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8" r:id="rId6"/>
    <p:sldId id="271" r:id="rId7"/>
    <p:sldId id="272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oppins" panose="020B060007020508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D3536D5-4222-8141-F447-25B490CF5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45" y="-58723"/>
            <a:ext cx="12356983" cy="6950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70C62-6076-D184-F4B0-4D39F8B252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22334" y="2065753"/>
            <a:ext cx="6731466" cy="1381125"/>
          </a:xfrm>
        </p:spPr>
        <p:txBody>
          <a:bodyPr anchor="b"/>
          <a:lstStyle>
            <a:lvl1pPr algn="ctr">
              <a:defRPr sz="60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Presentasi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5DC17-0C78-B5E9-6054-517728F99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2334" y="3741360"/>
            <a:ext cx="6731466" cy="549237"/>
          </a:xfrm>
        </p:spPr>
        <p:txBody>
          <a:bodyPr/>
          <a:lstStyle>
            <a:lvl1pPr marL="0" indent="0" algn="ctr"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A41D9-7CD4-C2A9-2301-E7146745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A835-BCC0-420F-A7AD-E00ED63954AC}" type="datetimeFigureOut">
              <a:rPr lang="en-ID" smtClean="0"/>
              <a:t>06/07/2022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24819-2CF9-FDE9-80AA-B7B2655E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79843-47A1-CD27-991A-E9D6A7DC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DC3C-62D3-4234-966D-07C3417872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582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B4E1-42CC-E923-7532-E9D838D4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DF3B9-683D-8DF3-D209-9D1E3D8B8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C98D4-1C67-92E3-799B-B3D394B2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A835-BCC0-420F-A7AD-E00ED63954AC}" type="datetimeFigureOut">
              <a:rPr lang="en-ID" smtClean="0"/>
              <a:t>06/07/2022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95EA9-1BEC-CCA9-55CD-B030335F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7E4F8-0B9C-C400-2C12-942634A9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DC3C-62D3-4234-966D-07C3417872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180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E37CD-24E5-E460-20A2-3BC70A17B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05FAB-BB5F-2622-8301-4213FF7CE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596DD-30F4-93F7-BF85-F82DACECD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A835-BCC0-420F-A7AD-E00ED63954AC}" type="datetimeFigureOut">
              <a:rPr lang="en-ID" smtClean="0"/>
              <a:t>06/07/2022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E7-4929-F4A6-9532-EEC4FED5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6A196-2F9E-7732-EBD2-82D539A9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DC3C-62D3-4234-966D-07C3417872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853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3B4331-C076-634A-B888-4DB1B1DC4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5DF14-46BA-3167-34C7-908BB6D3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16" y="875265"/>
            <a:ext cx="10515600" cy="1325563"/>
          </a:xfrm>
        </p:spPr>
        <p:txBody>
          <a:bodyPr/>
          <a:lstStyle>
            <a:lvl1pPr>
              <a:defRPr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B1BB-F148-C4FE-E9AD-5BBA8894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7" y="2337353"/>
            <a:ext cx="10515600" cy="3518162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D9F2C-0EF3-857A-A5B3-89A73287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A835-BCC0-420F-A7AD-E00ED63954AC}" type="datetimeFigureOut">
              <a:rPr lang="en-ID" smtClean="0"/>
              <a:t>06/07/2022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43DA7-9F5C-55CC-CC1C-57C368B2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3700E-39B9-6A7A-DB46-8D2AE42A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DC3C-62D3-4234-966D-07C3417872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815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5E78EFE-68C5-504B-C1C6-12D36CAEB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55ECF-D4B8-D489-CF78-A3B91001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A2D1A-5AEB-C161-5AF7-A44D99DFA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F729-F9B9-D958-A1A9-F364982D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A835-BCC0-420F-A7AD-E00ED63954AC}" type="datetimeFigureOut">
              <a:rPr lang="en-ID" smtClean="0"/>
              <a:t>06/07/2022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53368-705F-8296-3C0A-62C7BF7D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A4042-82E6-A567-BF14-CB923043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DC3C-62D3-4234-966D-07C3417872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934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442C2BB-3E98-9379-8835-EDA17FAEB9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3DDEAC-DECB-99FC-ABC5-68EC1D0B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0CE1F-CA20-61B5-5829-37375ED5B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4B68C-0921-93D5-BD02-DB6120F7B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63D3B-DB28-BEDD-1E37-F2D0AB3B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A835-BCC0-420F-A7AD-E00ED63954AC}" type="datetimeFigureOut">
              <a:rPr lang="en-ID" smtClean="0"/>
              <a:t>06/07/2022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397E0-3140-4733-0DD2-2FFF85CB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8194A-D512-A70D-3D30-9B124ECC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DC3C-62D3-4234-966D-07C3417872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39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898C12-01CE-2622-903D-10C5BCA96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FB4F5-5B94-8525-443D-4789A5B4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C5291-DB5E-A9CB-9B53-7A22DC4D4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F73CF-9230-3655-FD8B-AA246B109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0CF2F-179D-F6F1-71F7-039D50E12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86695-AA4F-8351-7968-C67507220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33E730-8314-5744-C827-4ABC72EB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A835-BCC0-420F-A7AD-E00ED63954AC}" type="datetimeFigureOut">
              <a:rPr lang="en-ID" smtClean="0"/>
              <a:t>06/07/2022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C6354-D0BD-B60E-78A6-3380AD5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0849BC-561D-ACA7-0B23-347B0B60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DC3C-62D3-4234-966D-07C3417872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073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4CF96F-F00F-B058-2EA5-6DB270478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6B97BD-C3D8-5715-29A0-C8A7A7F1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1564751"/>
            <a:ext cx="4597866" cy="1325563"/>
          </a:xfrm>
        </p:spPr>
        <p:txBody>
          <a:bodyPr/>
          <a:lstStyle>
            <a:lvl1pPr algn="ctr">
              <a:defRPr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Thank You!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50BA1-1F55-6A97-7251-D06870C4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A835-BCC0-420F-A7AD-E00ED63954AC}" type="datetimeFigureOut">
              <a:rPr lang="en-ID" smtClean="0"/>
              <a:t>06/07/2022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F8A88-FED3-41BF-154B-11524342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ED125-C4D6-3CC8-B71C-17B9910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DC3C-62D3-4234-966D-07C3417872F0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DE3BDE-51D2-3797-FCE9-69EC0C139F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1548" y="3217593"/>
            <a:ext cx="54667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Follow us at @upi.edu</a:t>
            </a:r>
          </a:p>
        </p:txBody>
      </p:sp>
    </p:spTree>
    <p:extLst>
      <p:ext uri="{BB962C8B-B14F-4D97-AF65-F5344CB8AC3E}">
        <p14:creationId xmlns:p14="http://schemas.microsoft.com/office/powerpoint/2010/main" val="220294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925ED-5EA5-9803-E6B1-0A094AD4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A835-BCC0-420F-A7AD-E00ED63954AC}" type="datetimeFigureOut">
              <a:rPr lang="en-ID" smtClean="0"/>
              <a:t>06/07/2022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DB1A3-FB4E-C00D-0274-DD245399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AC7BE-A3BF-225E-FE0D-38624112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DC3C-62D3-4234-966D-07C3417872F0}" type="slidenum">
              <a:rPr lang="en-ID" smtClean="0"/>
              <a:t>‹#›</a:t>
            </a:fld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E414C-866F-FC7C-39D5-C01528152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7C0C8E-CD7B-8A86-0259-A97F5D1C9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8FEB06-660A-8F96-36D1-7E2ADC42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2186"/>
            <a:ext cx="3932237" cy="1069975"/>
          </a:xfrm>
        </p:spPr>
        <p:txBody>
          <a:bodyPr anchor="b"/>
          <a:lstStyle>
            <a:lvl1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6274-BC61-8760-977F-C05003108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92187"/>
            <a:ext cx="6172200" cy="4873625"/>
          </a:xfrm>
        </p:spPr>
        <p:txBody>
          <a:bodyPr/>
          <a:lstStyle>
            <a:lvl1pPr>
              <a:defRPr sz="32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28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5FD46-CE20-CDA3-95D0-6A8B6F96E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2162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6B547-99BB-7673-FC97-43921FE9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A835-BCC0-420F-A7AD-E00ED63954AC}" type="datetimeFigureOut">
              <a:rPr lang="en-ID" smtClean="0"/>
              <a:t>06/07/2022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A422B-C9F3-6F54-3518-B9D47EDE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87030-1827-53D3-6B18-6A0791AC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DC3C-62D3-4234-966D-07C3417872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158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223E02-5F39-F43C-80B7-BF3E393537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49F0E9-AEAA-DE40-B460-C4F9E59F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163" y="4337108"/>
            <a:ext cx="7542948" cy="820032"/>
          </a:xfrm>
        </p:spPr>
        <p:txBody>
          <a:bodyPr anchor="b"/>
          <a:lstStyle>
            <a:lvl1pPr algn="r"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446F2-C928-8BEB-BC33-5D76CFF13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7218" y="307917"/>
            <a:ext cx="4606764" cy="3811589"/>
          </a:xfrm>
        </p:spPr>
        <p:txBody>
          <a:bodyPr/>
          <a:lstStyle>
            <a:lvl1pPr marL="0" indent="0">
              <a:buNone/>
              <a:defRPr sz="32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0893D-01AB-FB00-260D-E9450014B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3575" y="5293665"/>
            <a:ext cx="7590536" cy="746409"/>
          </a:xfrm>
        </p:spPr>
        <p:txBody>
          <a:bodyPr/>
          <a:lstStyle>
            <a:lvl1pPr marL="0" indent="0" algn="r">
              <a:buNone/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43E9F-8FAB-FBC7-0615-D77CCFCF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A835-BCC0-420F-A7AD-E00ED63954AC}" type="datetimeFigureOut">
              <a:rPr lang="en-ID" smtClean="0"/>
              <a:t>06/07/2022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00F55-9C23-C1A2-39C1-2BED5FDC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2A65C-1449-502B-4105-95E41DC7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DC3C-62D3-4234-966D-07C3417872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1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1F2B7-899E-A0B6-E3C3-E75A7029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94291-186F-727E-2C3B-6B2BD78A6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F5D89-4410-D502-310E-04ACB50E4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A835-BCC0-420F-A7AD-E00ED63954AC}" type="datetimeFigureOut">
              <a:rPr lang="en-ID" smtClean="0"/>
              <a:t>06/07/2022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5758F-9D10-2AA4-12CE-454A07BB8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79EC9-2897-1176-1542-1CC8C650D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9DC3C-62D3-4234-966D-07C3417872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310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45AA-4110-319B-51EF-292FBFE8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4209" y="600076"/>
            <a:ext cx="6731466" cy="1381125"/>
          </a:xfrm>
        </p:spPr>
        <p:txBody>
          <a:bodyPr/>
          <a:lstStyle/>
          <a:p>
            <a:r>
              <a:rPr lang="en-US" dirty="0"/>
              <a:t>TITLE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029DC-E127-DB67-A184-74E6C54B7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5659" y="4112835"/>
            <a:ext cx="6731466" cy="1081363"/>
          </a:xfrm>
        </p:spPr>
        <p:txBody>
          <a:bodyPr>
            <a:noAutofit/>
          </a:bodyPr>
          <a:lstStyle/>
          <a:p>
            <a:r>
              <a:rPr lang="en-ID" sz="2800" dirty="0"/>
              <a:t>Author(s), </a:t>
            </a:r>
          </a:p>
          <a:p>
            <a:r>
              <a:rPr lang="en-ID" sz="2800" dirty="0"/>
              <a:t>Affiliation(s).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9D4B486-77A6-4851-B449-5B059FFC0400}"/>
              </a:ext>
            </a:extLst>
          </p:cNvPr>
          <p:cNvSpPr txBox="1">
            <a:spLocks/>
          </p:cNvSpPr>
          <p:nvPr/>
        </p:nvSpPr>
        <p:spPr>
          <a:xfrm>
            <a:off x="4279434" y="2134017"/>
            <a:ext cx="6731466" cy="453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000" dirty="0"/>
              <a:t>No. Abstract: ABS-</a:t>
            </a:r>
            <a:r>
              <a:rPr lang="en-ID" sz="2000" dirty="0" err="1"/>
              <a:t>xxxx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08141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D5FA-0094-CDD1-7A99-563A45D4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67D43-63D7-334E-7801-C74BA89F4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7" y="2337353"/>
            <a:ext cx="10515599" cy="3518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*</a:t>
            </a:r>
            <a:r>
              <a:rPr lang="en-US" sz="2400" dirty="0"/>
              <a:t>maximum 1 slide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0942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F383-3F95-11BE-F684-BA5BB6A2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A28AA-2E74-1377-4D82-54285597C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*maximum 1 slide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652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E596-202B-D197-C9FF-35B0666D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6AF8-5EA7-3F42-64EF-82FC1FAEF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*maximum 1 slide</a:t>
            </a:r>
          </a:p>
          <a:p>
            <a:pPr marL="0" indent="0">
              <a:buNone/>
            </a:pPr>
            <a:r>
              <a:rPr lang="en-US" dirty="0"/>
              <a:t>Table or chart can be displayed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9936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D13F-538A-C6D4-84C1-B8EFB58D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and Discussion*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22A32-2FD2-1ED3-8786-77C25041B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*minimum 2 slides, maximum 4 slides.</a:t>
            </a:r>
          </a:p>
          <a:p>
            <a:pPr marL="0" indent="0">
              <a:buNone/>
            </a:pPr>
            <a:r>
              <a:rPr lang="en-US" dirty="0"/>
              <a:t>Table or chart can be displayed</a:t>
            </a:r>
          </a:p>
        </p:txBody>
      </p:sp>
    </p:spTree>
    <p:extLst>
      <p:ext uri="{BB962C8B-B14F-4D97-AF65-F5344CB8AC3E}">
        <p14:creationId xmlns:p14="http://schemas.microsoft.com/office/powerpoint/2010/main" val="126019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A8A8-B694-9CB2-16D5-383D9555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A3C0-8AA9-3F5F-5DA8-DAB96A43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*maximum 1 slide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221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6DCDAD-4B3D-AEED-4DCA-8C89084F5661}"/>
              </a:ext>
            </a:extLst>
          </p:cNvPr>
          <p:cNvSpPr txBox="1">
            <a:spLocks/>
          </p:cNvSpPr>
          <p:nvPr/>
        </p:nvSpPr>
        <p:spPr>
          <a:xfrm>
            <a:off x="443916" y="182562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dirty="0"/>
              <a:t>*maximum 1 slide</a:t>
            </a:r>
          </a:p>
          <a:p>
            <a:r>
              <a:rPr lang="en-US" dirty="0"/>
              <a:t>The references are in the APA style, 7</a:t>
            </a:r>
            <a:r>
              <a:rPr lang="en-US" baseline="30000" dirty="0"/>
              <a:t>th</a:t>
            </a:r>
            <a:r>
              <a:rPr lang="en-US" dirty="0"/>
              <a:t> edition.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6DF918-2216-CB57-C0FB-1ED8980E7922}"/>
              </a:ext>
            </a:extLst>
          </p:cNvPr>
          <p:cNvSpPr txBox="1">
            <a:spLocks/>
          </p:cNvSpPr>
          <p:nvPr/>
        </p:nvSpPr>
        <p:spPr>
          <a:xfrm>
            <a:off x="443916" y="875266"/>
            <a:ext cx="10515600" cy="776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References</a:t>
            </a:r>
            <a:endParaRPr lang="en-ID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3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C8E2-34C6-E9DD-7CF5-AFAEED2C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360DE-2108-C6B1-BEFF-D647C428C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306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76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 Light</vt:lpstr>
      <vt:lpstr>Poppins</vt:lpstr>
      <vt:lpstr>Arial</vt:lpstr>
      <vt:lpstr>Calibri</vt:lpstr>
      <vt:lpstr>Office Theme</vt:lpstr>
      <vt:lpstr>TITLE</vt:lpstr>
      <vt:lpstr>Introduction</vt:lpstr>
      <vt:lpstr>Literature Review</vt:lpstr>
      <vt:lpstr>Method</vt:lpstr>
      <vt:lpstr>Findings and Discussion*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 Nabila Sa'adah</dc:creator>
  <cp:lastModifiedBy>Linna Meilia</cp:lastModifiedBy>
  <cp:revision>5</cp:revision>
  <dcterms:created xsi:type="dcterms:W3CDTF">2022-06-11T22:48:20Z</dcterms:created>
  <dcterms:modified xsi:type="dcterms:W3CDTF">2022-07-06T03:53:26Z</dcterms:modified>
</cp:coreProperties>
</file>