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15/07/2025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7/15/2025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2258379"/>
            <a:ext cx="11812385" cy="87947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TITLE HERE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3329669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Author (s),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Affiliation (s).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ABS-XXX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Maximum 1 slide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Maximum 1 slide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Maximum 1 slide</a:t>
            </a:r>
          </a:p>
          <a:p>
            <a:pPr marL="0" indent="0">
              <a:buNone/>
            </a:pPr>
            <a:r>
              <a:rPr lang="en-US" sz="2000" dirty="0"/>
              <a:t>Table or chart can be displayed</a:t>
            </a:r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Minimum 2 slides, maximum 4 slides.</a:t>
            </a:r>
          </a:p>
          <a:p>
            <a:pPr marL="0" indent="0">
              <a:buNone/>
            </a:pPr>
            <a:r>
              <a:rPr lang="en-US" sz="2000" dirty="0"/>
              <a:t>Table or chart can be displayed</a:t>
            </a:r>
          </a:p>
        </p:txBody>
      </p:sp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Maximum 1 slide</a:t>
            </a:r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Maximum 1 slide</a:t>
            </a:r>
          </a:p>
          <a:p>
            <a:pPr marL="0" indent="0">
              <a:buNone/>
            </a:pPr>
            <a:r>
              <a:rPr lang="en-US" sz="2000" dirty="0"/>
              <a:t>The references are in the APA style, 7</a:t>
            </a:r>
            <a:r>
              <a:rPr lang="en-US" sz="2000" baseline="30000" dirty="0"/>
              <a:t>th</a:t>
            </a:r>
            <a:r>
              <a:rPr lang="en-US" sz="2000" dirty="0"/>
              <a:t> edition.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@...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76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TITLE HERE</vt:lpstr>
      <vt:lpstr>INTRODUCTION</vt:lpstr>
      <vt:lpstr>LITERATURE REVIEW</vt:lpstr>
      <vt:lpstr>METHOD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Ardan</cp:lastModifiedBy>
  <cp:revision>6</cp:revision>
  <dcterms:created xsi:type="dcterms:W3CDTF">2023-04-14T06:04:15Z</dcterms:created>
  <dcterms:modified xsi:type="dcterms:W3CDTF">2025-07-15T04:17:44Z</dcterms:modified>
</cp:coreProperties>
</file>