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7" r:id="rId3"/>
    <p:sldId id="259" r:id="rId4"/>
    <p:sldId id="258" r:id="rId5"/>
    <p:sldId id="260" r:id="rId6"/>
    <p:sldId id="264" r:id="rId7"/>
    <p:sldId id="265" r:id="rId8"/>
    <p:sldId id="266" r:id="rId9"/>
    <p:sldId id="261" r:id="rId10"/>
    <p:sldId id="262" r:id="rId11"/>
    <p:sldId id="263"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78" autoAdjust="0"/>
    <p:restoredTop sz="94660"/>
  </p:normalViewPr>
  <p:slideViewPr>
    <p:cSldViewPr snapToGrid="0">
      <p:cViewPr varScale="1">
        <p:scale>
          <a:sx n="40" d="100"/>
          <a:sy n="40" d="100"/>
        </p:scale>
        <p:origin x="44" y="6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alerie Jans Salsabilla" userId="123198e41644af12" providerId="LiveId" clId="{699C7498-777F-472A-B2CE-6D3BB3B9C37D}"/>
    <pc:docChg chg="undo custSel addSld delSld modSld sldOrd">
      <pc:chgData name="Valerie Jans Salsabilla" userId="123198e41644af12" providerId="LiveId" clId="{699C7498-777F-472A-B2CE-6D3BB3B9C37D}" dt="2023-06-03T10:21:58.423" v="8406" actId="2696"/>
      <pc:docMkLst>
        <pc:docMk/>
      </pc:docMkLst>
      <pc:sldChg chg="modSp mod">
        <pc:chgData name="Valerie Jans Salsabilla" userId="123198e41644af12" providerId="LiveId" clId="{699C7498-777F-472A-B2CE-6D3BB3B9C37D}" dt="2023-06-03T09:59:28.345" v="7124" actId="20577"/>
        <pc:sldMkLst>
          <pc:docMk/>
          <pc:sldMk cId="346991933" sldId="256"/>
        </pc:sldMkLst>
        <pc:spChg chg="mod">
          <ac:chgData name="Valerie Jans Salsabilla" userId="123198e41644af12" providerId="LiveId" clId="{699C7498-777F-472A-B2CE-6D3BB3B9C37D}" dt="2023-06-03T08:28:32.621" v="207" actId="20577"/>
          <ac:spMkLst>
            <pc:docMk/>
            <pc:sldMk cId="346991933" sldId="256"/>
            <ac:spMk id="5" creationId="{00000000-0000-0000-0000-000000000000}"/>
          </ac:spMkLst>
        </pc:spChg>
        <pc:spChg chg="mod">
          <ac:chgData name="Valerie Jans Salsabilla" userId="123198e41644af12" providerId="LiveId" clId="{699C7498-777F-472A-B2CE-6D3BB3B9C37D}" dt="2023-06-03T09:59:28.345" v="7124" actId="20577"/>
          <ac:spMkLst>
            <pc:docMk/>
            <pc:sldMk cId="346991933" sldId="256"/>
            <ac:spMk id="6" creationId="{00000000-0000-0000-0000-000000000000}"/>
          </ac:spMkLst>
        </pc:spChg>
      </pc:sldChg>
      <pc:sldChg chg="modSp del mod ord">
        <pc:chgData name="Valerie Jans Salsabilla" userId="123198e41644af12" providerId="LiveId" clId="{699C7498-777F-472A-B2CE-6D3BB3B9C37D}" dt="2023-06-03T10:21:58.423" v="8406" actId="2696"/>
        <pc:sldMkLst>
          <pc:docMk/>
          <pc:sldMk cId="2950692155" sldId="257"/>
        </pc:sldMkLst>
        <pc:spChg chg="mod">
          <ac:chgData name="Valerie Jans Salsabilla" userId="123198e41644af12" providerId="LiveId" clId="{699C7498-777F-472A-B2CE-6D3BB3B9C37D}" dt="2023-06-03T10:04:32.589" v="7292" actId="20577"/>
          <ac:spMkLst>
            <pc:docMk/>
            <pc:sldMk cId="2950692155" sldId="257"/>
            <ac:spMk id="4" creationId="{00000000-0000-0000-0000-000000000000}"/>
          </ac:spMkLst>
        </pc:spChg>
        <pc:spChg chg="mod">
          <ac:chgData name="Valerie Jans Salsabilla" userId="123198e41644af12" providerId="LiveId" clId="{699C7498-777F-472A-B2CE-6D3BB3B9C37D}" dt="2023-06-03T10:19:43.357" v="8405" actId="113"/>
          <ac:spMkLst>
            <pc:docMk/>
            <pc:sldMk cId="2950692155" sldId="257"/>
            <ac:spMk id="5" creationId="{00000000-0000-0000-0000-000000000000}"/>
          </ac:spMkLst>
        </pc:spChg>
      </pc:sldChg>
      <pc:sldChg chg="modSp mod">
        <pc:chgData name="Valerie Jans Salsabilla" userId="123198e41644af12" providerId="LiveId" clId="{699C7498-777F-472A-B2CE-6D3BB3B9C37D}" dt="2023-06-03T09:14:12.403" v="4037" actId="114"/>
        <pc:sldMkLst>
          <pc:docMk/>
          <pc:sldMk cId="915989542" sldId="258"/>
        </pc:sldMkLst>
        <pc:spChg chg="mod">
          <ac:chgData name="Valerie Jans Salsabilla" userId="123198e41644af12" providerId="LiveId" clId="{699C7498-777F-472A-B2CE-6D3BB3B9C37D}" dt="2023-06-03T09:14:12.403" v="4037" actId="114"/>
          <ac:spMkLst>
            <pc:docMk/>
            <pc:sldMk cId="915989542" sldId="258"/>
            <ac:spMk id="5" creationId="{00000000-0000-0000-0000-000000000000}"/>
          </ac:spMkLst>
        </pc:spChg>
      </pc:sldChg>
      <pc:sldChg chg="modSp mod">
        <pc:chgData name="Valerie Jans Salsabilla" userId="123198e41644af12" providerId="LiveId" clId="{699C7498-777F-472A-B2CE-6D3BB3B9C37D}" dt="2023-06-03T09:09:34.852" v="3321" actId="114"/>
        <pc:sldMkLst>
          <pc:docMk/>
          <pc:sldMk cId="2324887373" sldId="259"/>
        </pc:sldMkLst>
        <pc:spChg chg="mod">
          <ac:chgData name="Valerie Jans Salsabilla" userId="123198e41644af12" providerId="LiveId" clId="{699C7498-777F-472A-B2CE-6D3BB3B9C37D}" dt="2023-06-03T09:09:34.852" v="3321" actId="114"/>
          <ac:spMkLst>
            <pc:docMk/>
            <pc:sldMk cId="2324887373" sldId="259"/>
            <ac:spMk id="5" creationId="{00000000-0000-0000-0000-000000000000}"/>
          </ac:spMkLst>
        </pc:spChg>
      </pc:sldChg>
      <pc:sldChg chg="addSp modSp mod">
        <pc:chgData name="Valerie Jans Salsabilla" userId="123198e41644af12" providerId="LiveId" clId="{699C7498-777F-472A-B2CE-6D3BB3B9C37D}" dt="2023-06-03T09:58:15.770" v="7066" actId="27636"/>
        <pc:sldMkLst>
          <pc:docMk/>
          <pc:sldMk cId="599952679" sldId="260"/>
        </pc:sldMkLst>
        <pc:spChg chg="mod">
          <ac:chgData name="Valerie Jans Salsabilla" userId="123198e41644af12" providerId="LiveId" clId="{699C7498-777F-472A-B2CE-6D3BB3B9C37D}" dt="2023-06-03T09:58:15.770" v="7066" actId="27636"/>
          <ac:spMkLst>
            <pc:docMk/>
            <pc:sldMk cId="599952679" sldId="260"/>
            <ac:spMk id="5" creationId="{00000000-0000-0000-0000-000000000000}"/>
          </ac:spMkLst>
        </pc:spChg>
        <pc:picChg chg="add mod">
          <ac:chgData name="Valerie Jans Salsabilla" userId="123198e41644af12" providerId="LiveId" clId="{699C7498-777F-472A-B2CE-6D3BB3B9C37D}" dt="2023-06-03T09:26:10.823" v="4915" actId="1076"/>
          <ac:picMkLst>
            <pc:docMk/>
            <pc:sldMk cId="599952679" sldId="260"/>
            <ac:picMk id="3" creationId="{E3DF0DCB-48BC-6F05-E4C7-2ACBC48CB7A9}"/>
          </ac:picMkLst>
        </pc:picChg>
        <pc:picChg chg="add mod">
          <ac:chgData name="Valerie Jans Salsabilla" userId="123198e41644af12" providerId="LiveId" clId="{699C7498-777F-472A-B2CE-6D3BB3B9C37D}" dt="2023-06-03T09:26:19.001" v="4916" actId="1076"/>
          <ac:picMkLst>
            <pc:docMk/>
            <pc:sldMk cId="599952679" sldId="260"/>
            <ac:picMk id="7" creationId="{D5625C93-29F0-6D2D-79E8-C9388953B4DF}"/>
          </ac:picMkLst>
        </pc:picChg>
        <pc:picChg chg="add mod">
          <ac:chgData name="Valerie Jans Salsabilla" userId="123198e41644af12" providerId="LiveId" clId="{699C7498-777F-472A-B2CE-6D3BB3B9C37D}" dt="2023-06-03T09:26:26.559" v="4917" actId="1076"/>
          <ac:picMkLst>
            <pc:docMk/>
            <pc:sldMk cId="599952679" sldId="260"/>
            <ac:picMk id="9" creationId="{E1357FA6-FC5A-4D34-AAC8-740DF4A2815E}"/>
          </ac:picMkLst>
        </pc:picChg>
      </pc:sldChg>
      <pc:sldChg chg="modSp mod">
        <pc:chgData name="Valerie Jans Salsabilla" userId="123198e41644af12" providerId="LiveId" clId="{699C7498-777F-472A-B2CE-6D3BB3B9C37D}" dt="2023-06-03T09:47:49.825" v="6971" actId="20577"/>
        <pc:sldMkLst>
          <pc:docMk/>
          <pc:sldMk cId="2965204266" sldId="261"/>
        </pc:sldMkLst>
        <pc:spChg chg="mod">
          <ac:chgData name="Valerie Jans Salsabilla" userId="123198e41644af12" providerId="LiveId" clId="{699C7498-777F-472A-B2CE-6D3BB3B9C37D}" dt="2023-06-03T09:47:49.825" v="6971" actId="20577"/>
          <ac:spMkLst>
            <pc:docMk/>
            <pc:sldMk cId="2965204266" sldId="261"/>
            <ac:spMk id="5" creationId="{00000000-0000-0000-0000-000000000000}"/>
          </ac:spMkLst>
        </pc:spChg>
      </pc:sldChg>
      <pc:sldChg chg="modSp mod">
        <pc:chgData name="Valerie Jans Salsabilla" userId="123198e41644af12" providerId="LiveId" clId="{699C7498-777F-472A-B2CE-6D3BB3B9C37D}" dt="2023-06-03T09:56:54.725" v="7045" actId="14100"/>
        <pc:sldMkLst>
          <pc:docMk/>
          <pc:sldMk cId="3004828107" sldId="262"/>
        </pc:sldMkLst>
        <pc:spChg chg="mod">
          <ac:chgData name="Valerie Jans Salsabilla" userId="123198e41644af12" providerId="LiveId" clId="{699C7498-777F-472A-B2CE-6D3BB3B9C37D}" dt="2023-06-03T09:56:54.725" v="7045" actId="14100"/>
          <ac:spMkLst>
            <pc:docMk/>
            <pc:sldMk cId="3004828107" sldId="262"/>
            <ac:spMk id="5" creationId="{00000000-0000-0000-0000-000000000000}"/>
          </ac:spMkLst>
        </pc:spChg>
      </pc:sldChg>
      <pc:sldChg chg="modSp mod">
        <pc:chgData name="Valerie Jans Salsabilla" userId="123198e41644af12" providerId="LiveId" clId="{699C7498-777F-472A-B2CE-6D3BB3B9C37D}" dt="2023-06-03T09:57:23.845" v="7047" actId="20577"/>
        <pc:sldMkLst>
          <pc:docMk/>
          <pc:sldMk cId="1757516389" sldId="263"/>
        </pc:sldMkLst>
        <pc:spChg chg="mod">
          <ac:chgData name="Valerie Jans Salsabilla" userId="123198e41644af12" providerId="LiveId" clId="{699C7498-777F-472A-B2CE-6D3BB3B9C37D}" dt="2023-06-03T09:57:23.845" v="7047" actId="20577"/>
          <ac:spMkLst>
            <pc:docMk/>
            <pc:sldMk cId="1757516389" sldId="263"/>
            <ac:spMk id="6" creationId="{00000000-0000-0000-0000-000000000000}"/>
          </ac:spMkLst>
        </pc:spChg>
      </pc:sldChg>
      <pc:sldChg chg="addSp delSp modSp add mod">
        <pc:chgData name="Valerie Jans Salsabilla" userId="123198e41644af12" providerId="LiveId" clId="{699C7498-777F-472A-B2CE-6D3BB3B9C37D}" dt="2023-06-03T09:58:02.790" v="7063" actId="20577"/>
        <pc:sldMkLst>
          <pc:docMk/>
          <pc:sldMk cId="3496741351" sldId="264"/>
        </pc:sldMkLst>
        <pc:spChg chg="mod">
          <ac:chgData name="Valerie Jans Salsabilla" userId="123198e41644af12" providerId="LiveId" clId="{699C7498-777F-472A-B2CE-6D3BB3B9C37D}" dt="2023-06-03T09:58:02.790" v="7063" actId="20577"/>
          <ac:spMkLst>
            <pc:docMk/>
            <pc:sldMk cId="3496741351" sldId="264"/>
            <ac:spMk id="5" creationId="{00000000-0000-0000-0000-000000000000}"/>
          </ac:spMkLst>
        </pc:spChg>
        <pc:picChg chg="del mod">
          <ac:chgData name="Valerie Jans Salsabilla" userId="123198e41644af12" providerId="LiveId" clId="{699C7498-777F-472A-B2CE-6D3BB3B9C37D}" dt="2023-06-03T09:26:41.717" v="4920" actId="478"/>
          <ac:picMkLst>
            <pc:docMk/>
            <pc:sldMk cId="3496741351" sldId="264"/>
            <ac:picMk id="3" creationId="{E3DF0DCB-48BC-6F05-E4C7-2ACBC48CB7A9}"/>
          </ac:picMkLst>
        </pc:picChg>
        <pc:picChg chg="add mod">
          <ac:chgData name="Valerie Jans Salsabilla" userId="123198e41644af12" providerId="LiveId" clId="{699C7498-777F-472A-B2CE-6D3BB3B9C37D}" dt="2023-06-03T09:30:20.091" v="5210" actId="1076"/>
          <ac:picMkLst>
            <pc:docMk/>
            <pc:sldMk cId="3496741351" sldId="264"/>
            <ac:picMk id="6" creationId="{84C11811-53C2-D3C1-0BD7-F143E171E76B}"/>
          </ac:picMkLst>
        </pc:picChg>
        <pc:picChg chg="del">
          <ac:chgData name="Valerie Jans Salsabilla" userId="123198e41644af12" providerId="LiveId" clId="{699C7498-777F-472A-B2CE-6D3BB3B9C37D}" dt="2023-06-03T09:26:42.917" v="4921" actId="478"/>
          <ac:picMkLst>
            <pc:docMk/>
            <pc:sldMk cId="3496741351" sldId="264"/>
            <ac:picMk id="7" creationId="{D5625C93-29F0-6D2D-79E8-C9388953B4DF}"/>
          </ac:picMkLst>
        </pc:picChg>
        <pc:picChg chg="del">
          <ac:chgData name="Valerie Jans Salsabilla" userId="123198e41644af12" providerId="LiveId" clId="{699C7498-777F-472A-B2CE-6D3BB3B9C37D}" dt="2023-06-03T09:26:44.137" v="4922" actId="478"/>
          <ac:picMkLst>
            <pc:docMk/>
            <pc:sldMk cId="3496741351" sldId="264"/>
            <ac:picMk id="9" creationId="{E1357FA6-FC5A-4D34-AAC8-740DF4A2815E}"/>
          </ac:picMkLst>
        </pc:picChg>
      </pc:sldChg>
      <pc:sldChg chg="addSp delSp modSp add mod">
        <pc:chgData name="Valerie Jans Salsabilla" userId="123198e41644af12" providerId="LiveId" clId="{699C7498-777F-472A-B2CE-6D3BB3B9C37D}" dt="2023-06-03T09:57:47.439" v="7051" actId="20577"/>
        <pc:sldMkLst>
          <pc:docMk/>
          <pc:sldMk cId="1663758257" sldId="265"/>
        </pc:sldMkLst>
        <pc:spChg chg="mod">
          <ac:chgData name="Valerie Jans Salsabilla" userId="123198e41644af12" providerId="LiveId" clId="{699C7498-777F-472A-B2CE-6D3BB3B9C37D}" dt="2023-06-03T09:57:47.439" v="7051" actId="20577"/>
          <ac:spMkLst>
            <pc:docMk/>
            <pc:sldMk cId="1663758257" sldId="265"/>
            <ac:spMk id="5" creationId="{00000000-0000-0000-0000-000000000000}"/>
          </ac:spMkLst>
        </pc:spChg>
        <pc:picChg chg="add mod">
          <ac:chgData name="Valerie Jans Salsabilla" userId="123198e41644af12" providerId="LiveId" clId="{699C7498-777F-472A-B2CE-6D3BB3B9C37D}" dt="2023-06-03T09:38:12.131" v="5952" actId="1076"/>
          <ac:picMkLst>
            <pc:docMk/>
            <pc:sldMk cId="1663758257" sldId="265"/>
            <ac:picMk id="3" creationId="{F66032BF-837A-E8A0-04E9-F41353A5FF63}"/>
          </ac:picMkLst>
        </pc:picChg>
        <pc:picChg chg="del">
          <ac:chgData name="Valerie Jans Salsabilla" userId="123198e41644af12" providerId="LiveId" clId="{699C7498-777F-472A-B2CE-6D3BB3B9C37D}" dt="2023-06-03T09:30:38.087" v="5212" actId="478"/>
          <ac:picMkLst>
            <pc:docMk/>
            <pc:sldMk cId="1663758257" sldId="265"/>
            <ac:picMk id="6" creationId="{84C11811-53C2-D3C1-0BD7-F143E171E76B}"/>
          </ac:picMkLst>
        </pc:picChg>
        <pc:picChg chg="add mod">
          <ac:chgData name="Valerie Jans Salsabilla" userId="123198e41644af12" providerId="LiveId" clId="{699C7498-777F-472A-B2CE-6D3BB3B9C37D}" dt="2023-06-03T09:38:35.105" v="5957" actId="1076"/>
          <ac:picMkLst>
            <pc:docMk/>
            <pc:sldMk cId="1663758257" sldId="265"/>
            <ac:picMk id="8" creationId="{060C0EA3-B200-5604-BD24-CB6E0E710CCA}"/>
          </ac:picMkLst>
        </pc:picChg>
      </pc:sldChg>
      <pc:sldChg chg="addSp delSp modSp add mod">
        <pc:chgData name="Valerie Jans Salsabilla" userId="123198e41644af12" providerId="LiveId" clId="{699C7498-777F-472A-B2CE-6D3BB3B9C37D}" dt="2023-06-03T09:57:53.975" v="7055" actId="20577"/>
        <pc:sldMkLst>
          <pc:docMk/>
          <pc:sldMk cId="3609280576" sldId="266"/>
        </pc:sldMkLst>
        <pc:spChg chg="mod">
          <ac:chgData name="Valerie Jans Salsabilla" userId="123198e41644af12" providerId="LiveId" clId="{699C7498-777F-472A-B2CE-6D3BB3B9C37D}" dt="2023-06-03T09:57:53.975" v="7055" actId="20577"/>
          <ac:spMkLst>
            <pc:docMk/>
            <pc:sldMk cId="3609280576" sldId="266"/>
            <ac:spMk id="5" creationId="{00000000-0000-0000-0000-000000000000}"/>
          </ac:spMkLst>
        </pc:spChg>
        <pc:picChg chg="del">
          <ac:chgData name="Valerie Jans Salsabilla" userId="123198e41644af12" providerId="LiveId" clId="{699C7498-777F-472A-B2CE-6D3BB3B9C37D}" dt="2023-06-03T09:38:55.171" v="5959" actId="478"/>
          <ac:picMkLst>
            <pc:docMk/>
            <pc:sldMk cId="3609280576" sldId="266"/>
            <ac:picMk id="3" creationId="{F66032BF-837A-E8A0-04E9-F41353A5FF63}"/>
          </ac:picMkLst>
        </pc:picChg>
        <pc:picChg chg="add mod">
          <ac:chgData name="Valerie Jans Salsabilla" userId="123198e41644af12" providerId="LiveId" clId="{699C7498-777F-472A-B2CE-6D3BB3B9C37D}" dt="2023-06-03T09:42:58.833" v="6354" actId="1076"/>
          <ac:picMkLst>
            <pc:docMk/>
            <pc:sldMk cId="3609280576" sldId="266"/>
            <ac:picMk id="6" creationId="{147E7D22-9E54-AF9D-D5B1-937D55A96191}"/>
          </ac:picMkLst>
        </pc:picChg>
        <pc:picChg chg="del">
          <ac:chgData name="Valerie Jans Salsabilla" userId="123198e41644af12" providerId="LiveId" clId="{699C7498-777F-472A-B2CE-6D3BB3B9C37D}" dt="2023-06-03T09:38:56.806" v="5960" actId="478"/>
          <ac:picMkLst>
            <pc:docMk/>
            <pc:sldMk cId="3609280576" sldId="266"/>
            <ac:picMk id="8" creationId="{060C0EA3-B200-5604-BD24-CB6E0E710CCA}"/>
          </ac:picMkLst>
        </pc:picChg>
      </pc:sldChg>
      <pc:sldChg chg="modSp new del mod ord">
        <pc:chgData name="Valerie Jans Salsabilla" userId="123198e41644af12" providerId="LiveId" clId="{699C7498-777F-472A-B2CE-6D3BB3B9C37D}" dt="2023-06-03T10:04:16.505" v="7269" actId="2696"/>
        <pc:sldMkLst>
          <pc:docMk/>
          <pc:sldMk cId="2028936480" sldId="267"/>
        </pc:sldMkLst>
        <pc:spChg chg="mod">
          <ac:chgData name="Valerie Jans Salsabilla" userId="123198e41644af12" providerId="LiveId" clId="{699C7498-777F-472A-B2CE-6D3BB3B9C37D}" dt="2023-06-03T10:00:14.295" v="7169" actId="20577"/>
          <ac:spMkLst>
            <pc:docMk/>
            <pc:sldMk cId="2028936480" sldId="267"/>
            <ac:spMk id="2" creationId="{53C84AC4-8FD0-DF0B-C16B-49564828FDD3}"/>
          </ac:spMkLst>
        </pc:spChg>
        <pc:spChg chg="mod">
          <ac:chgData name="Valerie Jans Salsabilla" userId="123198e41644af12" providerId="LiveId" clId="{699C7498-777F-472A-B2CE-6D3BB3B9C37D}" dt="2023-06-03T10:04:06.126" v="7268" actId="20577"/>
          <ac:spMkLst>
            <pc:docMk/>
            <pc:sldMk cId="2028936480" sldId="267"/>
            <ac:spMk id="3" creationId="{DC3637AA-368C-BE04-E14C-F0F426CF5D63}"/>
          </ac:spMkLst>
        </pc:spChg>
      </pc:sldChg>
      <pc:sldChg chg="add">
        <pc:chgData name="Valerie Jans Salsabilla" userId="123198e41644af12" providerId="LiveId" clId="{699C7498-777F-472A-B2CE-6D3BB3B9C37D}" dt="2023-06-03T10:04:23.009" v="7270" actId="2890"/>
        <pc:sldMkLst>
          <pc:docMk/>
          <pc:sldMk cId="4033561178" sldId="267"/>
        </pc:sldMkLst>
      </pc:sldChg>
    </pc:docChg>
  </pc:docChgLst>
  <pc:docChgLst>
    <pc:chgData name="Valerie Jans Salsabilla" userId="123198e41644af12" providerId="LiveId" clId="{6237E7C5-1034-4081-B12F-B47216975A2B}"/>
    <pc:docChg chg="undo custSel modSld">
      <pc:chgData name="Valerie Jans Salsabilla" userId="123198e41644af12" providerId="LiveId" clId="{6237E7C5-1034-4081-B12F-B47216975A2B}" dt="2023-07-26T17:06:30.669" v="872" actId="20577"/>
      <pc:docMkLst>
        <pc:docMk/>
      </pc:docMkLst>
      <pc:sldChg chg="modSp mod">
        <pc:chgData name="Valerie Jans Salsabilla" userId="123198e41644af12" providerId="LiveId" clId="{6237E7C5-1034-4081-B12F-B47216975A2B}" dt="2023-07-26T03:16:36.681" v="547" actId="20577"/>
        <pc:sldMkLst>
          <pc:docMk/>
          <pc:sldMk cId="346991933" sldId="256"/>
        </pc:sldMkLst>
        <pc:spChg chg="mod">
          <ac:chgData name="Valerie Jans Salsabilla" userId="123198e41644af12" providerId="LiveId" clId="{6237E7C5-1034-4081-B12F-B47216975A2B}" dt="2023-07-26T03:16:36.681" v="547" actId="20577"/>
          <ac:spMkLst>
            <pc:docMk/>
            <pc:sldMk cId="346991933" sldId="256"/>
            <ac:spMk id="6" creationId="{00000000-0000-0000-0000-000000000000}"/>
          </ac:spMkLst>
        </pc:spChg>
        <pc:spChg chg="mod">
          <ac:chgData name="Valerie Jans Salsabilla" userId="123198e41644af12" providerId="LiveId" clId="{6237E7C5-1034-4081-B12F-B47216975A2B}" dt="2023-07-24T12:06:51.694" v="42" actId="20577"/>
          <ac:spMkLst>
            <pc:docMk/>
            <pc:sldMk cId="346991933" sldId="256"/>
            <ac:spMk id="7" creationId="{00000000-0000-0000-0000-000000000000}"/>
          </ac:spMkLst>
        </pc:spChg>
      </pc:sldChg>
      <pc:sldChg chg="modSp mod">
        <pc:chgData name="Valerie Jans Salsabilla" userId="123198e41644af12" providerId="LiveId" clId="{6237E7C5-1034-4081-B12F-B47216975A2B}" dt="2023-07-26T17:01:11.361" v="818" actId="20577"/>
        <pc:sldMkLst>
          <pc:docMk/>
          <pc:sldMk cId="915989542" sldId="258"/>
        </pc:sldMkLst>
        <pc:spChg chg="mod">
          <ac:chgData name="Valerie Jans Salsabilla" userId="123198e41644af12" providerId="LiveId" clId="{6237E7C5-1034-4081-B12F-B47216975A2B}" dt="2023-07-26T17:01:11.361" v="818" actId="20577"/>
          <ac:spMkLst>
            <pc:docMk/>
            <pc:sldMk cId="915989542" sldId="258"/>
            <ac:spMk id="5" creationId="{00000000-0000-0000-0000-000000000000}"/>
          </ac:spMkLst>
        </pc:spChg>
      </pc:sldChg>
      <pc:sldChg chg="modSp mod">
        <pc:chgData name="Valerie Jans Salsabilla" userId="123198e41644af12" providerId="LiveId" clId="{6237E7C5-1034-4081-B12F-B47216975A2B}" dt="2023-07-26T16:57:54.355" v="779" actId="20577"/>
        <pc:sldMkLst>
          <pc:docMk/>
          <pc:sldMk cId="2324887373" sldId="259"/>
        </pc:sldMkLst>
        <pc:spChg chg="mod">
          <ac:chgData name="Valerie Jans Salsabilla" userId="123198e41644af12" providerId="LiveId" clId="{6237E7C5-1034-4081-B12F-B47216975A2B}" dt="2023-07-26T16:57:54.355" v="779" actId="20577"/>
          <ac:spMkLst>
            <pc:docMk/>
            <pc:sldMk cId="2324887373" sldId="259"/>
            <ac:spMk id="5" creationId="{00000000-0000-0000-0000-000000000000}"/>
          </ac:spMkLst>
        </pc:spChg>
      </pc:sldChg>
      <pc:sldChg chg="modSp mod">
        <pc:chgData name="Valerie Jans Salsabilla" userId="123198e41644af12" providerId="LiveId" clId="{6237E7C5-1034-4081-B12F-B47216975A2B}" dt="2023-07-26T17:02:25.869" v="822" actId="20577"/>
        <pc:sldMkLst>
          <pc:docMk/>
          <pc:sldMk cId="599952679" sldId="260"/>
        </pc:sldMkLst>
        <pc:spChg chg="mod">
          <ac:chgData name="Valerie Jans Salsabilla" userId="123198e41644af12" providerId="LiveId" clId="{6237E7C5-1034-4081-B12F-B47216975A2B}" dt="2023-07-26T17:02:25.869" v="822" actId="20577"/>
          <ac:spMkLst>
            <pc:docMk/>
            <pc:sldMk cId="599952679" sldId="260"/>
            <ac:spMk id="5" creationId="{00000000-0000-0000-0000-000000000000}"/>
          </ac:spMkLst>
        </pc:spChg>
        <pc:picChg chg="mod">
          <ac:chgData name="Valerie Jans Salsabilla" userId="123198e41644af12" providerId="LiveId" clId="{6237E7C5-1034-4081-B12F-B47216975A2B}" dt="2023-07-26T03:17:33.635" v="548" actId="1076"/>
          <ac:picMkLst>
            <pc:docMk/>
            <pc:sldMk cId="599952679" sldId="260"/>
            <ac:picMk id="9" creationId="{E1357FA6-FC5A-4D34-AAC8-740DF4A2815E}"/>
          </ac:picMkLst>
        </pc:picChg>
      </pc:sldChg>
      <pc:sldChg chg="modSp mod">
        <pc:chgData name="Valerie Jans Salsabilla" userId="123198e41644af12" providerId="LiveId" clId="{6237E7C5-1034-4081-B12F-B47216975A2B}" dt="2023-07-26T17:06:30.669" v="872" actId="20577"/>
        <pc:sldMkLst>
          <pc:docMk/>
          <pc:sldMk cId="2965204266" sldId="261"/>
        </pc:sldMkLst>
        <pc:spChg chg="mod">
          <ac:chgData name="Valerie Jans Salsabilla" userId="123198e41644af12" providerId="LiveId" clId="{6237E7C5-1034-4081-B12F-B47216975A2B}" dt="2023-07-26T17:06:30.669" v="872" actId="20577"/>
          <ac:spMkLst>
            <pc:docMk/>
            <pc:sldMk cId="2965204266" sldId="261"/>
            <ac:spMk id="5" creationId="{00000000-0000-0000-0000-000000000000}"/>
          </ac:spMkLst>
        </pc:spChg>
      </pc:sldChg>
      <pc:sldChg chg="addSp delSp modSp mod">
        <pc:chgData name="Valerie Jans Salsabilla" userId="123198e41644af12" providerId="LiveId" clId="{6237E7C5-1034-4081-B12F-B47216975A2B}" dt="2023-07-26T03:20:10.150" v="679" actId="478"/>
        <pc:sldMkLst>
          <pc:docMk/>
          <pc:sldMk cId="1757516389" sldId="263"/>
        </pc:sldMkLst>
        <pc:spChg chg="del mod">
          <ac:chgData name="Valerie Jans Salsabilla" userId="123198e41644af12" providerId="LiveId" clId="{6237E7C5-1034-4081-B12F-B47216975A2B}" dt="2023-07-26T03:20:10.150" v="679" actId="478"/>
          <ac:spMkLst>
            <pc:docMk/>
            <pc:sldMk cId="1757516389" sldId="263"/>
            <ac:spMk id="6" creationId="{00000000-0000-0000-0000-000000000000}"/>
          </ac:spMkLst>
        </pc:spChg>
        <pc:spChg chg="add del">
          <ac:chgData name="Valerie Jans Salsabilla" userId="123198e41644af12" providerId="LiveId" clId="{6237E7C5-1034-4081-B12F-B47216975A2B}" dt="2023-07-26T03:20:00.765" v="664" actId="478"/>
          <ac:spMkLst>
            <pc:docMk/>
            <pc:sldMk cId="1757516389" sldId="263"/>
            <ac:spMk id="7" creationId="{00000000-0000-0000-0000-000000000000}"/>
          </ac:spMkLst>
        </pc:spChg>
      </pc:sldChg>
      <pc:sldChg chg="modSp mod">
        <pc:chgData name="Valerie Jans Salsabilla" userId="123198e41644af12" providerId="LiveId" clId="{6237E7C5-1034-4081-B12F-B47216975A2B}" dt="2023-07-26T17:02:57.339" v="826" actId="20577"/>
        <pc:sldMkLst>
          <pc:docMk/>
          <pc:sldMk cId="3496741351" sldId="264"/>
        </pc:sldMkLst>
        <pc:spChg chg="mod">
          <ac:chgData name="Valerie Jans Salsabilla" userId="123198e41644af12" providerId="LiveId" clId="{6237E7C5-1034-4081-B12F-B47216975A2B}" dt="2023-07-26T17:02:57.339" v="826" actId="20577"/>
          <ac:spMkLst>
            <pc:docMk/>
            <pc:sldMk cId="3496741351" sldId="264"/>
            <ac:spMk id="5" creationId="{00000000-0000-0000-0000-000000000000}"/>
          </ac:spMkLst>
        </pc:spChg>
        <pc:picChg chg="mod">
          <ac:chgData name="Valerie Jans Salsabilla" userId="123198e41644af12" providerId="LiveId" clId="{6237E7C5-1034-4081-B12F-B47216975A2B}" dt="2023-07-26T10:58:58.309" v="746" actId="1076"/>
          <ac:picMkLst>
            <pc:docMk/>
            <pc:sldMk cId="3496741351" sldId="264"/>
            <ac:picMk id="6" creationId="{84C11811-53C2-D3C1-0BD7-F143E171E76B}"/>
          </ac:picMkLst>
        </pc:picChg>
      </pc:sldChg>
      <pc:sldChg chg="modSp mod">
        <pc:chgData name="Valerie Jans Salsabilla" userId="123198e41644af12" providerId="LiveId" clId="{6237E7C5-1034-4081-B12F-B47216975A2B}" dt="2023-07-26T17:04:10.254" v="840" actId="20577"/>
        <pc:sldMkLst>
          <pc:docMk/>
          <pc:sldMk cId="1663758257" sldId="265"/>
        </pc:sldMkLst>
        <pc:spChg chg="mod">
          <ac:chgData name="Valerie Jans Salsabilla" userId="123198e41644af12" providerId="LiveId" clId="{6237E7C5-1034-4081-B12F-B47216975A2B}" dt="2023-07-26T17:04:10.254" v="840" actId="20577"/>
          <ac:spMkLst>
            <pc:docMk/>
            <pc:sldMk cId="1663758257" sldId="265"/>
            <ac:spMk id="5" creationId="{00000000-0000-0000-0000-000000000000}"/>
          </ac:spMkLst>
        </pc:spChg>
        <pc:picChg chg="mod">
          <ac:chgData name="Valerie Jans Salsabilla" userId="123198e41644af12" providerId="LiveId" clId="{6237E7C5-1034-4081-B12F-B47216975A2B}" dt="2023-07-26T10:48:01.434" v="737" actId="1076"/>
          <ac:picMkLst>
            <pc:docMk/>
            <pc:sldMk cId="1663758257" sldId="265"/>
            <ac:picMk id="3" creationId="{F66032BF-837A-E8A0-04E9-F41353A5FF63}"/>
          </ac:picMkLst>
        </pc:picChg>
        <pc:picChg chg="mod">
          <ac:chgData name="Valerie Jans Salsabilla" userId="123198e41644af12" providerId="LiveId" clId="{6237E7C5-1034-4081-B12F-B47216975A2B}" dt="2023-07-26T10:48:00.209" v="736" actId="1076"/>
          <ac:picMkLst>
            <pc:docMk/>
            <pc:sldMk cId="1663758257" sldId="265"/>
            <ac:picMk id="8" creationId="{060C0EA3-B200-5604-BD24-CB6E0E710CCA}"/>
          </ac:picMkLst>
        </pc:picChg>
      </pc:sldChg>
      <pc:sldChg chg="modSp mod">
        <pc:chgData name="Valerie Jans Salsabilla" userId="123198e41644af12" providerId="LiveId" clId="{6237E7C5-1034-4081-B12F-B47216975A2B}" dt="2023-07-26T17:04:47.496" v="852" actId="20577"/>
        <pc:sldMkLst>
          <pc:docMk/>
          <pc:sldMk cId="3609280576" sldId="266"/>
        </pc:sldMkLst>
        <pc:spChg chg="mod">
          <ac:chgData name="Valerie Jans Salsabilla" userId="123198e41644af12" providerId="LiveId" clId="{6237E7C5-1034-4081-B12F-B47216975A2B}" dt="2023-07-26T17:04:47.496" v="852" actId="20577"/>
          <ac:spMkLst>
            <pc:docMk/>
            <pc:sldMk cId="3609280576" sldId="266"/>
            <ac:spMk id="5" creationId="{00000000-0000-0000-0000-000000000000}"/>
          </ac:spMkLst>
        </pc:spChg>
        <pc:picChg chg="mod">
          <ac:chgData name="Valerie Jans Salsabilla" userId="123198e41644af12" providerId="LiveId" clId="{6237E7C5-1034-4081-B12F-B47216975A2B}" dt="2023-07-26T10:59:08.914" v="747" actId="1076"/>
          <ac:picMkLst>
            <pc:docMk/>
            <pc:sldMk cId="3609280576" sldId="266"/>
            <ac:picMk id="6" creationId="{147E7D22-9E54-AF9D-D5B1-937D55A96191}"/>
          </ac:picMkLst>
        </pc:picChg>
      </pc:sldChg>
      <pc:sldChg chg="modSp mod">
        <pc:chgData name="Valerie Jans Salsabilla" userId="123198e41644af12" providerId="LiveId" clId="{6237E7C5-1034-4081-B12F-B47216975A2B}" dt="2023-07-26T09:05:56.793" v="683" actId="20577"/>
        <pc:sldMkLst>
          <pc:docMk/>
          <pc:sldMk cId="4033561178" sldId="267"/>
        </pc:sldMkLst>
        <pc:spChg chg="mod">
          <ac:chgData name="Valerie Jans Salsabilla" userId="123198e41644af12" providerId="LiveId" clId="{6237E7C5-1034-4081-B12F-B47216975A2B}" dt="2023-07-26T09:05:56.793" v="683" actId="20577"/>
          <ac:spMkLst>
            <pc:docMk/>
            <pc:sldMk cId="4033561178" sldId="267"/>
            <ac:spMk id="5"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9278C43-7C78-4843-9DB0-26079ABFD95C}" type="datetimeFigureOut">
              <a:rPr lang="en-US" smtClean="0"/>
              <a:t>7/26/2023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1D7BE7-220C-4592-A6F3-146279601EDE}" type="slidenum">
              <a:rPr lang="en-US" smtClean="0"/>
              <a:t>‹#›</a:t>
            </a:fld>
            <a:endParaRPr lang="en-US"/>
          </a:p>
        </p:txBody>
      </p:sp>
    </p:spTree>
    <p:extLst>
      <p:ext uri="{BB962C8B-B14F-4D97-AF65-F5344CB8AC3E}">
        <p14:creationId xmlns:p14="http://schemas.microsoft.com/office/powerpoint/2010/main" val="29350669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9278C43-7C78-4843-9DB0-26079ABFD95C}" type="datetimeFigureOut">
              <a:rPr lang="en-US" smtClean="0"/>
              <a:t>7/26/2023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1D7BE7-220C-4592-A6F3-146279601EDE}" type="slidenum">
              <a:rPr lang="en-US" smtClean="0"/>
              <a:t>‹#›</a:t>
            </a:fld>
            <a:endParaRPr lang="en-US"/>
          </a:p>
        </p:txBody>
      </p:sp>
    </p:spTree>
    <p:extLst>
      <p:ext uri="{BB962C8B-B14F-4D97-AF65-F5344CB8AC3E}">
        <p14:creationId xmlns:p14="http://schemas.microsoft.com/office/powerpoint/2010/main" val="17034715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9278C43-7C78-4843-9DB0-26079ABFD95C}" type="datetimeFigureOut">
              <a:rPr lang="en-US" smtClean="0"/>
              <a:t>7/26/2023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1D7BE7-220C-4592-A6F3-146279601EDE}" type="slidenum">
              <a:rPr lang="en-US" smtClean="0"/>
              <a:t>‹#›</a:t>
            </a:fld>
            <a:endParaRPr lang="en-US"/>
          </a:p>
        </p:txBody>
      </p:sp>
    </p:spTree>
    <p:extLst>
      <p:ext uri="{BB962C8B-B14F-4D97-AF65-F5344CB8AC3E}">
        <p14:creationId xmlns:p14="http://schemas.microsoft.com/office/powerpoint/2010/main" val="2643303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9278C43-7C78-4843-9DB0-26079ABFD95C}" type="datetimeFigureOut">
              <a:rPr lang="en-US" smtClean="0"/>
              <a:t>7/26/2023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1D7BE7-220C-4592-A6F3-146279601EDE}" type="slidenum">
              <a:rPr lang="en-US" smtClean="0"/>
              <a:t>‹#›</a:t>
            </a:fld>
            <a:endParaRPr lang="en-US"/>
          </a:p>
        </p:txBody>
      </p:sp>
    </p:spTree>
    <p:extLst>
      <p:ext uri="{BB962C8B-B14F-4D97-AF65-F5344CB8AC3E}">
        <p14:creationId xmlns:p14="http://schemas.microsoft.com/office/powerpoint/2010/main" val="1241628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9278C43-7C78-4843-9DB0-26079ABFD95C}" type="datetimeFigureOut">
              <a:rPr lang="en-US" smtClean="0"/>
              <a:t>7/26/2023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1D7BE7-220C-4592-A6F3-146279601EDE}" type="slidenum">
              <a:rPr lang="en-US" smtClean="0"/>
              <a:t>‹#›</a:t>
            </a:fld>
            <a:endParaRPr lang="en-US"/>
          </a:p>
        </p:txBody>
      </p:sp>
    </p:spTree>
    <p:extLst>
      <p:ext uri="{BB962C8B-B14F-4D97-AF65-F5344CB8AC3E}">
        <p14:creationId xmlns:p14="http://schemas.microsoft.com/office/powerpoint/2010/main" val="24175653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9278C43-7C78-4843-9DB0-26079ABFD95C}" type="datetimeFigureOut">
              <a:rPr lang="en-US" smtClean="0"/>
              <a:t>7/26/2023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1D7BE7-220C-4592-A6F3-146279601EDE}" type="slidenum">
              <a:rPr lang="en-US" smtClean="0"/>
              <a:t>‹#›</a:t>
            </a:fld>
            <a:endParaRPr lang="en-US"/>
          </a:p>
        </p:txBody>
      </p:sp>
    </p:spTree>
    <p:extLst>
      <p:ext uri="{BB962C8B-B14F-4D97-AF65-F5344CB8AC3E}">
        <p14:creationId xmlns:p14="http://schemas.microsoft.com/office/powerpoint/2010/main" val="1299286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9278C43-7C78-4843-9DB0-26079ABFD95C}" type="datetimeFigureOut">
              <a:rPr lang="en-US" smtClean="0"/>
              <a:t>7/26/2023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71D7BE7-220C-4592-A6F3-146279601EDE}" type="slidenum">
              <a:rPr lang="en-US" smtClean="0"/>
              <a:t>‹#›</a:t>
            </a:fld>
            <a:endParaRPr lang="en-US"/>
          </a:p>
        </p:txBody>
      </p:sp>
    </p:spTree>
    <p:extLst>
      <p:ext uri="{BB962C8B-B14F-4D97-AF65-F5344CB8AC3E}">
        <p14:creationId xmlns:p14="http://schemas.microsoft.com/office/powerpoint/2010/main" val="26752682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9278C43-7C78-4843-9DB0-26079ABFD95C}" type="datetimeFigureOut">
              <a:rPr lang="en-US" smtClean="0"/>
              <a:t>7/26/2023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71D7BE7-220C-4592-A6F3-146279601EDE}" type="slidenum">
              <a:rPr lang="en-US" smtClean="0"/>
              <a:t>‹#›</a:t>
            </a:fld>
            <a:endParaRPr lang="en-US"/>
          </a:p>
        </p:txBody>
      </p:sp>
    </p:spTree>
    <p:extLst>
      <p:ext uri="{BB962C8B-B14F-4D97-AF65-F5344CB8AC3E}">
        <p14:creationId xmlns:p14="http://schemas.microsoft.com/office/powerpoint/2010/main" val="3644743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278C43-7C78-4843-9DB0-26079ABFD95C}" type="datetimeFigureOut">
              <a:rPr lang="en-US" smtClean="0"/>
              <a:t>7/26/2023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71D7BE7-220C-4592-A6F3-146279601EDE}" type="slidenum">
              <a:rPr lang="en-US" smtClean="0"/>
              <a:t>‹#›</a:t>
            </a:fld>
            <a:endParaRPr lang="en-US"/>
          </a:p>
        </p:txBody>
      </p:sp>
    </p:spTree>
    <p:extLst>
      <p:ext uri="{BB962C8B-B14F-4D97-AF65-F5344CB8AC3E}">
        <p14:creationId xmlns:p14="http://schemas.microsoft.com/office/powerpoint/2010/main" val="17503222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9278C43-7C78-4843-9DB0-26079ABFD95C}" type="datetimeFigureOut">
              <a:rPr lang="en-US" smtClean="0"/>
              <a:t>7/26/2023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1D7BE7-220C-4592-A6F3-146279601EDE}" type="slidenum">
              <a:rPr lang="en-US" smtClean="0"/>
              <a:t>‹#›</a:t>
            </a:fld>
            <a:endParaRPr lang="en-US"/>
          </a:p>
        </p:txBody>
      </p:sp>
    </p:spTree>
    <p:extLst>
      <p:ext uri="{BB962C8B-B14F-4D97-AF65-F5344CB8AC3E}">
        <p14:creationId xmlns:p14="http://schemas.microsoft.com/office/powerpoint/2010/main" val="41793847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9278C43-7C78-4843-9DB0-26079ABFD95C}" type="datetimeFigureOut">
              <a:rPr lang="en-US" smtClean="0"/>
              <a:t>7/26/2023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1D7BE7-220C-4592-A6F3-146279601EDE}" type="slidenum">
              <a:rPr lang="en-US" smtClean="0"/>
              <a:t>‹#›</a:t>
            </a:fld>
            <a:endParaRPr lang="en-US"/>
          </a:p>
        </p:txBody>
      </p:sp>
    </p:spTree>
    <p:extLst>
      <p:ext uri="{BB962C8B-B14F-4D97-AF65-F5344CB8AC3E}">
        <p14:creationId xmlns:p14="http://schemas.microsoft.com/office/powerpoint/2010/main" val="14262049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278C43-7C78-4843-9DB0-26079ABFD95C}" type="datetimeFigureOut">
              <a:rPr lang="en-US" smtClean="0"/>
              <a:t>7/26/2023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1D7BE7-220C-4592-A6F3-146279601EDE}" type="slidenum">
              <a:rPr lang="en-US" smtClean="0"/>
              <a:t>‹#›</a:t>
            </a:fld>
            <a:endParaRPr lang="en-US"/>
          </a:p>
        </p:txBody>
      </p:sp>
    </p:spTree>
    <p:extLst>
      <p:ext uri="{BB962C8B-B14F-4D97-AF65-F5344CB8AC3E}">
        <p14:creationId xmlns:p14="http://schemas.microsoft.com/office/powerpoint/2010/main" val="30954319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m.imdb.com/title/tt16900880/ratings/?ref_=tt_ov_rt"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ctrTitle"/>
          </p:nvPr>
        </p:nvSpPr>
        <p:spPr>
          <a:xfrm>
            <a:off x="189807" y="895405"/>
            <a:ext cx="11812385" cy="879475"/>
          </a:xfrm>
        </p:spPr>
        <p:txBody>
          <a:bodyPr>
            <a:noAutofit/>
          </a:bodyPr>
          <a:lstStyle/>
          <a:p>
            <a:r>
              <a:rPr lang="en-US" sz="2800" b="1" dirty="0">
                <a:solidFill>
                  <a:schemeClr val="bg1"/>
                </a:solidFill>
                <a:latin typeface="+mn-lt"/>
                <a:cs typeface="Times New Roman" panose="02020603050405020304" pitchFamily="18" charset="0"/>
              </a:rPr>
              <a:t>WOMEN STEREOTYPES IN </a:t>
            </a:r>
            <a:r>
              <a:rPr lang="en-US" sz="2800" b="1" i="1" dirty="0">
                <a:solidFill>
                  <a:schemeClr val="bg1"/>
                </a:solidFill>
                <a:latin typeface="+mn-lt"/>
                <a:cs typeface="Times New Roman" panose="02020603050405020304" pitchFamily="18" charset="0"/>
              </a:rPr>
              <a:t>KILL BOKSOON</a:t>
            </a:r>
            <a:r>
              <a:rPr lang="en-US" sz="2800" b="1" dirty="0">
                <a:solidFill>
                  <a:schemeClr val="bg1"/>
                </a:solidFill>
                <a:latin typeface="+mn-lt"/>
                <a:cs typeface="Times New Roman" panose="02020603050405020304" pitchFamily="18" charset="0"/>
              </a:rPr>
              <a:t> MOVIE</a:t>
            </a:r>
          </a:p>
        </p:txBody>
      </p:sp>
      <p:sp>
        <p:nvSpPr>
          <p:cNvPr id="6" name="Subtitle 5"/>
          <p:cNvSpPr>
            <a:spLocks noGrp="1"/>
          </p:cNvSpPr>
          <p:nvPr>
            <p:ph type="subTitle" idx="1"/>
          </p:nvPr>
        </p:nvSpPr>
        <p:spPr>
          <a:xfrm>
            <a:off x="551410" y="1966694"/>
            <a:ext cx="11089177" cy="940248"/>
          </a:xfrm>
        </p:spPr>
        <p:txBody>
          <a:bodyPr>
            <a:normAutofit/>
          </a:bodyPr>
          <a:lstStyle/>
          <a:p>
            <a:pPr>
              <a:lnSpc>
                <a:spcPct val="100000"/>
              </a:lnSpc>
            </a:pPr>
            <a:r>
              <a:rPr lang="en-US" sz="1600" b="1" dirty="0">
                <a:solidFill>
                  <a:schemeClr val="bg1"/>
                </a:solidFill>
              </a:rPr>
              <a:t>Valerie Jans Salsabilla</a:t>
            </a:r>
            <a:r>
              <a:rPr lang="en-ID" sz="1600" b="1" i="0" u="none" strike="noStrike" dirty="0">
                <a:solidFill>
                  <a:schemeClr val="bg1"/>
                </a:solidFill>
                <a:effectLst/>
              </a:rPr>
              <a:t>¹,</a:t>
            </a:r>
            <a:r>
              <a:rPr lang="en-US" sz="1600" b="1" dirty="0">
                <a:solidFill>
                  <a:schemeClr val="bg1"/>
                </a:solidFill>
              </a:rPr>
              <a:t> Risa </a:t>
            </a:r>
            <a:r>
              <a:rPr lang="en-US" sz="1600" b="1" dirty="0" err="1">
                <a:solidFill>
                  <a:schemeClr val="bg1"/>
                </a:solidFill>
              </a:rPr>
              <a:t>Triarisanti</a:t>
            </a:r>
            <a:r>
              <a:rPr lang="en-ID" sz="1600" b="1" i="0" u="none" strike="noStrike" dirty="0">
                <a:solidFill>
                  <a:schemeClr val="bg1"/>
                </a:solidFill>
                <a:effectLst/>
              </a:rPr>
              <a:t>²</a:t>
            </a:r>
            <a:r>
              <a:rPr lang="en-US" sz="1600" b="1" i="0" u="none" strike="noStrike" dirty="0">
                <a:solidFill>
                  <a:schemeClr val="bg1"/>
                </a:solidFill>
                <a:effectLst/>
              </a:rPr>
              <a:t>, </a:t>
            </a:r>
            <a:r>
              <a:rPr lang="en-US" sz="1600" b="1" dirty="0">
                <a:solidFill>
                  <a:schemeClr val="bg1"/>
                </a:solidFill>
              </a:rPr>
              <a:t>Jayanti Megasari</a:t>
            </a:r>
            <a:r>
              <a:rPr lang="en-US" sz="1600" b="1" baseline="30000" dirty="0">
                <a:solidFill>
                  <a:schemeClr val="bg1"/>
                </a:solidFill>
                <a:effectLst/>
                <a:ea typeface="DengXian" panose="02010600030101010101" pitchFamily="2" charset="-122"/>
              </a:rPr>
              <a:t>3</a:t>
            </a:r>
            <a:endParaRPr lang="en-US" sz="1600" b="1" dirty="0">
              <a:solidFill>
                <a:schemeClr val="bg1"/>
              </a:solidFill>
            </a:endParaRPr>
          </a:p>
          <a:p>
            <a:pPr>
              <a:lnSpc>
                <a:spcPct val="100000"/>
              </a:lnSpc>
            </a:pPr>
            <a:r>
              <a:rPr lang="en-US" sz="1600" b="1" dirty="0">
                <a:solidFill>
                  <a:schemeClr val="bg1"/>
                </a:solidFill>
              </a:rPr>
              <a:t>Indonesian University of Education</a:t>
            </a:r>
          </a:p>
        </p:txBody>
      </p:sp>
      <p:sp>
        <p:nvSpPr>
          <p:cNvPr id="7" name="Title 4"/>
          <p:cNvSpPr txBox="1">
            <a:spLocks/>
          </p:cNvSpPr>
          <p:nvPr/>
        </p:nvSpPr>
        <p:spPr>
          <a:xfrm>
            <a:off x="1590501" y="1649569"/>
            <a:ext cx="9144000" cy="317125"/>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i-FI" sz="1600" dirty="0">
                <a:solidFill>
                  <a:schemeClr val="bg1"/>
                </a:solidFill>
                <a:latin typeface="+mn-lt"/>
                <a:cs typeface="Times New Roman" panose="02020603050405020304" pitchFamily="18" charset="0"/>
              </a:rPr>
              <a:t>No. Abstract: ABS-ICOLLITE-23073</a:t>
            </a:r>
            <a:endParaRPr lang="en-US" sz="1600" dirty="0">
              <a:solidFill>
                <a:schemeClr val="bg1"/>
              </a:solidFill>
              <a:latin typeface="+mn-lt"/>
              <a:cs typeface="Times New Roman" panose="02020603050405020304" pitchFamily="18" charset="0"/>
            </a:endParaRPr>
          </a:p>
        </p:txBody>
      </p:sp>
    </p:spTree>
    <p:extLst>
      <p:ext uri="{BB962C8B-B14F-4D97-AF65-F5344CB8AC3E}">
        <p14:creationId xmlns:p14="http://schemas.microsoft.com/office/powerpoint/2010/main" val="3469919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79582" y="803564"/>
            <a:ext cx="10515600" cy="573088"/>
          </a:xfrm>
        </p:spPr>
        <p:txBody>
          <a:bodyPr>
            <a:normAutofit fontScale="90000"/>
          </a:bodyPr>
          <a:lstStyle/>
          <a:p>
            <a:r>
              <a:rPr lang="en-US" b="1" dirty="0">
                <a:solidFill>
                  <a:schemeClr val="bg1"/>
                </a:solidFill>
                <a:latin typeface="+mn-lt"/>
              </a:rPr>
              <a:t>REFERENCES</a:t>
            </a:r>
          </a:p>
        </p:txBody>
      </p:sp>
      <p:sp>
        <p:nvSpPr>
          <p:cNvPr id="5" name="Content Placeholder 4"/>
          <p:cNvSpPr>
            <a:spLocks noGrp="1"/>
          </p:cNvSpPr>
          <p:nvPr>
            <p:ph idx="1"/>
          </p:nvPr>
        </p:nvSpPr>
        <p:spPr>
          <a:xfrm>
            <a:off x="579582" y="1376651"/>
            <a:ext cx="10515600" cy="4795549"/>
          </a:xfrm>
        </p:spPr>
        <p:txBody>
          <a:bodyPr>
            <a:noAutofit/>
          </a:bodyPr>
          <a:lstStyle/>
          <a:p>
            <a:pPr algn="just">
              <a:lnSpc>
                <a:spcPct val="107000"/>
              </a:lnSpc>
              <a:spcBef>
                <a:spcPts val="0"/>
              </a:spcBef>
            </a:pPr>
            <a:r>
              <a:rPr lang="en-US" sz="1100" dirty="0" err="1">
                <a:solidFill>
                  <a:schemeClr val="bg1"/>
                </a:solidFill>
                <a:effectLst/>
                <a:latin typeface="Times New Roman" panose="02020603050405020304" pitchFamily="18" charset="0"/>
                <a:ea typeface="DengXian" panose="02010600030101010101" pitchFamily="2" charset="-122"/>
              </a:rPr>
              <a:t>Fadli</a:t>
            </a:r>
            <a:r>
              <a:rPr lang="en-US" sz="1100" dirty="0">
                <a:solidFill>
                  <a:schemeClr val="bg1"/>
                </a:solidFill>
                <a:effectLst/>
                <a:latin typeface="Times New Roman" panose="02020603050405020304" pitchFamily="18" charset="0"/>
                <a:ea typeface="DengXian" panose="02010600030101010101" pitchFamily="2" charset="-122"/>
              </a:rPr>
              <a:t>, R. (2022, August 18). </a:t>
            </a:r>
            <a:r>
              <a:rPr lang="en-US" sz="1100" i="1" dirty="0" err="1">
                <a:solidFill>
                  <a:schemeClr val="bg1"/>
                </a:solidFill>
                <a:effectLst/>
                <a:latin typeface="Times New Roman" panose="02020603050405020304" pitchFamily="18" charset="0"/>
                <a:ea typeface="DengXian" panose="02010600030101010101" pitchFamily="2" charset="-122"/>
              </a:rPr>
              <a:t>Benarkah</a:t>
            </a:r>
            <a:r>
              <a:rPr lang="en-US" sz="1100" i="1" dirty="0">
                <a:solidFill>
                  <a:schemeClr val="bg1"/>
                </a:solidFill>
                <a:effectLst/>
                <a:latin typeface="Times New Roman" panose="02020603050405020304" pitchFamily="18" charset="0"/>
                <a:ea typeface="DengXian" panose="02010600030101010101" pitchFamily="2" charset="-122"/>
              </a:rPr>
              <a:t> Wanita </a:t>
            </a:r>
            <a:r>
              <a:rPr lang="en-US" sz="1100" i="1" dirty="0" err="1">
                <a:solidFill>
                  <a:schemeClr val="bg1"/>
                </a:solidFill>
                <a:effectLst/>
                <a:latin typeface="Times New Roman" panose="02020603050405020304" pitchFamily="18" charset="0"/>
                <a:ea typeface="DengXian" panose="02010600030101010101" pitchFamily="2" charset="-122"/>
              </a:rPr>
              <a:t>Rentan</a:t>
            </a:r>
            <a:r>
              <a:rPr lang="en-US" sz="1100" i="1" dirty="0">
                <a:solidFill>
                  <a:schemeClr val="bg1"/>
                </a:solidFill>
                <a:effectLst/>
                <a:latin typeface="Times New Roman" panose="02020603050405020304" pitchFamily="18" charset="0"/>
                <a:ea typeface="DengXian" panose="02010600030101010101" pitchFamily="2" charset="-122"/>
              </a:rPr>
              <a:t> </a:t>
            </a:r>
            <a:r>
              <a:rPr lang="en-US" sz="1100" i="1" dirty="0" err="1">
                <a:solidFill>
                  <a:schemeClr val="bg1"/>
                </a:solidFill>
                <a:effectLst/>
                <a:latin typeface="Times New Roman" panose="02020603050405020304" pitchFamily="18" charset="0"/>
                <a:ea typeface="DengXian" panose="02010600030101010101" pitchFamily="2" charset="-122"/>
              </a:rPr>
              <a:t>Kecanduan</a:t>
            </a:r>
            <a:r>
              <a:rPr lang="en-US" sz="1100" i="1" dirty="0">
                <a:solidFill>
                  <a:schemeClr val="bg1"/>
                </a:solidFill>
                <a:effectLst/>
                <a:latin typeface="Times New Roman" panose="02020603050405020304" pitchFamily="18" charset="0"/>
                <a:ea typeface="DengXian" panose="02010600030101010101" pitchFamily="2" charset="-122"/>
              </a:rPr>
              <a:t> </a:t>
            </a:r>
            <a:r>
              <a:rPr lang="en-US" sz="1100" i="1" dirty="0" err="1">
                <a:solidFill>
                  <a:schemeClr val="bg1"/>
                </a:solidFill>
                <a:effectLst/>
                <a:latin typeface="Times New Roman" panose="02020603050405020304" pitchFamily="18" charset="0"/>
                <a:ea typeface="DengXian" panose="02010600030101010101" pitchFamily="2" charset="-122"/>
              </a:rPr>
              <a:t>Alkohol</a:t>
            </a:r>
            <a:r>
              <a:rPr lang="en-US" sz="1100" i="1" dirty="0">
                <a:solidFill>
                  <a:schemeClr val="bg1"/>
                </a:solidFill>
                <a:effectLst/>
                <a:latin typeface="Times New Roman" panose="02020603050405020304" pitchFamily="18" charset="0"/>
                <a:ea typeface="DengXian" panose="02010600030101010101" pitchFamily="2" charset="-122"/>
              </a:rPr>
              <a:t>?</a:t>
            </a:r>
            <a:r>
              <a:rPr lang="en-US" sz="1100" dirty="0">
                <a:solidFill>
                  <a:schemeClr val="bg1"/>
                </a:solidFill>
                <a:effectLst/>
                <a:latin typeface="Times New Roman" panose="02020603050405020304" pitchFamily="18" charset="0"/>
                <a:ea typeface="DengXian" panose="02010600030101010101" pitchFamily="2" charset="-122"/>
              </a:rPr>
              <a:t> Retrieved from </a:t>
            </a:r>
            <a:r>
              <a:rPr lang="en-US" sz="1100" dirty="0" err="1">
                <a:solidFill>
                  <a:schemeClr val="bg1"/>
                </a:solidFill>
                <a:effectLst/>
                <a:latin typeface="Times New Roman" panose="02020603050405020304" pitchFamily="18" charset="0"/>
                <a:ea typeface="DengXian" panose="02010600030101010101" pitchFamily="2" charset="-122"/>
              </a:rPr>
              <a:t>halodoc</a:t>
            </a:r>
            <a:r>
              <a:rPr lang="en-US" sz="1100" dirty="0">
                <a:solidFill>
                  <a:schemeClr val="bg1"/>
                </a:solidFill>
                <a:effectLst/>
                <a:latin typeface="Times New Roman" panose="02020603050405020304" pitchFamily="18" charset="0"/>
                <a:ea typeface="DengXian" panose="02010600030101010101" pitchFamily="2" charset="-122"/>
              </a:rPr>
              <a:t>: https://www.halodoc.com/artikel/benarkah-wanita-rentan-kecanduan-alkohol</a:t>
            </a:r>
            <a:endParaRPr lang="en-ID" sz="1100" dirty="0">
              <a:solidFill>
                <a:schemeClr val="bg1"/>
              </a:solidFill>
              <a:effectLst/>
              <a:latin typeface="Times New Roman" panose="02020603050405020304" pitchFamily="18" charset="0"/>
              <a:ea typeface="DengXian" panose="02010600030101010101" pitchFamily="2" charset="-122"/>
            </a:endParaRPr>
          </a:p>
          <a:p>
            <a:pPr algn="just">
              <a:lnSpc>
                <a:spcPct val="107000"/>
              </a:lnSpc>
              <a:spcBef>
                <a:spcPts val="0"/>
              </a:spcBef>
            </a:pPr>
            <a:r>
              <a:rPr lang="en-US" sz="1100" dirty="0" err="1">
                <a:solidFill>
                  <a:schemeClr val="bg1"/>
                </a:solidFill>
                <a:effectLst/>
                <a:latin typeface="Times New Roman" panose="02020603050405020304" pitchFamily="18" charset="0"/>
                <a:ea typeface="DengXian" panose="02010600030101010101" pitchFamily="2" charset="-122"/>
              </a:rPr>
              <a:t>Fuadah</a:t>
            </a:r>
            <a:r>
              <a:rPr lang="en-US" sz="1100" dirty="0">
                <a:solidFill>
                  <a:schemeClr val="bg1"/>
                </a:solidFill>
                <a:effectLst/>
                <a:latin typeface="Times New Roman" panose="02020603050405020304" pitchFamily="18" charset="0"/>
                <a:ea typeface="DengXian" panose="02010600030101010101" pitchFamily="2" charset="-122"/>
              </a:rPr>
              <a:t>, N. N. (2022, October 27). </a:t>
            </a:r>
            <a:r>
              <a:rPr lang="en-US" sz="1100" i="1" dirty="0" err="1">
                <a:solidFill>
                  <a:schemeClr val="bg1"/>
                </a:solidFill>
                <a:effectLst/>
                <a:latin typeface="Times New Roman" panose="02020603050405020304" pitchFamily="18" charset="0"/>
                <a:ea typeface="DengXian" panose="02010600030101010101" pitchFamily="2" charset="-122"/>
              </a:rPr>
              <a:t>Dampak</a:t>
            </a:r>
            <a:r>
              <a:rPr lang="en-US" sz="1100" i="1" dirty="0">
                <a:solidFill>
                  <a:schemeClr val="bg1"/>
                </a:solidFill>
                <a:effectLst/>
                <a:latin typeface="Times New Roman" panose="02020603050405020304" pitchFamily="18" charset="0"/>
                <a:ea typeface="DengXian" panose="02010600030101010101" pitchFamily="2" charset="-122"/>
              </a:rPr>
              <a:t> </a:t>
            </a:r>
            <a:r>
              <a:rPr lang="en-US" sz="1100" i="1" dirty="0" err="1">
                <a:solidFill>
                  <a:schemeClr val="bg1"/>
                </a:solidFill>
                <a:effectLst/>
                <a:latin typeface="Times New Roman" panose="02020603050405020304" pitchFamily="18" charset="0"/>
                <a:ea typeface="DengXian" panose="02010600030101010101" pitchFamily="2" charset="-122"/>
              </a:rPr>
              <a:t>negatif</a:t>
            </a:r>
            <a:r>
              <a:rPr lang="en-US" sz="1100" i="1" dirty="0">
                <a:solidFill>
                  <a:schemeClr val="bg1"/>
                </a:solidFill>
                <a:effectLst/>
                <a:latin typeface="Times New Roman" panose="02020603050405020304" pitchFamily="18" charset="0"/>
                <a:ea typeface="DengXian" panose="02010600030101010101" pitchFamily="2" charset="-122"/>
              </a:rPr>
              <a:t> </a:t>
            </a:r>
            <a:r>
              <a:rPr lang="en-US" sz="1100" i="1" dirty="0" err="1">
                <a:solidFill>
                  <a:schemeClr val="bg1"/>
                </a:solidFill>
                <a:effectLst/>
                <a:latin typeface="Times New Roman" panose="02020603050405020304" pitchFamily="18" charset="0"/>
                <a:ea typeface="DengXian" panose="02010600030101010101" pitchFamily="2" charset="-122"/>
              </a:rPr>
              <a:t>dari</a:t>
            </a:r>
            <a:r>
              <a:rPr lang="en-US" sz="1100" i="1" dirty="0">
                <a:solidFill>
                  <a:schemeClr val="bg1"/>
                </a:solidFill>
                <a:effectLst/>
                <a:latin typeface="Times New Roman" panose="02020603050405020304" pitchFamily="18" charset="0"/>
                <a:ea typeface="DengXian" panose="02010600030101010101" pitchFamily="2" charset="-122"/>
              </a:rPr>
              <a:t> </a:t>
            </a:r>
            <a:r>
              <a:rPr lang="en-US" sz="1100" i="1" dirty="0" err="1">
                <a:solidFill>
                  <a:schemeClr val="bg1"/>
                </a:solidFill>
                <a:effectLst/>
                <a:latin typeface="Times New Roman" panose="02020603050405020304" pitchFamily="18" charset="0"/>
                <a:ea typeface="DengXian" panose="02010600030101010101" pitchFamily="2" charset="-122"/>
              </a:rPr>
              <a:t>mengkonsumsi</a:t>
            </a:r>
            <a:r>
              <a:rPr lang="en-US" sz="1100" i="1" dirty="0">
                <a:solidFill>
                  <a:schemeClr val="bg1"/>
                </a:solidFill>
                <a:effectLst/>
                <a:latin typeface="Times New Roman" panose="02020603050405020304" pitchFamily="18" charset="0"/>
                <a:ea typeface="DengXian" panose="02010600030101010101" pitchFamily="2" charset="-122"/>
              </a:rPr>
              <a:t> </a:t>
            </a:r>
            <a:r>
              <a:rPr lang="en-US" sz="1100" i="1" dirty="0" err="1">
                <a:solidFill>
                  <a:schemeClr val="bg1"/>
                </a:solidFill>
                <a:effectLst/>
                <a:latin typeface="Times New Roman" panose="02020603050405020304" pitchFamily="18" charset="0"/>
                <a:ea typeface="DengXian" panose="02010600030101010101" pitchFamily="2" charset="-122"/>
              </a:rPr>
              <a:t>minuman</a:t>
            </a:r>
            <a:r>
              <a:rPr lang="en-US" sz="1100" i="1" dirty="0">
                <a:solidFill>
                  <a:schemeClr val="bg1"/>
                </a:solidFill>
                <a:effectLst/>
                <a:latin typeface="Times New Roman" panose="02020603050405020304" pitchFamily="18" charset="0"/>
                <a:ea typeface="DengXian" panose="02010600030101010101" pitchFamily="2" charset="-122"/>
              </a:rPr>
              <a:t> </a:t>
            </a:r>
            <a:r>
              <a:rPr lang="en-US" sz="1100" i="1" dirty="0" err="1">
                <a:solidFill>
                  <a:schemeClr val="bg1"/>
                </a:solidFill>
                <a:effectLst/>
                <a:latin typeface="Times New Roman" panose="02020603050405020304" pitchFamily="18" charset="0"/>
                <a:ea typeface="DengXian" panose="02010600030101010101" pitchFamily="2" charset="-122"/>
              </a:rPr>
              <a:t>keras</a:t>
            </a:r>
            <a:r>
              <a:rPr lang="en-US" sz="1100" i="1" dirty="0">
                <a:solidFill>
                  <a:schemeClr val="bg1"/>
                </a:solidFill>
                <a:effectLst/>
                <a:latin typeface="Times New Roman" panose="02020603050405020304" pitchFamily="18" charset="0"/>
                <a:ea typeface="DengXian" panose="02010600030101010101" pitchFamily="2" charset="-122"/>
              </a:rPr>
              <a:t> pada </a:t>
            </a:r>
            <a:r>
              <a:rPr lang="en-US" sz="1100" i="1" dirty="0" err="1">
                <a:solidFill>
                  <a:schemeClr val="bg1"/>
                </a:solidFill>
                <a:effectLst/>
                <a:latin typeface="Times New Roman" panose="02020603050405020304" pitchFamily="18" charset="0"/>
                <a:ea typeface="DengXian" panose="02010600030101010101" pitchFamily="2" charset="-122"/>
              </a:rPr>
              <a:t>wanita</a:t>
            </a:r>
            <a:r>
              <a:rPr lang="en-US" sz="1100" dirty="0">
                <a:solidFill>
                  <a:schemeClr val="bg1"/>
                </a:solidFill>
                <a:effectLst/>
                <a:latin typeface="Times New Roman" panose="02020603050405020304" pitchFamily="18" charset="0"/>
                <a:ea typeface="DengXian" panose="02010600030101010101" pitchFamily="2" charset="-122"/>
              </a:rPr>
              <a:t>. Retrieved from ALODOKTER: https://www.alodokter.com/komunitas/topic/dampak-negatif-dari-mengkonsumsi-minuman-keras-pada-wanita</a:t>
            </a:r>
            <a:endParaRPr lang="en-ID" sz="1100" dirty="0">
              <a:solidFill>
                <a:schemeClr val="bg1"/>
              </a:solidFill>
              <a:effectLst/>
              <a:latin typeface="Times New Roman" panose="02020603050405020304" pitchFamily="18" charset="0"/>
              <a:ea typeface="DengXian" panose="02010600030101010101" pitchFamily="2" charset="-122"/>
            </a:endParaRPr>
          </a:p>
          <a:p>
            <a:pPr algn="just">
              <a:lnSpc>
                <a:spcPct val="107000"/>
              </a:lnSpc>
              <a:spcBef>
                <a:spcPts val="0"/>
              </a:spcBef>
            </a:pPr>
            <a:r>
              <a:rPr lang="en-US" sz="1100" dirty="0" err="1">
                <a:solidFill>
                  <a:schemeClr val="bg1"/>
                </a:solidFill>
                <a:effectLst/>
                <a:latin typeface="Times New Roman" panose="02020603050405020304" pitchFamily="18" charset="0"/>
                <a:ea typeface="DengXian" panose="02010600030101010101" pitchFamily="2" charset="-122"/>
              </a:rPr>
              <a:t>Grehenson</a:t>
            </a:r>
            <a:r>
              <a:rPr lang="en-US" sz="1100" dirty="0">
                <a:solidFill>
                  <a:schemeClr val="bg1"/>
                </a:solidFill>
                <a:effectLst/>
                <a:latin typeface="Times New Roman" panose="02020603050405020304" pitchFamily="18" charset="0"/>
                <a:ea typeface="DengXian" panose="02010600030101010101" pitchFamily="2" charset="-122"/>
              </a:rPr>
              <a:t>, G. (2023, March 09). </a:t>
            </a:r>
            <a:r>
              <a:rPr lang="en-US" sz="1100" i="1" dirty="0" err="1">
                <a:solidFill>
                  <a:schemeClr val="bg1"/>
                </a:solidFill>
                <a:effectLst/>
                <a:latin typeface="Times New Roman" panose="02020603050405020304" pitchFamily="18" charset="0"/>
                <a:ea typeface="DengXian" panose="02010600030101010101" pitchFamily="2" charset="-122"/>
              </a:rPr>
              <a:t>Remaja</a:t>
            </a:r>
            <a:r>
              <a:rPr lang="en-US" sz="1100" i="1" dirty="0">
                <a:solidFill>
                  <a:schemeClr val="bg1"/>
                </a:solidFill>
                <a:effectLst/>
                <a:latin typeface="Times New Roman" panose="02020603050405020304" pitchFamily="18" charset="0"/>
                <a:ea typeface="DengXian" panose="02010600030101010101" pitchFamily="2" charset="-122"/>
              </a:rPr>
              <a:t> Perempuan </a:t>
            </a:r>
            <a:r>
              <a:rPr lang="en-US" sz="1100" i="1" dirty="0" err="1">
                <a:solidFill>
                  <a:schemeClr val="bg1"/>
                </a:solidFill>
                <a:effectLst/>
                <a:latin typeface="Times New Roman" panose="02020603050405020304" pitchFamily="18" charset="0"/>
                <a:ea typeface="DengXian" panose="02010600030101010101" pitchFamily="2" charset="-122"/>
              </a:rPr>
              <a:t>Merokok</a:t>
            </a:r>
            <a:r>
              <a:rPr lang="en-US" sz="1100" i="1" dirty="0">
                <a:solidFill>
                  <a:schemeClr val="bg1"/>
                </a:solidFill>
                <a:effectLst/>
                <a:latin typeface="Times New Roman" panose="02020603050405020304" pitchFamily="18" charset="0"/>
                <a:ea typeface="DengXian" panose="02010600030101010101" pitchFamily="2" charset="-122"/>
              </a:rPr>
              <a:t> </a:t>
            </a:r>
            <a:r>
              <a:rPr lang="en-US" sz="1100" i="1" dirty="0" err="1">
                <a:solidFill>
                  <a:schemeClr val="bg1"/>
                </a:solidFill>
                <a:effectLst/>
                <a:latin typeface="Times New Roman" panose="02020603050405020304" pitchFamily="18" charset="0"/>
                <a:ea typeface="DengXian" panose="02010600030101010101" pitchFamily="2" charset="-122"/>
              </a:rPr>
              <a:t>Disebabkan</a:t>
            </a:r>
            <a:r>
              <a:rPr lang="en-US" sz="1100" i="1" dirty="0">
                <a:solidFill>
                  <a:schemeClr val="bg1"/>
                </a:solidFill>
                <a:effectLst/>
                <a:latin typeface="Times New Roman" panose="02020603050405020304" pitchFamily="18" charset="0"/>
                <a:ea typeface="DengXian" panose="02010600030101010101" pitchFamily="2" charset="-122"/>
              </a:rPr>
              <a:t> Oleh Rasa </a:t>
            </a:r>
            <a:r>
              <a:rPr lang="en-US" sz="1100" i="1" dirty="0" err="1">
                <a:solidFill>
                  <a:schemeClr val="bg1"/>
                </a:solidFill>
                <a:effectLst/>
                <a:latin typeface="Times New Roman" panose="02020603050405020304" pitchFamily="18" charset="0"/>
                <a:ea typeface="DengXian" panose="02010600030101010101" pitchFamily="2" charset="-122"/>
              </a:rPr>
              <a:t>Keingintahuan</a:t>
            </a:r>
            <a:r>
              <a:rPr lang="en-US" sz="1100" i="1" dirty="0">
                <a:solidFill>
                  <a:schemeClr val="bg1"/>
                </a:solidFill>
                <a:effectLst/>
                <a:latin typeface="Times New Roman" panose="02020603050405020304" pitchFamily="18" charset="0"/>
                <a:ea typeface="DengXian" panose="02010600030101010101" pitchFamily="2" charset="-122"/>
              </a:rPr>
              <a:t> dan </a:t>
            </a:r>
            <a:r>
              <a:rPr lang="en-US" sz="1100" i="1" dirty="0" err="1">
                <a:solidFill>
                  <a:schemeClr val="bg1"/>
                </a:solidFill>
                <a:effectLst/>
                <a:latin typeface="Times New Roman" panose="02020603050405020304" pitchFamily="18" charset="0"/>
                <a:ea typeface="DengXian" panose="02010600030101010101" pitchFamily="2" charset="-122"/>
              </a:rPr>
              <a:t>Tekanan</a:t>
            </a:r>
            <a:r>
              <a:rPr lang="en-US" sz="1100" i="1" dirty="0">
                <a:solidFill>
                  <a:schemeClr val="bg1"/>
                </a:solidFill>
                <a:effectLst/>
                <a:latin typeface="Times New Roman" panose="02020603050405020304" pitchFamily="18" charset="0"/>
                <a:ea typeface="DengXian" panose="02010600030101010101" pitchFamily="2" charset="-122"/>
              </a:rPr>
              <a:t> </a:t>
            </a:r>
            <a:r>
              <a:rPr lang="en-US" sz="1100" i="1" dirty="0" err="1">
                <a:solidFill>
                  <a:schemeClr val="bg1"/>
                </a:solidFill>
                <a:effectLst/>
                <a:latin typeface="Times New Roman" panose="02020603050405020304" pitchFamily="18" charset="0"/>
                <a:ea typeface="DengXian" panose="02010600030101010101" pitchFamily="2" charset="-122"/>
              </a:rPr>
              <a:t>Lingkungan</a:t>
            </a:r>
            <a:r>
              <a:rPr lang="en-US" sz="1100" dirty="0">
                <a:solidFill>
                  <a:schemeClr val="bg1"/>
                </a:solidFill>
                <a:effectLst/>
                <a:latin typeface="Times New Roman" panose="02020603050405020304" pitchFamily="18" charset="0"/>
                <a:ea typeface="DengXian" panose="02010600030101010101" pitchFamily="2" charset="-122"/>
              </a:rPr>
              <a:t>. Retrieved from UNIVERSITAS GADJAH MADA: https://ugm.ac.id/id/berita/23536-remaja-perempuan-merokok-disebabkan-oleh-rasa-keingintahuan-dan-tekanan-lingkungan</a:t>
            </a:r>
            <a:endParaRPr lang="en-ID" sz="1100" dirty="0">
              <a:solidFill>
                <a:schemeClr val="bg1"/>
              </a:solidFill>
              <a:effectLst/>
              <a:latin typeface="Times New Roman" panose="02020603050405020304" pitchFamily="18" charset="0"/>
              <a:ea typeface="DengXian" panose="02010600030101010101" pitchFamily="2" charset="-122"/>
            </a:endParaRPr>
          </a:p>
          <a:p>
            <a:pPr algn="just">
              <a:lnSpc>
                <a:spcPct val="107000"/>
              </a:lnSpc>
              <a:spcBef>
                <a:spcPts val="0"/>
              </a:spcBef>
            </a:pPr>
            <a:r>
              <a:rPr lang="en-US" sz="1100" dirty="0" err="1">
                <a:solidFill>
                  <a:schemeClr val="bg1"/>
                </a:solidFill>
                <a:effectLst/>
                <a:latin typeface="Times New Roman" panose="02020603050405020304" pitchFamily="18" charset="0"/>
                <a:ea typeface="DengXian" panose="02010600030101010101" pitchFamily="2" charset="-122"/>
              </a:rPr>
              <a:t>Hafidha</a:t>
            </a:r>
            <a:r>
              <a:rPr lang="en-US" sz="1100" dirty="0">
                <a:solidFill>
                  <a:schemeClr val="bg1"/>
                </a:solidFill>
                <a:effectLst/>
                <a:latin typeface="Times New Roman" panose="02020603050405020304" pitchFamily="18" charset="0"/>
                <a:ea typeface="DengXian" panose="02010600030101010101" pitchFamily="2" charset="-122"/>
              </a:rPr>
              <a:t>, S. I. (2021, April 07). </a:t>
            </a:r>
            <a:r>
              <a:rPr lang="en-US" sz="1100" i="1" dirty="0" err="1">
                <a:solidFill>
                  <a:schemeClr val="bg1"/>
                </a:solidFill>
                <a:effectLst/>
                <a:latin typeface="Times New Roman" panose="02020603050405020304" pitchFamily="18" charset="0"/>
                <a:ea typeface="DengXian" panose="02010600030101010101" pitchFamily="2" charset="-122"/>
              </a:rPr>
              <a:t>Pengertian</a:t>
            </a:r>
            <a:r>
              <a:rPr lang="en-US" sz="1100" i="1" dirty="0">
                <a:solidFill>
                  <a:schemeClr val="bg1"/>
                </a:solidFill>
                <a:effectLst/>
                <a:latin typeface="Times New Roman" panose="02020603050405020304" pitchFamily="18" charset="0"/>
                <a:ea typeface="DengXian" panose="02010600030101010101" pitchFamily="2" charset="-122"/>
              </a:rPr>
              <a:t> Drama </a:t>
            </a:r>
            <a:r>
              <a:rPr lang="en-US" sz="1100" i="1" dirty="0" err="1">
                <a:solidFill>
                  <a:schemeClr val="bg1"/>
                </a:solidFill>
                <a:effectLst/>
                <a:latin typeface="Times New Roman" panose="02020603050405020304" pitchFamily="18" charset="0"/>
                <a:ea typeface="DengXian" panose="02010600030101010101" pitchFamily="2" charset="-122"/>
              </a:rPr>
              <a:t>Menurut</a:t>
            </a:r>
            <a:r>
              <a:rPr lang="en-US" sz="1100" i="1" dirty="0">
                <a:solidFill>
                  <a:schemeClr val="bg1"/>
                </a:solidFill>
                <a:effectLst/>
                <a:latin typeface="Times New Roman" panose="02020603050405020304" pitchFamily="18" charset="0"/>
                <a:ea typeface="DengXian" panose="02010600030101010101" pitchFamily="2" charset="-122"/>
              </a:rPr>
              <a:t> Para Ahli, </a:t>
            </a:r>
            <a:r>
              <a:rPr lang="en-US" sz="1100" i="1" dirty="0" err="1">
                <a:solidFill>
                  <a:schemeClr val="bg1"/>
                </a:solidFill>
                <a:effectLst/>
                <a:latin typeface="Times New Roman" panose="02020603050405020304" pitchFamily="18" charset="0"/>
                <a:ea typeface="DengXian" panose="02010600030101010101" pitchFamily="2" charset="-122"/>
              </a:rPr>
              <a:t>Ketahui</a:t>
            </a:r>
            <a:r>
              <a:rPr lang="en-US" sz="1100" i="1" dirty="0">
                <a:solidFill>
                  <a:schemeClr val="bg1"/>
                </a:solidFill>
                <a:effectLst/>
                <a:latin typeface="Times New Roman" panose="02020603050405020304" pitchFamily="18" charset="0"/>
                <a:ea typeface="DengXian" panose="02010600030101010101" pitchFamily="2" charset="-122"/>
              </a:rPr>
              <a:t> </a:t>
            </a:r>
            <a:r>
              <a:rPr lang="en-US" sz="1100" i="1" dirty="0" err="1">
                <a:solidFill>
                  <a:schemeClr val="bg1"/>
                </a:solidFill>
                <a:effectLst/>
                <a:latin typeface="Times New Roman" panose="02020603050405020304" pitchFamily="18" charset="0"/>
                <a:ea typeface="DengXian" panose="02010600030101010101" pitchFamily="2" charset="-122"/>
              </a:rPr>
              <a:t>Ciri-ciri</a:t>
            </a:r>
            <a:r>
              <a:rPr lang="en-US" sz="1100" i="1" dirty="0">
                <a:solidFill>
                  <a:schemeClr val="bg1"/>
                </a:solidFill>
                <a:effectLst/>
                <a:latin typeface="Times New Roman" panose="02020603050405020304" pitchFamily="18" charset="0"/>
                <a:ea typeface="DengXian" panose="02010600030101010101" pitchFamily="2" charset="-122"/>
              </a:rPr>
              <a:t> dan </a:t>
            </a:r>
            <a:r>
              <a:rPr lang="en-US" sz="1100" i="1" dirty="0" err="1">
                <a:solidFill>
                  <a:schemeClr val="bg1"/>
                </a:solidFill>
                <a:effectLst/>
                <a:latin typeface="Times New Roman" panose="02020603050405020304" pitchFamily="18" charset="0"/>
                <a:ea typeface="DengXian" panose="02010600030101010101" pitchFamily="2" charset="-122"/>
              </a:rPr>
              <a:t>Unsurnya</a:t>
            </a:r>
            <a:r>
              <a:rPr lang="en-US" sz="1100" dirty="0">
                <a:solidFill>
                  <a:schemeClr val="bg1"/>
                </a:solidFill>
                <a:effectLst/>
                <a:latin typeface="Times New Roman" panose="02020603050405020304" pitchFamily="18" charset="0"/>
                <a:ea typeface="DengXian" panose="02010600030101010101" pitchFamily="2" charset="-122"/>
              </a:rPr>
              <a:t>. Retrieved from LIPUTAN 6: https://www.liputan6.com/hot/read/4372319/pengertian-drama-menurut-para-ahli-ketahui-ciri-ciri-dan-unsurnya</a:t>
            </a:r>
            <a:endParaRPr lang="en-ID" sz="1100" dirty="0">
              <a:solidFill>
                <a:schemeClr val="bg1"/>
              </a:solidFill>
              <a:effectLst/>
              <a:latin typeface="Times New Roman" panose="02020603050405020304" pitchFamily="18" charset="0"/>
              <a:ea typeface="DengXian" panose="02010600030101010101" pitchFamily="2" charset="-122"/>
            </a:endParaRPr>
          </a:p>
          <a:p>
            <a:pPr algn="just">
              <a:lnSpc>
                <a:spcPct val="107000"/>
              </a:lnSpc>
              <a:spcBef>
                <a:spcPts val="0"/>
              </a:spcBef>
            </a:pPr>
            <a:r>
              <a:rPr lang="en-US" sz="1100" dirty="0" err="1">
                <a:solidFill>
                  <a:schemeClr val="bg1"/>
                </a:solidFill>
                <a:effectLst/>
                <a:latin typeface="Times New Roman" panose="02020603050405020304" pitchFamily="18" charset="0"/>
                <a:ea typeface="DengXian" panose="02010600030101010101" pitchFamily="2" charset="-122"/>
              </a:rPr>
              <a:t>Hasanah</a:t>
            </a:r>
            <a:r>
              <a:rPr lang="en-US" sz="1100" dirty="0">
                <a:solidFill>
                  <a:schemeClr val="bg1"/>
                </a:solidFill>
                <a:effectLst/>
                <a:latin typeface="Times New Roman" panose="02020603050405020304" pitchFamily="18" charset="0"/>
                <a:ea typeface="DengXian" panose="02010600030101010101" pitchFamily="2" charset="-122"/>
              </a:rPr>
              <a:t>, R., &amp; </a:t>
            </a:r>
            <a:r>
              <a:rPr lang="en-US" sz="1100" dirty="0" err="1">
                <a:solidFill>
                  <a:schemeClr val="bg1"/>
                </a:solidFill>
                <a:effectLst/>
                <a:latin typeface="Times New Roman" panose="02020603050405020304" pitchFamily="18" charset="0"/>
                <a:ea typeface="DengXian" panose="02010600030101010101" pitchFamily="2" charset="-122"/>
              </a:rPr>
              <a:t>Ratnaningtyas</a:t>
            </a:r>
            <a:r>
              <a:rPr lang="en-US" sz="1100" dirty="0">
                <a:solidFill>
                  <a:schemeClr val="bg1"/>
                </a:solidFill>
                <a:effectLst/>
                <a:latin typeface="Times New Roman" panose="02020603050405020304" pitchFamily="18" charset="0"/>
                <a:ea typeface="DengXian" panose="02010600030101010101" pitchFamily="2" charset="-122"/>
              </a:rPr>
              <a:t>, R. P. (2022). </a:t>
            </a:r>
            <a:r>
              <a:rPr lang="en-US" sz="1100" dirty="0" err="1">
                <a:solidFill>
                  <a:schemeClr val="bg1"/>
                </a:solidFill>
                <a:effectLst/>
                <a:latin typeface="Times New Roman" panose="02020603050405020304" pitchFamily="18" charset="0"/>
                <a:ea typeface="DengXian" panose="02010600030101010101" pitchFamily="2" charset="-122"/>
              </a:rPr>
              <a:t>Representasi</a:t>
            </a:r>
            <a:r>
              <a:rPr lang="en-US" sz="1100" dirty="0">
                <a:solidFill>
                  <a:schemeClr val="bg1"/>
                </a:solidFill>
                <a:effectLst/>
                <a:latin typeface="Times New Roman" panose="02020603050405020304" pitchFamily="18" charset="0"/>
                <a:ea typeface="DengXian" panose="02010600030101010101" pitchFamily="2" charset="-122"/>
              </a:rPr>
              <a:t> </a:t>
            </a:r>
            <a:r>
              <a:rPr lang="en-US" sz="1100" dirty="0" err="1">
                <a:solidFill>
                  <a:schemeClr val="bg1"/>
                </a:solidFill>
                <a:effectLst/>
                <a:latin typeface="Times New Roman" panose="02020603050405020304" pitchFamily="18" charset="0"/>
                <a:ea typeface="DengXian" panose="02010600030101010101" pitchFamily="2" charset="-122"/>
              </a:rPr>
              <a:t>Maskulinitas</a:t>
            </a:r>
            <a:r>
              <a:rPr lang="en-US" sz="1100" dirty="0">
                <a:solidFill>
                  <a:schemeClr val="bg1"/>
                </a:solidFill>
                <a:effectLst/>
                <a:latin typeface="Times New Roman" panose="02020603050405020304" pitchFamily="18" charset="0"/>
                <a:ea typeface="DengXian" panose="02010600030101010101" pitchFamily="2" charset="-122"/>
              </a:rPr>
              <a:t> Perempuan </a:t>
            </a:r>
            <a:r>
              <a:rPr lang="en-US" sz="1100" dirty="0" err="1">
                <a:solidFill>
                  <a:schemeClr val="bg1"/>
                </a:solidFill>
                <a:effectLst/>
                <a:latin typeface="Times New Roman" panose="02020603050405020304" pitchFamily="18" charset="0"/>
                <a:ea typeface="DengXian" panose="02010600030101010101" pitchFamily="2" charset="-122"/>
              </a:rPr>
              <a:t>dalam</a:t>
            </a:r>
            <a:r>
              <a:rPr lang="en-US" sz="1100" dirty="0">
                <a:solidFill>
                  <a:schemeClr val="bg1"/>
                </a:solidFill>
                <a:effectLst/>
                <a:latin typeface="Times New Roman" panose="02020603050405020304" pitchFamily="18" charset="0"/>
                <a:ea typeface="DengXian" panose="02010600030101010101" pitchFamily="2" charset="-122"/>
              </a:rPr>
              <a:t> Drama Korea My Name. </a:t>
            </a:r>
            <a:r>
              <a:rPr lang="en-US" sz="1100" i="1" dirty="0">
                <a:solidFill>
                  <a:schemeClr val="bg1"/>
                </a:solidFill>
                <a:effectLst/>
                <a:latin typeface="Times New Roman" panose="02020603050405020304" pitchFamily="18" charset="0"/>
                <a:ea typeface="DengXian" panose="02010600030101010101" pitchFamily="2" charset="-122"/>
              </a:rPr>
              <a:t>KOMUKASIANA, Vol. 4, No. 1</a:t>
            </a:r>
            <a:r>
              <a:rPr lang="en-US" sz="1100" dirty="0">
                <a:solidFill>
                  <a:schemeClr val="bg1"/>
                </a:solidFill>
                <a:effectLst/>
                <a:latin typeface="Times New Roman" panose="02020603050405020304" pitchFamily="18" charset="0"/>
                <a:ea typeface="DengXian" panose="02010600030101010101" pitchFamily="2" charset="-122"/>
              </a:rPr>
              <a:t>, 1-12.</a:t>
            </a:r>
            <a:endParaRPr lang="en-ID" sz="1100" dirty="0">
              <a:solidFill>
                <a:schemeClr val="bg1"/>
              </a:solidFill>
              <a:effectLst/>
              <a:latin typeface="Times New Roman" panose="02020603050405020304" pitchFamily="18" charset="0"/>
              <a:ea typeface="DengXian" panose="02010600030101010101" pitchFamily="2" charset="-122"/>
            </a:endParaRPr>
          </a:p>
          <a:p>
            <a:pPr algn="just">
              <a:lnSpc>
                <a:spcPct val="107000"/>
              </a:lnSpc>
              <a:spcBef>
                <a:spcPts val="0"/>
              </a:spcBef>
            </a:pPr>
            <a:r>
              <a:rPr lang="en-US" sz="1100" dirty="0" err="1">
                <a:solidFill>
                  <a:schemeClr val="bg1"/>
                </a:solidFill>
                <a:effectLst/>
                <a:latin typeface="Times New Roman" panose="02020603050405020304" pitchFamily="18" charset="0"/>
                <a:ea typeface="DengXian" panose="02010600030101010101" pitchFamily="2" charset="-122"/>
              </a:rPr>
              <a:t>Hermanto</a:t>
            </a:r>
            <a:r>
              <a:rPr lang="en-US" sz="1100" dirty="0">
                <a:solidFill>
                  <a:schemeClr val="bg1"/>
                </a:solidFill>
                <a:effectLst/>
                <a:latin typeface="Times New Roman" panose="02020603050405020304" pitchFamily="18" charset="0"/>
                <a:ea typeface="DengXian" panose="02010600030101010101" pitchFamily="2" charset="-122"/>
              </a:rPr>
              <a:t>, A. (2017). </a:t>
            </a:r>
            <a:r>
              <a:rPr lang="en-US" sz="1100" dirty="0" err="1">
                <a:solidFill>
                  <a:schemeClr val="bg1"/>
                </a:solidFill>
                <a:effectLst/>
                <a:latin typeface="Times New Roman" panose="02020603050405020304" pitchFamily="18" charset="0"/>
                <a:ea typeface="DengXian" panose="02010600030101010101" pitchFamily="2" charset="-122"/>
              </a:rPr>
              <a:t>Teori</a:t>
            </a:r>
            <a:r>
              <a:rPr lang="en-US" sz="1100" dirty="0">
                <a:solidFill>
                  <a:schemeClr val="bg1"/>
                </a:solidFill>
                <a:effectLst/>
                <a:latin typeface="Times New Roman" panose="02020603050405020304" pitchFamily="18" charset="0"/>
                <a:ea typeface="DengXian" panose="02010600030101010101" pitchFamily="2" charset="-122"/>
              </a:rPr>
              <a:t> Gender </a:t>
            </a:r>
            <a:r>
              <a:rPr lang="en-US" sz="1100" dirty="0" err="1">
                <a:solidFill>
                  <a:schemeClr val="bg1"/>
                </a:solidFill>
                <a:effectLst/>
                <a:latin typeface="Times New Roman" panose="02020603050405020304" pitchFamily="18" charset="0"/>
                <a:ea typeface="DengXian" panose="02010600030101010101" pitchFamily="2" charset="-122"/>
              </a:rPr>
              <a:t>dalam</a:t>
            </a:r>
            <a:r>
              <a:rPr lang="en-US" sz="1100" dirty="0">
                <a:solidFill>
                  <a:schemeClr val="bg1"/>
                </a:solidFill>
                <a:effectLst/>
                <a:latin typeface="Times New Roman" panose="02020603050405020304" pitchFamily="18" charset="0"/>
                <a:ea typeface="DengXian" panose="02010600030101010101" pitchFamily="2" charset="-122"/>
              </a:rPr>
              <a:t> </a:t>
            </a:r>
            <a:r>
              <a:rPr lang="en-US" sz="1100" dirty="0" err="1">
                <a:solidFill>
                  <a:schemeClr val="bg1"/>
                </a:solidFill>
                <a:effectLst/>
                <a:latin typeface="Times New Roman" panose="02020603050405020304" pitchFamily="18" charset="0"/>
                <a:ea typeface="DengXian" panose="02010600030101010101" pitchFamily="2" charset="-122"/>
              </a:rPr>
              <a:t>Mewujudkan</a:t>
            </a:r>
            <a:r>
              <a:rPr lang="en-US" sz="1100" dirty="0">
                <a:solidFill>
                  <a:schemeClr val="bg1"/>
                </a:solidFill>
                <a:effectLst/>
                <a:latin typeface="Times New Roman" panose="02020603050405020304" pitchFamily="18" charset="0"/>
                <a:ea typeface="DengXian" panose="02010600030101010101" pitchFamily="2" charset="-122"/>
              </a:rPr>
              <a:t> </a:t>
            </a:r>
            <a:r>
              <a:rPr lang="en-US" sz="1100" dirty="0" err="1">
                <a:solidFill>
                  <a:schemeClr val="bg1"/>
                </a:solidFill>
                <a:effectLst/>
                <a:latin typeface="Times New Roman" panose="02020603050405020304" pitchFamily="18" charset="0"/>
                <a:ea typeface="DengXian" panose="02010600030101010101" pitchFamily="2" charset="-122"/>
              </a:rPr>
              <a:t>Kesetaraan</a:t>
            </a:r>
            <a:r>
              <a:rPr lang="en-US" sz="1100" dirty="0">
                <a:solidFill>
                  <a:schemeClr val="bg1"/>
                </a:solidFill>
                <a:effectLst/>
                <a:latin typeface="Times New Roman" panose="02020603050405020304" pitchFamily="18" charset="0"/>
                <a:ea typeface="DengXian" panose="02010600030101010101" pitchFamily="2" charset="-122"/>
              </a:rPr>
              <a:t>: </a:t>
            </a:r>
            <a:r>
              <a:rPr lang="en-US" sz="1100" dirty="0" err="1">
                <a:solidFill>
                  <a:schemeClr val="bg1"/>
                </a:solidFill>
                <a:effectLst/>
                <a:latin typeface="Times New Roman" panose="02020603050405020304" pitchFamily="18" charset="0"/>
                <a:ea typeface="DengXian" panose="02010600030101010101" pitchFamily="2" charset="-122"/>
              </a:rPr>
              <a:t>Menggagas</a:t>
            </a:r>
            <a:r>
              <a:rPr lang="en-US" sz="1100" dirty="0">
                <a:solidFill>
                  <a:schemeClr val="bg1"/>
                </a:solidFill>
                <a:effectLst/>
                <a:latin typeface="Times New Roman" panose="02020603050405020304" pitchFamily="18" charset="0"/>
                <a:ea typeface="DengXian" panose="02010600030101010101" pitchFamily="2" charset="-122"/>
              </a:rPr>
              <a:t> </a:t>
            </a:r>
            <a:r>
              <a:rPr lang="en-US" sz="1100" dirty="0" err="1">
                <a:solidFill>
                  <a:schemeClr val="bg1"/>
                </a:solidFill>
                <a:effectLst/>
                <a:latin typeface="Times New Roman" panose="02020603050405020304" pitchFamily="18" charset="0"/>
                <a:ea typeface="DengXian" panose="02010600030101010101" pitchFamily="2" charset="-122"/>
              </a:rPr>
              <a:t>Fikih</a:t>
            </a:r>
            <a:r>
              <a:rPr lang="en-US" sz="1100" dirty="0">
                <a:solidFill>
                  <a:schemeClr val="bg1"/>
                </a:solidFill>
                <a:effectLst/>
                <a:latin typeface="Times New Roman" panose="02020603050405020304" pitchFamily="18" charset="0"/>
                <a:ea typeface="DengXian" panose="02010600030101010101" pitchFamily="2" charset="-122"/>
              </a:rPr>
              <a:t> </a:t>
            </a:r>
            <a:r>
              <a:rPr lang="en-US" sz="1100" dirty="0" err="1">
                <a:solidFill>
                  <a:schemeClr val="bg1"/>
                </a:solidFill>
                <a:effectLst/>
                <a:latin typeface="Times New Roman" panose="02020603050405020304" pitchFamily="18" charset="0"/>
                <a:ea typeface="DengXian" panose="02010600030101010101" pitchFamily="2" charset="-122"/>
              </a:rPr>
              <a:t>Baru</a:t>
            </a:r>
            <a:r>
              <a:rPr lang="en-US" sz="1100" dirty="0">
                <a:solidFill>
                  <a:schemeClr val="bg1"/>
                </a:solidFill>
                <a:effectLst/>
                <a:latin typeface="Times New Roman" panose="02020603050405020304" pitchFamily="18" charset="0"/>
                <a:ea typeface="DengXian" panose="02010600030101010101" pitchFamily="2" charset="-122"/>
              </a:rPr>
              <a:t>. </a:t>
            </a:r>
            <a:r>
              <a:rPr lang="en-US" sz="1100" i="1" dirty="0" err="1">
                <a:solidFill>
                  <a:schemeClr val="bg1"/>
                </a:solidFill>
                <a:effectLst/>
                <a:latin typeface="Times New Roman" panose="02020603050405020304" pitchFamily="18" charset="0"/>
                <a:ea typeface="DengXian" panose="02010600030101010101" pitchFamily="2" charset="-122"/>
              </a:rPr>
              <a:t>Ahkam</a:t>
            </a:r>
            <a:r>
              <a:rPr lang="en-US" sz="1100" i="1" dirty="0">
                <a:solidFill>
                  <a:schemeClr val="bg1"/>
                </a:solidFill>
                <a:effectLst/>
                <a:latin typeface="Times New Roman" panose="02020603050405020304" pitchFamily="18" charset="0"/>
                <a:ea typeface="DengXian" panose="02010600030101010101" pitchFamily="2" charset="-122"/>
              </a:rPr>
              <a:t>: Jurnal Hukum Islam, Vol. 5 No. 2</a:t>
            </a:r>
            <a:r>
              <a:rPr lang="en-US" sz="1100" dirty="0">
                <a:solidFill>
                  <a:schemeClr val="bg1"/>
                </a:solidFill>
                <a:effectLst/>
                <a:latin typeface="Times New Roman" panose="02020603050405020304" pitchFamily="18" charset="0"/>
                <a:ea typeface="DengXian" panose="02010600030101010101" pitchFamily="2" charset="-122"/>
              </a:rPr>
              <a:t>, 209-232.</a:t>
            </a:r>
            <a:endParaRPr lang="en-ID" sz="1100" dirty="0">
              <a:solidFill>
                <a:schemeClr val="bg1"/>
              </a:solidFill>
              <a:effectLst/>
              <a:latin typeface="Times New Roman" panose="02020603050405020304" pitchFamily="18" charset="0"/>
              <a:ea typeface="DengXian" panose="02010600030101010101" pitchFamily="2" charset="-122"/>
            </a:endParaRPr>
          </a:p>
          <a:p>
            <a:pPr algn="just">
              <a:lnSpc>
                <a:spcPct val="107000"/>
              </a:lnSpc>
              <a:spcBef>
                <a:spcPts val="0"/>
              </a:spcBef>
            </a:pPr>
            <a:r>
              <a:rPr lang="en-US" sz="1100" i="1" dirty="0">
                <a:solidFill>
                  <a:schemeClr val="bg1"/>
                </a:solidFill>
                <a:effectLst/>
                <a:latin typeface="Times New Roman" panose="02020603050405020304" pitchFamily="18" charset="0"/>
                <a:ea typeface="DengXian" panose="02010600030101010101" pitchFamily="2" charset="-122"/>
              </a:rPr>
              <a:t>KBBI DARING</a:t>
            </a:r>
            <a:r>
              <a:rPr lang="en-US" sz="1100" dirty="0">
                <a:solidFill>
                  <a:schemeClr val="bg1"/>
                </a:solidFill>
                <a:effectLst/>
                <a:latin typeface="Times New Roman" panose="02020603050405020304" pitchFamily="18" charset="0"/>
                <a:ea typeface="DengXian" panose="02010600030101010101" pitchFamily="2" charset="-122"/>
              </a:rPr>
              <a:t>. (2016). Retrieved from BADAN PENGEMBANGAN DAN PEMBINAAN BAHASA: https://kbbi.kemdikbud.go.id/entri/stereotip</a:t>
            </a:r>
            <a:endParaRPr lang="en-ID" sz="1100" dirty="0">
              <a:solidFill>
                <a:schemeClr val="bg1"/>
              </a:solidFill>
              <a:effectLst/>
              <a:latin typeface="Times New Roman" panose="02020603050405020304" pitchFamily="18" charset="0"/>
              <a:ea typeface="DengXian" panose="02010600030101010101" pitchFamily="2" charset="-122"/>
            </a:endParaRPr>
          </a:p>
          <a:p>
            <a:pPr algn="just">
              <a:lnSpc>
                <a:spcPct val="107000"/>
              </a:lnSpc>
              <a:spcBef>
                <a:spcPts val="0"/>
              </a:spcBef>
            </a:pPr>
            <a:r>
              <a:rPr lang="en-US" sz="1100" i="1" dirty="0">
                <a:solidFill>
                  <a:schemeClr val="bg1"/>
                </a:solidFill>
                <a:effectLst/>
                <a:latin typeface="Times New Roman" panose="02020603050405020304" pitchFamily="18" charset="0"/>
                <a:ea typeface="DengXian" panose="02010600030101010101" pitchFamily="2" charset="-122"/>
              </a:rPr>
              <a:t>Kill </a:t>
            </a:r>
            <a:r>
              <a:rPr lang="en-US" sz="1100" i="1" dirty="0" err="1">
                <a:solidFill>
                  <a:schemeClr val="bg1"/>
                </a:solidFill>
                <a:effectLst/>
                <a:latin typeface="Times New Roman" panose="02020603050405020304" pitchFamily="18" charset="0"/>
                <a:ea typeface="DengXian" panose="02010600030101010101" pitchFamily="2" charset="-122"/>
              </a:rPr>
              <a:t>Boksoon</a:t>
            </a:r>
            <a:r>
              <a:rPr lang="en-US" sz="1100" i="1" dirty="0">
                <a:solidFill>
                  <a:schemeClr val="bg1"/>
                </a:solidFill>
                <a:effectLst/>
                <a:latin typeface="Times New Roman" panose="02020603050405020304" pitchFamily="18" charset="0"/>
                <a:ea typeface="DengXian" panose="02010600030101010101" pitchFamily="2" charset="-122"/>
              </a:rPr>
              <a:t> Ratings</a:t>
            </a:r>
            <a:r>
              <a:rPr lang="en-US" sz="1100" dirty="0">
                <a:solidFill>
                  <a:schemeClr val="bg1"/>
                </a:solidFill>
                <a:effectLst/>
                <a:latin typeface="Times New Roman" panose="02020603050405020304" pitchFamily="18" charset="0"/>
                <a:ea typeface="DengXian" panose="02010600030101010101" pitchFamily="2" charset="-122"/>
              </a:rPr>
              <a:t>. (2023). Retrieved from IMDb: </a:t>
            </a:r>
            <a:r>
              <a:rPr lang="en-US" sz="1100" dirty="0">
                <a:solidFill>
                  <a:schemeClr val="bg1"/>
                </a:solidFill>
                <a:effectLst/>
                <a:latin typeface="Times New Roman" panose="02020603050405020304" pitchFamily="18" charset="0"/>
                <a:ea typeface="DengXian" panose="02010600030101010101" pitchFamily="2" charset="-122"/>
                <a:hlinkClick r:id="rId2"/>
              </a:rPr>
              <a:t>https://m.imdb.com/title/tt16900880/ratings/?ref_=tt_ov_rt</a:t>
            </a:r>
            <a:endParaRPr lang="en-US" sz="1100" dirty="0">
              <a:solidFill>
                <a:schemeClr val="bg1"/>
              </a:solidFill>
              <a:effectLst/>
              <a:latin typeface="Times New Roman" panose="02020603050405020304" pitchFamily="18" charset="0"/>
              <a:ea typeface="DengXian" panose="02010600030101010101" pitchFamily="2" charset="-122"/>
            </a:endParaRPr>
          </a:p>
          <a:p>
            <a:pPr algn="just">
              <a:lnSpc>
                <a:spcPct val="107000"/>
              </a:lnSpc>
              <a:spcBef>
                <a:spcPts val="0"/>
              </a:spcBef>
            </a:pPr>
            <a:r>
              <a:rPr lang="en-US" sz="1100" dirty="0" err="1">
                <a:solidFill>
                  <a:schemeClr val="bg1"/>
                </a:solidFill>
                <a:effectLst/>
                <a:latin typeface="Times New Roman" panose="02020603050405020304" pitchFamily="18" charset="0"/>
                <a:ea typeface="DengXian" panose="02010600030101010101" pitchFamily="2" charset="-122"/>
              </a:rPr>
              <a:t>Lantowa</a:t>
            </a:r>
            <a:r>
              <a:rPr lang="en-US" sz="1100" dirty="0">
                <a:solidFill>
                  <a:schemeClr val="bg1"/>
                </a:solidFill>
                <a:effectLst/>
                <a:latin typeface="Times New Roman" panose="02020603050405020304" pitchFamily="18" charset="0"/>
                <a:ea typeface="DengXian" panose="02010600030101010101" pitchFamily="2" charset="-122"/>
              </a:rPr>
              <a:t>, J., </a:t>
            </a:r>
            <a:r>
              <a:rPr lang="en-US" sz="1100" dirty="0" err="1">
                <a:solidFill>
                  <a:schemeClr val="bg1"/>
                </a:solidFill>
                <a:effectLst/>
                <a:latin typeface="Times New Roman" panose="02020603050405020304" pitchFamily="18" charset="0"/>
                <a:ea typeface="DengXian" panose="02010600030101010101" pitchFamily="2" charset="-122"/>
              </a:rPr>
              <a:t>Marahayu</a:t>
            </a:r>
            <a:r>
              <a:rPr lang="en-US" sz="1100" dirty="0">
                <a:solidFill>
                  <a:schemeClr val="bg1"/>
                </a:solidFill>
                <a:effectLst/>
                <a:latin typeface="Times New Roman" panose="02020603050405020304" pitchFamily="18" charset="0"/>
                <a:ea typeface="DengXian" panose="02010600030101010101" pitchFamily="2" charset="-122"/>
              </a:rPr>
              <a:t>, N. M., &amp; </a:t>
            </a:r>
            <a:r>
              <a:rPr lang="en-US" sz="1100" dirty="0" err="1">
                <a:solidFill>
                  <a:schemeClr val="bg1"/>
                </a:solidFill>
                <a:effectLst/>
                <a:latin typeface="Times New Roman" panose="02020603050405020304" pitchFamily="18" charset="0"/>
                <a:ea typeface="DengXian" panose="02010600030101010101" pitchFamily="2" charset="-122"/>
              </a:rPr>
              <a:t>Khairussibyan</a:t>
            </a:r>
            <a:r>
              <a:rPr lang="en-US" sz="1100" dirty="0">
                <a:solidFill>
                  <a:schemeClr val="bg1"/>
                </a:solidFill>
                <a:effectLst/>
                <a:latin typeface="Times New Roman" panose="02020603050405020304" pitchFamily="18" charset="0"/>
                <a:ea typeface="DengXian" panose="02010600030101010101" pitchFamily="2" charset="-122"/>
              </a:rPr>
              <a:t>, M. (2017). </a:t>
            </a:r>
            <a:r>
              <a:rPr lang="en-US" sz="1100" i="1" dirty="0" err="1">
                <a:solidFill>
                  <a:schemeClr val="bg1"/>
                </a:solidFill>
                <a:effectLst/>
                <a:latin typeface="Times New Roman" panose="02020603050405020304" pitchFamily="18" charset="0"/>
                <a:ea typeface="DengXian" panose="02010600030101010101" pitchFamily="2" charset="-122"/>
              </a:rPr>
              <a:t>Semiotika</a:t>
            </a:r>
            <a:r>
              <a:rPr lang="en-US" sz="1100" i="1" dirty="0">
                <a:solidFill>
                  <a:schemeClr val="bg1"/>
                </a:solidFill>
                <a:effectLst/>
                <a:latin typeface="Times New Roman" panose="02020603050405020304" pitchFamily="18" charset="0"/>
                <a:ea typeface="DengXian" panose="02010600030101010101" pitchFamily="2" charset="-122"/>
              </a:rPr>
              <a:t>: </a:t>
            </a:r>
            <a:r>
              <a:rPr lang="en-US" sz="1100" i="1" dirty="0" err="1">
                <a:solidFill>
                  <a:schemeClr val="bg1"/>
                </a:solidFill>
                <a:effectLst/>
                <a:latin typeface="Times New Roman" panose="02020603050405020304" pitchFamily="18" charset="0"/>
                <a:ea typeface="DengXian" panose="02010600030101010101" pitchFamily="2" charset="-122"/>
              </a:rPr>
              <a:t>Teori</a:t>
            </a:r>
            <a:r>
              <a:rPr lang="en-US" sz="1100" i="1" dirty="0">
                <a:solidFill>
                  <a:schemeClr val="bg1"/>
                </a:solidFill>
                <a:effectLst/>
                <a:latin typeface="Times New Roman" panose="02020603050405020304" pitchFamily="18" charset="0"/>
                <a:ea typeface="DengXian" panose="02010600030101010101" pitchFamily="2" charset="-122"/>
              </a:rPr>
              <a:t>, </a:t>
            </a:r>
            <a:r>
              <a:rPr lang="en-US" sz="1100" i="1" dirty="0" err="1">
                <a:solidFill>
                  <a:schemeClr val="bg1"/>
                </a:solidFill>
                <a:effectLst/>
                <a:latin typeface="Times New Roman" panose="02020603050405020304" pitchFamily="18" charset="0"/>
                <a:ea typeface="DengXian" panose="02010600030101010101" pitchFamily="2" charset="-122"/>
              </a:rPr>
              <a:t>Metode</a:t>
            </a:r>
            <a:r>
              <a:rPr lang="en-US" sz="1100" i="1" dirty="0">
                <a:solidFill>
                  <a:schemeClr val="bg1"/>
                </a:solidFill>
                <a:effectLst/>
                <a:latin typeface="Times New Roman" panose="02020603050405020304" pitchFamily="18" charset="0"/>
                <a:ea typeface="DengXian" panose="02010600030101010101" pitchFamily="2" charset="-122"/>
              </a:rPr>
              <a:t>, dan </a:t>
            </a:r>
            <a:r>
              <a:rPr lang="en-US" sz="1100" i="1" dirty="0" err="1">
                <a:solidFill>
                  <a:schemeClr val="bg1"/>
                </a:solidFill>
                <a:effectLst/>
                <a:latin typeface="Times New Roman" panose="02020603050405020304" pitchFamily="18" charset="0"/>
                <a:ea typeface="DengXian" panose="02010600030101010101" pitchFamily="2" charset="-122"/>
              </a:rPr>
              <a:t>Penerapannya</a:t>
            </a:r>
            <a:r>
              <a:rPr lang="en-US" sz="1100" i="1" dirty="0">
                <a:solidFill>
                  <a:schemeClr val="bg1"/>
                </a:solidFill>
                <a:effectLst/>
                <a:latin typeface="Times New Roman" panose="02020603050405020304" pitchFamily="18" charset="0"/>
                <a:ea typeface="DengXian" panose="02010600030101010101" pitchFamily="2" charset="-122"/>
              </a:rPr>
              <a:t> </a:t>
            </a:r>
            <a:r>
              <a:rPr lang="en-US" sz="1100" i="1" dirty="0" err="1">
                <a:solidFill>
                  <a:schemeClr val="bg1"/>
                </a:solidFill>
                <a:effectLst/>
                <a:latin typeface="Times New Roman" panose="02020603050405020304" pitchFamily="18" charset="0"/>
                <a:ea typeface="DengXian" panose="02010600030101010101" pitchFamily="2" charset="-122"/>
              </a:rPr>
              <a:t>dalam</a:t>
            </a:r>
            <a:r>
              <a:rPr lang="en-US" sz="1100" i="1" dirty="0">
                <a:solidFill>
                  <a:schemeClr val="bg1"/>
                </a:solidFill>
                <a:effectLst/>
                <a:latin typeface="Times New Roman" panose="02020603050405020304" pitchFamily="18" charset="0"/>
                <a:ea typeface="DengXian" panose="02010600030101010101" pitchFamily="2" charset="-122"/>
              </a:rPr>
              <a:t> </a:t>
            </a:r>
            <a:r>
              <a:rPr lang="en-US" sz="1100" i="1" dirty="0" err="1">
                <a:solidFill>
                  <a:schemeClr val="bg1"/>
                </a:solidFill>
                <a:effectLst/>
                <a:latin typeface="Times New Roman" panose="02020603050405020304" pitchFamily="18" charset="0"/>
                <a:ea typeface="DengXian" panose="02010600030101010101" pitchFamily="2" charset="-122"/>
              </a:rPr>
              <a:t>Penelitian</a:t>
            </a:r>
            <a:r>
              <a:rPr lang="en-US" sz="1100" i="1" dirty="0">
                <a:solidFill>
                  <a:schemeClr val="bg1"/>
                </a:solidFill>
                <a:effectLst/>
                <a:latin typeface="Times New Roman" panose="02020603050405020304" pitchFamily="18" charset="0"/>
                <a:ea typeface="DengXian" panose="02010600030101010101" pitchFamily="2" charset="-122"/>
              </a:rPr>
              <a:t> Sastra.</a:t>
            </a:r>
            <a:r>
              <a:rPr lang="en-US" sz="1100" dirty="0">
                <a:solidFill>
                  <a:schemeClr val="bg1"/>
                </a:solidFill>
                <a:effectLst/>
                <a:latin typeface="Times New Roman" panose="02020603050405020304" pitchFamily="18" charset="0"/>
                <a:ea typeface="DengXian" panose="02010600030101010101" pitchFamily="2" charset="-122"/>
              </a:rPr>
              <a:t> Yogyakarta: </a:t>
            </a:r>
            <a:r>
              <a:rPr lang="en-US" sz="1100" dirty="0" err="1">
                <a:solidFill>
                  <a:schemeClr val="bg1"/>
                </a:solidFill>
                <a:effectLst/>
                <a:latin typeface="Times New Roman" panose="02020603050405020304" pitchFamily="18" charset="0"/>
                <a:ea typeface="DengXian" panose="02010600030101010101" pitchFamily="2" charset="-122"/>
              </a:rPr>
              <a:t>Deepublish</a:t>
            </a:r>
            <a:r>
              <a:rPr lang="en-US" sz="1100" dirty="0">
                <a:solidFill>
                  <a:schemeClr val="bg1"/>
                </a:solidFill>
                <a:effectLst/>
                <a:latin typeface="Times New Roman" panose="02020603050405020304" pitchFamily="18" charset="0"/>
                <a:ea typeface="DengXian" panose="02010600030101010101" pitchFamily="2" charset="-122"/>
              </a:rPr>
              <a:t>.</a:t>
            </a:r>
            <a:endParaRPr lang="en-ID" sz="1100" dirty="0">
              <a:solidFill>
                <a:schemeClr val="bg1"/>
              </a:solidFill>
              <a:effectLst/>
              <a:latin typeface="Times New Roman" panose="02020603050405020304" pitchFamily="18" charset="0"/>
              <a:ea typeface="DengXian" panose="02010600030101010101" pitchFamily="2" charset="-122"/>
            </a:endParaRPr>
          </a:p>
          <a:p>
            <a:pPr algn="just">
              <a:lnSpc>
                <a:spcPct val="107000"/>
              </a:lnSpc>
              <a:spcBef>
                <a:spcPts val="0"/>
              </a:spcBef>
            </a:pPr>
            <a:r>
              <a:rPr lang="en-US" sz="1100" dirty="0">
                <a:solidFill>
                  <a:schemeClr val="bg1"/>
                </a:solidFill>
                <a:effectLst/>
                <a:latin typeface="Times New Roman" panose="02020603050405020304" pitchFamily="18" charset="0"/>
                <a:ea typeface="DengXian" panose="02010600030101010101" pitchFamily="2" charset="-122"/>
              </a:rPr>
              <a:t>Latifa, I., &amp; </a:t>
            </a:r>
            <a:r>
              <a:rPr lang="en-US" sz="1100" dirty="0" err="1">
                <a:solidFill>
                  <a:schemeClr val="bg1"/>
                </a:solidFill>
                <a:effectLst/>
                <a:latin typeface="Times New Roman" panose="02020603050405020304" pitchFamily="18" charset="0"/>
                <a:ea typeface="DengXian" panose="02010600030101010101" pitchFamily="2" charset="-122"/>
              </a:rPr>
              <a:t>Pribadi</a:t>
            </a:r>
            <a:r>
              <a:rPr lang="en-US" sz="1100" dirty="0">
                <a:solidFill>
                  <a:schemeClr val="bg1"/>
                </a:solidFill>
                <a:effectLst/>
                <a:latin typeface="Times New Roman" panose="02020603050405020304" pitchFamily="18" charset="0"/>
                <a:ea typeface="DengXian" panose="02010600030101010101" pitchFamily="2" charset="-122"/>
              </a:rPr>
              <a:t>, F. (2022). STEREOTIP GENDER DALAM FILM CHAOS WALKING. </a:t>
            </a:r>
            <a:r>
              <a:rPr lang="en-US" sz="1100" i="1" dirty="0">
                <a:solidFill>
                  <a:schemeClr val="bg1"/>
                </a:solidFill>
                <a:effectLst/>
                <a:latin typeface="Times New Roman" panose="02020603050405020304" pitchFamily="18" charset="0"/>
                <a:ea typeface="DengXian" panose="02010600030101010101" pitchFamily="2" charset="-122"/>
              </a:rPr>
              <a:t>Journal of History Education and Historiography</a:t>
            </a:r>
            <a:r>
              <a:rPr lang="en-US" sz="1100" dirty="0">
                <a:solidFill>
                  <a:schemeClr val="bg1"/>
                </a:solidFill>
                <a:effectLst/>
                <a:latin typeface="Times New Roman" panose="02020603050405020304" pitchFamily="18" charset="0"/>
                <a:ea typeface="DengXian" panose="02010600030101010101" pitchFamily="2" charset="-122"/>
              </a:rPr>
              <a:t>, 45-56.</a:t>
            </a:r>
            <a:endParaRPr lang="en-ID" sz="1100" dirty="0">
              <a:solidFill>
                <a:schemeClr val="bg1"/>
              </a:solidFill>
              <a:effectLst/>
              <a:latin typeface="Times New Roman" panose="02020603050405020304" pitchFamily="18" charset="0"/>
              <a:ea typeface="DengXian" panose="02010600030101010101" pitchFamily="2" charset="-122"/>
            </a:endParaRPr>
          </a:p>
          <a:p>
            <a:pPr algn="just">
              <a:lnSpc>
                <a:spcPct val="107000"/>
              </a:lnSpc>
              <a:spcBef>
                <a:spcPts val="0"/>
              </a:spcBef>
            </a:pPr>
            <a:r>
              <a:rPr lang="en-US" sz="1100" dirty="0">
                <a:solidFill>
                  <a:schemeClr val="bg1"/>
                </a:solidFill>
                <a:effectLst/>
                <a:latin typeface="Times New Roman" panose="02020603050405020304" pitchFamily="18" charset="0"/>
                <a:ea typeface="DengXian" panose="02010600030101010101" pitchFamily="2" charset="-122"/>
              </a:rPr>
              <a:t>Perdana, D. D. (2019). ANALISIS SEMIOTIKA SEXUAL DIFFERENCE, MOTHERHOOD DAN STEREOTIP GENDER DALAM FILM ANNA KARENINA. </a:t>
            </a:r>
            <a:r>
              <a:rPr lang="en-US" sz="1100" i="1" dirty="0">
                <a:solidFill>
                  <a:schemeClr val="bg1"/>
                </a:solidFill>
                <a:effectLst/>
                <a:latin typeface="Times New Roman" panose="02020603050405020304" pitchFamily="18" charset="0"/>
                <a:ea typeface="DengXian" panose="02010600030101010101" pitchFamily="2" charset="-122"/>
              </a:rPr>
              <a:t>JURNAL KAGANGA, VOL. 3 NO. 1</a:t>
            </a:r>
            <a:r>
              <a:rPr lang="en-US" sz="1100" dirty="0">
                <a:solidFill>
                  <a:schemeClr val="bg1"/>
                </a:solidFill>
                <a:effectLst/>
                <a:latin typeface="Times New Roman" panose="02020603050405020304" pitchFamily="18" charset="0"/>
                <a:ea typeface="DengXian" panose="02010600030101010101" pitchFamily="2" charset="-122"/>
              </a:rPr>
              <a:t>, 90-99.</a:t>
            </a:r>
            <a:endParaRPr lang="en-ID" sz="1100" dirty="0">
              <a:solidFill>
                <a:schemeClr val="bg1"/>
              </a:solidFill>
              <a:effectLst/>
              <a:latin typeface="Times New Roman" panose="02020603050405020304" pitchFamily="18" charset="0"/>
              <a:ea typeface="DengXian" panose="02010600030101010101" pitchFamily="2" charset="-122"/>
            </a:endParaRPr>
          </a:p>
          <a:p>
            <a:pPr algn="just">
              <a:lnSpc>
                <a:spcPct val="107000"/>
              </a:lnSpc>
              <a:spcBef>
                <a:spcPts val="0"/>
              </a:spcBef>
            </a:pPr>
            <a:r>
              <a:rPr lang="en-US" sz="1100" dirty="0" err="1">
                <a:solidFill>
                  <a:schemeClr val="bg1"/>
                </a:solidFill>
                <a:effectLst/>
                <a:latin typeface="Times New Roman" panose="02020603050405020304" pitchFamily="18" charset="0"/>
                <a:ea typeface="DengXian" panose="02010600030101010101" pitchFamily="2" charset="-122"/>
              </a:rPr>
              <a:t>Rofidah</a:t>
            </a:r>
            <a:r>
              <a:rPr lang="en-US" sz="1100" dirty="0">
                <a:solidFill>
                  <a:schemeClr val="bg1"/>
                </a:solidFill>
                <a:effectLst/>
                <a:latin typeface="Times New Roman" panose="02020603050405020304" pitchFamily="18" charset="0"/>
                <a:ea typeface="DengXian" panose="02010600030101010101" pitchFamily="2" charset="-122"/>
              </a:rPr>
              <a:t>, L. (2021). </a:t>
            </a:r>
            <a:r>
              <a:rPr lang="en-US" sz="1100" dirty="0" err="1">
                <a:solidFill>
                  <a:schemeClr val="bg1"/>
                </a:solidFill>
                <a:effectLst/>
                <a:latin typeface="Times New Roman" panose="02020603050405020304" pitchFamily="18" charset="0"/>
                <a:ea typeface="DengXian" panose="02010600030101010101" pitchFamily="2" charset="-122"/>
              </a:rPr>
              <a:t>Stereotip</a:t>
            </a:r>
            <a:r>
              <a:rPr lang="en-US" sz="1100" dirty="0">
                <a:solidFill>
                  <a:schemeClr val="bg1"/>
                </a:solidFill>
                <a:effectLst/>
                <a:latin typeface="Times New Roman" panose="02020603050405020304" pitchFamily="18" charset="0"/>
                <a:ea typeface="DengXian" panose="02010600030101010101" pitchFamily="2" charset="-122"/>
              </a:rPr>
              <a:t> Gender di Media: </a:t>
            </a:r>
            <a:r>
              <a:rPr lang="en-US" sz="1100" dirty="0" err="1">
                <a:solidFill>
                  <a:schemeClr val="bg1"/>
                </a:solidFill>
                <a:effectLst/>
                <a:latin typeface="Times New Roman" panose="02020603050405020304" pitchFamily="18" charset="0"/>
                <a:ea typeface="DengXian" panose="02010600030101010101" pitchFamily="2" charset="-122"/>
              </a:rPr>
              <a:t>Representasi</a:t>
            </a:r>
            <a:r>
              <a:rPr lang="en-US" sz="1100" dirty="0">
                <a:solidFill>
                  <a:schemeClr val="bg1"/>
                </a:solidFill>
                <a:effectLst/>
                <a:latin typeface="Times New Roman" panose="02020603050405020304" pitchFamily="18" charset="0"/>
                <a:ea typeface="DengXian" panose="02010600030101010101" pitchFamily="2" charset="-122"/>
              </a:rPr>
              <a:t> </a:t>
            </a:r>
            <a:r>
              <a:rPr lang="en-US" sz="1100" dirty="0" err="1">
                <a:solidFill>
                  <a:schemeClr val="bg1"/>
                </a:solidFill>
                <a:effectLst/>
                <a:latin typeface="Times New Roman" panose="02020603050405020304" pitchFamily="18" charset="0"/>
                <a:ea typeface="DengXian" panose="02010600030101010101" pitchFamily="2" charset="-122"/>
              </a:rPr>
              <a:t>Atlet</a:t>
            </a:r>
            <a:r>
              <a:rPr lang="en-US" sz="1100" dirty="0">
                <a:solidFill>
                  <a:schemeClr val="bg1"/>
                </a:solidFill>
                <a:effectLst/>
                <a:latin typeface="Times New Roman" panose="02020603050405020304" pitchFamily="18" charset="0"/>
                <a:ea typeface="DengXian" panose="02010600030101010101" pitchFamily="2" charset="-122"/>
              </a:rPr>
              <a:t> </a:t>
            </a:r>
            <a:r>
              <a:rPr lang="en-US" sz="1100" dirty="0" err="1">
                <a:solidFill>
                  <a:schemeClr val="bg1"/>
                </a:solidFill>
                <a:effectLst/>
                <a:latin typeface="Times New Roman" panose="02020603050405020304" pitchFamily="18" charset="0"/>
                <a:ea typeface="DengXian" panose="02010600030101010101" pitchFamily="2" charset="-122"/>
              </a:rPr>
              <a:t>Angkat</a:t>
            </a:r>
            <a:r>
              <a:rPr lang="en-US" sz="1100" dirty="0">
                <a:solidFill>
                  <a:schemeClr val="bg1"/>
                </a:solidFill>
                <a:effectLst/>
                <a:latin typeface="Times New Roman" panose="02020603050405020304" pitchFamily="18" charset="0"/>
                <a:ea typeface="DengXian" panose="02010600030101010101" pitchFamily="2" charset="-122"/>
              </a:rPr>
              <a:t> </a:t>
            </a:r>
            <a:r>
              <a:rPr lang="en-US" sz="1100" dirty="0" err="1">
                <a:solidFill>
                  <a:schemeClr val="bg1"/>
                </a:solidFill>
                <a:effectLst/>
                <a:latin typeface="Times New Roman" panose="02020603050405020304" pitchFamily="18" charset="0"/>
                <a:ea typeface="DengXian" panose="02010600030101010101" pitchFamily="2" charset="-122"/>
              </a:rPr>
              <a:t>Besi</a:t>
            </a:r>
            <a:r>
              <a:rPr lang="en-US" sz="1100" dirty="0">
                <a:solidFill>
                  <a:schemeClr val="bg1"/>
                </a:solidFill>
                <a:effectLst/>
                <a:latin typeface="Times New Roman" panose="02020603050405020304" pitchFamily="18" charset="0"/>
                <a:ea typeface="DengXian" panose="02010600030101010101" pitchFamily="2" charset="-122"/>
              </a:rPr>
              <a:t> Perempuan pada Drama Weightlifting Fairy Kim Bok Joo. </a:t>
            </a:r>
            <a:r>
              <a:rPr lang="en-US" sz="1100" i="1" dirty="0">
                <a:solidFill>
                  <a:schemeClr val="bg1"/>
                </a:solidFill>
                <a:effectLst/>
                <a:latin typeface="Times New Roman" panose="02020603050405020304" pitchFamily="18" charset="0"/>
                <a:ea typeface="DengXian" panose="02010600030101010101" pitchFamily="2" charset="-122"/>
              </a:rPr>
              <a:t>JURNAL TRANSLITERA, Vol 10 No 2</a:t>
            </a:r>
            <a:r>
              <a:rPr lang="en-US" sz="1100" dirty="0">
                <a:solidFill>
                  <a:schemeClr val="bg1"/>
                </a:solidFill>
                <a:effectLst/>
                <a:latin typeface="Times New Roman" panose="02020603050405020304" pitchFamily="18" charset="0"/>
                <a:ea typeface="DengXian" panose="02010600030101010101" pitchFamily="2" charset="-122"/>
              </a:rPr>
              <a:t>, 14-26.</a:t>
            </a:r>
            <a:endParaRPr lang="en-ID" sz="1100" dirty="0">
              <a:solidFill>
                <a:schemeClr val="bg1"/>
              </a:solidFill>
              <a:effectLst/>
              <a:latin typeface="Times New Roman" panose="02020603050405020304" pitchFamily="18" charset="0"/>
              <a:ea typeface="DengXian" panose="02010600030101010101" pitchFamily="2" charset="-122"/>
            </a:endParaRPr>
          </a:p>
          <a:p>
            <a:pPr algn="just">
              <a:lnSpc>
                <a:spcPct val="107000"/>
              </a:lnSpc>
              <a:spcBef>
                <a:spcPts val="0"/>
              </a:spcBef>
            </a:pPr>
            <a:r>
              <a:rPr lang="en-US" sz="1100" dirty="0" err="1">
                <a:solidFill>
                  <a:schemeClr val="bg1"/>
                </a:solidFill>
                <a:effectLst/>
                <a:latin typeface="Times New Roman" panose="02020603050405020304" pitchFamily="18" charset="0"/>
                <a:ea typeface="DengXian" panose="02010600030101010101" pitchFamily="2" charset="-122"/>
              </a:rPr>
              <a:t>Rosyidah</a:t>
            </a:r>
            <a:r>
              <a:rPr lang="en-US" sz="1100" dirty="0">
                <a:solidFill>
                  <a:schemeClr val="bg1"/>
                </a:solidFill>
                <a:effectLst/>
                <a:latin typeface="Times New Roman" panose="02020603050405020304" pitchFamily="18" charset="0"/>
                <a:ea typeface="DengXian" panose="02010600030101010101" pitchFamily="2" charset="-122"/>
              </a:rPr>
              <a:t>, F. N., &amp; </a:t>
            </a:r>
            <a:r>
              <a:rPr lang="en-US" sz="1100" dirty="0" err="1">
                <a:solidFill>
                  <a:schemeClr val="bg1"/>
                </a:solidFill>
                <a:effectLst/>
                <a:latin typeface="Times New Roman" panose="02020603050405020304" pitchFamily="18" charset="0"/>
                <a:ea typeface="DengXian" panose="02010600030101010101" pitchFamily="2" charset="-122"/>
              </a:rPr>
              <a:t>Nurwati</a:t>
            </a:r>
            <a:r>
              <a:rPr lang="en-US" sz="1100" dirty="0">
                <a:solidFill>
                  <a:schemeClr val="bg1"/>
                </a:solidFill>
                <a:effectLst/>
                <a:latin typeface="Times New Roman" panose="02020603050405020304" pitchFamily="18" charset="0"/>
                <a:ea typeface="DengXian" panose="02010600030101010101" pitchFamily="2" charset="-122"/>
              </a:rPr>
              <a:t>, N. (2019). Gender dan </a:t>
            </a:r>
            <a:r>
              <a:rPr lang="en-US" sz="1100" dirty="0" err="1">
                <a:solidFill>
                  <a:schemeClr val="bg1"/>
                </a:solidFill>
                <a:effectLst/>
                <a:latin typeface="Times New Roman" panose="02020603050405020304" pitchFamily="18" charset="0"/>
                <a:ea typeface="DengXian" panose="02010600030101010101" pitchFamily="2" charset="-122"/>
              </a:rPr>
              <a:t>Stereotipe</a:t>
            </a:r>
            <a:r>
              <a:rPr lang="en-US" sz="1100" dirty="0">
                <a:solidFill>
                  <a:schemeClr val="bg1"/>
                </a:solidFill>
                <a:effectLst/>
                <a:latin typeface="Times New Roman" panose="02020603050405020304" pitchFamily="18" charset="0"/>
                <a:ea typeface="DengXian" panose="02010600030101010101" pitchFamily="2" charset="-122"/>
              </a:rPr>
              <a:t>: </a:t>
            </a:r>
            <a:r>
              <a:rPr lang="en-US" sz="1100" dirty="0" err="1">
                <a:solidFill>
                  <a:schemeClr val="bg1"/>
                </a:solidFill>
                <a:effectLst/>
                <a:latin typeface="Times New Roman" panose="02020603050405020304" pitchFamily="18" charset="0"/>
                <a:ea typeface="DengXian" panose="02010600030101010101" pitchFamily="2" charset="-122"/>
              </a:rPr>
              <a:t>Konstruksi</a:t>
            </a:r>
            <a:r>
              <a:rPr lang="en-US" sz="1100" dirty="0">
                <a:solidFill>
                  <a:schemeClr val="bg1"/>
                </a:solidFill>
                <a:effectLst/>
                <a:latin typeface="Times New Roman" panose="02020603050405020304" pitchFamily="18" charset="0"/>
                <a:ea typeface="DengXian" panose="02010600030101010101" pitchFamily="2" charset="-122"/>
              </a:rPr>
              <a:t> </a:t>
            </a:r>
            <a:r>
              <a:rPr lang="en-US" sz="1100" dirty="0" err="1">
                <a:solidFill>
                  <a:schemeClr val="bg1"/>
                </a:solidFill>
                <a:effectLst/>
                <a:latin typeface="Times New Roman" panose="02020603050405020304" pitchFamily="18" charset="0"/>
                <a:ea typeface="DengXian" panose="02010600030101010101" pitchFamily="2" charset="-122"/>
              </a:rPr>
              <a:t>Realitas</a:t>
            </a:r>
            <a:r>
              <a:rPr lang="en-US" sz="1100" dirty="0">
                <a:solidFill>
                  <a:schemeClr val="bg1"/>
                </a:solidFill>
                <a:effectLst/>
                <a:latin typeface="Times New Roman" panose="02020603050405020304" pitchFamily="18" charset="0"/>
                <a:ea typeface="DengXian" panose="02010600030101010101" pitchFamily="2" charset="-122"/>
              </a:rPr>
              <a:t> </a:t>
            </a:r>
            <a:r>
              <a:rPr lang="en-US" sz="1100" dirty="0" err="1">
                <a:solidFill>
                  <a:schemeClr val="bg1"/>
                </a:solidFill>
                <a:effectLst/>
                <a:latin typeface="Times New Roman" panose="02020603050405020304" pitchFamily="18" charset="0"/>
                <a:ea typeface="DengXian" panose="02010600030101010101" pitchFamily="2" charset="-122"/>
              </a:rPr>
              <a:t>dalam</a:t>
            </a:r>
            <a:r>
              <a:rPr lang="en-US" sz="1100" dirty="0">
                <a:solidFill>
                  <a:schemeClr val="bg1"/>
                </a:solidFill>
                <a:effectLst/>
                <a:latin typeface="Times New Roman" panose="02020603050405020304" pitchFamily="18" charset="0"/>
                <a:ea typeface="DengXian" panose="02010600030101010101" pitchFamily="2" charset="-122"/>
              </a:rPr>
              <a:t> Media </a:t>
            </a:r>
            <a:r>
              <a:rPr lang="en-US" sz="1100" dirty="0" err="1">
                <a:solidFill>
                  <a:schemeClr val="bg1"/>
                </a:solidFill>
                <a:effectLst/>
                <a:latin typeface="Times New Roman" panose="02020603050405020304" pitchFamily="18" charset="0"/>
                <a:ea typeface="DengXian" panose="02010600030101010101" pitchFamily="2" charset="-122"/>
              </a:rPr>
              <a:t>Sosial</a:t>
            </a:r>
            <a:r>
              <a:rPr lang="en-US" sz="1100" dirty="0">
                <a:solidFill>
                  <a:schemeClr val="bg1"/>
                </a:solidFill>
                <a:effectLst/>
                <a:latin typeface="Times New Roman" panose="02020603050405020304" pitchFamily="18" charset="0"/>
                <a:ea typeface="DengXian" panose="02010600030101010101" pitchFamily="2" charset="-122"/>
              </a:rPr>
              <a:t> Instagram. </a:t>
            </a:r>
            <a:r>
              <a:rPr lang="en-US" sz="1100" i="1" dirty="0">
                <a:solidFill>
                  <a:schemeClr val="bg1"/>
                </a:solidFill>
                <a:effectLst/>
                <a:latin typeface="Times New Roman" panose="02020603050405020304" pitchFamily="18" charset="0"/>
                <a:ea typeface="DengXian" panose="02010600030101010101" pitchFamily="2" charset="-122"/>
              </a:rPr>
              <a:t>Social Work Journal, VOL. 9</a:t>
            </a:r>
            <a:r>
              <a:rPr lang="en-US" sz="1100" dirty="0">
                <a:solidFill>
                  <a:schemeClr val="bg1"/>
                </a:solidFill>
                <a:effectLst/>
                <a:latin typeface="Times New Roman" panose="02020603050405020304" pitchFamily="18" charset="0"/>
                <a:ea typeface="DengXian" panose="02010600030101010101" pitchFamily="2" charset="-122"/>
              </a:rPr>
              <a:t>, 10-19. doi:10.24198/share.v9i1.19691</a:t>
            </a:r>
            <a:endParaRPr lang="en-ID" sz="1100" dirty="0">
              <a:solidFill>
                <a:schemeClr val="bg1"/>
              </a:solidFill>
              <a:effectLst/>
              <a:latin typeface="Times New Roman" panose="02020603050405020304" pitchFamily="18" charset="0"/>
              <a:ea typeface="DengXian" panose="02010600030101010101" pitchFamily="2" charset="-122"/>
            </a:endParaRPr>
          </a:p>
          <a:p>
            <a:pPr algn="just">
              <a:lnSpc>
                <a:spcPct val="107000"/>
              </a:lnSpc>
              <a:spcBef>
                <a:spcPts val="0"/>
              </a:spcBef>
            </a:pPr>
            <a:r>
              <a:rPr lang="en-US" sz="1100" dirty="0">
                <a:solidFill>
                  <a:schemeClr val="bg1"/>
                </a:solidFill>
                <a:effectLst/>
                <a:latin typeface="Times New Roman" panose="02020603050405020304" pitchFamily="18" charset="0"/>
                <a:ea typeface="DengXian" panose="02010600030101010101" pitchFamily="2" charset="-122"/>
              </a:rPr>
              <a:t>Saputra, E. R., &amp; </a:t>
            </a:r>
            <a:r>
              <a:rPr lang="en-US" sz="1100" dirty="0" err="1">
                <a:solidFill>
                  <a:schemeClr val="bg1"/>
                </a:solidFill>
                <a:effectLst/>
                <a:latin typeface="Times New Roman" panose="02020603050405020304" pitchFamily="18" charset="0"/>
                <a:ea typeface="DengXian" panose="02010600030101010101" pitchFamily="2" charset="-122"/>
              </a:rPr>
              <a:t>Dwiningtyas</a:t>
            </a:r>
            <a:r>
              <a:rPr lang="en-US" sz="1100" dirty="0">
                <a:solidFill>
                  <a:schemeClr val="bg1"/>
                </a:solidFill>
                <a:effectLst/>
                <a:latin typeface="Times New Roman" panose="02020603050405020304" pitchFamily="18" charset="0"/>
                <a:ea typeface="DengXian" panose="02010600030101010101" pitchFamily="2" charset="-122"/>
              </a:rPr>
              <a:t>, H. (2018). REPRESENTASI MASKULINITAS DAN FEMINITAS PADA KARAKTER PEREMPUAN KUAT DALAM SERIAL DRAMA KOREA. </a:t>
            </a:r>
            <a:r>
              <a:rPr lang="en-US" sz="1100" i="1" dirty="0" err="1">
                <a:solidFill>
                  <a:schemeClr val="bg1"/>
                </a:solidFill>
                <a:effectLst/>
                <a:latin typeface="Times New Roman" panose="02020603050405020304" pitchFamily="18" charset="0"/>
                <a:ea typeface="DengXian" panose="02010600030101010101" pitchFamily="2" charset="-122"/>
              </a:rPr>
              <a:t>Interaksi</a:t>
            </a:r>
            <a:r>
              <a:rPr lang="en-US" sz="1100" i="1" dirty="0">
                <a:solidFill>
                  <a:schemeClr val="bg1"/>
                </a:solidFill>
                <a:effectLst/>
                <a:latin typeface="Times New Roman" panose="02020603050405020304" pitchFamily="18" charset="0"/>
                <a:ea typeface="DengXian" panose="02010600030101010101" pitchFamily="2" charset="-122"/>
              </a:rPr>
              <a:t> Online, vol. 6, no. 3</a:t>
            </a:r>
            <a:r>
              <a:rPr lang="en-US" sz="1100" dirty="0">
                <a:solidFill>
                  <a:schemeClr val="bg1"/>
                </a:solidFill>
                <a:effectLst/>
                <a:latin typeface="Times New Roman" panose="02020603050405020304" pitchFamily="18" charset="0"/>
                <a:ea typeface="DengXian" panose="02010600030101010101" pitchFamily="2" charset="-122"/>
              </a:rPr>
              <a:t>, 135-145. Retrieved May 31, 2023, from https://ejournal3.undip.ac.id/index.php/interaksi-online/article/view/20987</a:t>
            </a:r>
            <a:endParaRPr lang="en-ID" sz="1100" dirty="0">
              <a:solidFill>
                <a:schemeClr val="bg1"/>
              </a:solidFill>
              <a:effectLst/>
              <a:latin typeface="Times New Roman" panose="02020603050405020304" pitchFamily="18" charset="0"/>
              <a:ea typeface="DengXian" panose="02010600030101010101" pitchFamily="2" charset="-122"/>
            </a:endParaRPr>
          </a:p>
          <a:p>
            <a:pPr algn="just">
              <a:lnSpc>
                <a:spcPct val="107000"/>
              </a:lnSpc>
              <a:spcBef>
                <a:spcPts val="0"/>
              </a:spcBef>
            </a:pPr>
            <a:r>
              <a:rPr lang="en-US" sz="1100" dirty="0" err="1">
                <a:solidFill>
                  <a:schemeClr val="bg1"/>
                </a:solidFill>
                <a:effectLst/>
                <a:latin typeface="Times New Roman" panose="02020603050405020304" pitchFamily="18" charset="0"/>
                <a:ea typeface="DengXian" panose="02010600030101010101" pitchFamily="2" charset="-122"/>
              </a:rPr>
              <a:t>Sobur</a:t>
            </a:r>
            <a:r>
              <a:rPr lang="en-US" sz="1100" dirty="0">
                <a:solidFill>
                  <a:schemeClr val="bg1"/>
                </a:solidFill>
                <a:effectLst/>
                <a:latin typeface="Times New Roman" panose="02020603050405020304" pitchFamily="18" charset="0"/>
                <a:ea typeface="DengXian" panose="02010600030101010101" pitchFamily="2" charset="-122"/>
              </a:rPr>
              <a:t>, A. (2013). </a:t>
            </a:r>
            <a:r>
              <a:rPr lang="en-US" sz="1100" i="1" dirty="0" err="1">
                <a:solidFill>
                  <a:schemeClr val="bg1"/>
                </a:solidFill>
                <a:effectLst/>
                <a:latin typeface="Times New Roman" panose="02020603050405020304" pitchFamily="18" charset="0"/>
                <a:ea typeface="DengXian" panose="02010600030101010101" pitchFamily="2" charset="-122"/>
              </a:rPr>
              <a:t>Psikologi</a:t>
            </a:r>
            <a:r>
              <a:rPr lang="en-US" sz="1100" i="1" dirty="0">
                <a:solidFill>
                  <a:schemeClr val="bg1"/>
                </a:solidFill>
                <a:effectLst/>
                <a:latin typeface="Times New Roman" panose="02020603050405020304" pitchFamily="18" charset="0"/>
                <a:ea typeface="DengXian" panose="02010600030101010101" pitchFamily="2" charset="-122"/>
              </a:rPr>
              <a:t> </a:t>
            </a:r>
            <a:r>
              <a:rPr lang="en-US" sz="1100" i="1" dirty="0" err="1">
                <a:solidFill>
                  <a:schemeClr val="bg1"/>
                </a:solidFill>
                <a:effectLst/>
                <a:latin typeface="Times New Roman" panose="02020603050405020304" pitchFamily="18" charset="0"/>
                <a:ea typeface="DengXian" panose="02010600030101010101" pitchFamily="2" charset="-122"/>
              </a:rPr>
              <a:t>Umum</a:t>
            </a:r>
            <a:r>
              <a:rPr lang="en-US" sz="1100" i="1" dirty="0">
                <a:solidFill>
                  <a:schemeClr val="bg1"/>
                </a:solidFill>
                <a:effectLst/>
                <a:latin typeface="Times New Roman" panose="02020603050405020304" pitchFamily="18" charset="0"/>
                <a:ea typeface="DengXian" panose="02010600030101010101" pitchFamily="2" charset="-122"/>
              </a:rPr>
              <a:t> </a:t>
            </a:r>
            <a:r>
              <a:rPr lang="en-US" sz="1100" i="1" dirty="0" err="1">
                <a:solidFill>
                  <a:schemeClr val="bg1"/>
                </a:solidFill>
                <a:effectLst/>
                <a:latin typeface="Times New Roman" panose="02020603050405020304" pitchFamily="18" charset="0"/>
                <a:ea typeface="DengXian" panose="02010600030101010101" pitchFamily="2" charset="-122"/>
              </a:rPr>
              <a:t>dalam</a:t>
            </a:r>
            <a:r>
              <a:rPr lang="en-US" sz="1100" i="1" dirty="0">
                <a:solidFill>
                  <a:schemeClr val="bg1"/>
                </a:solidFill>
                <a:effectLst/>
                <a:latin typeface="Times New Roman" panose="02020603050405020304" pitchFamily="18" charset="0"/>
                <a:ea typeface="DengXian" panose="02010600030101010101" pitchFamily="2" charset="-122"/>
              </a:rPr>
              <a:t> </a:t>
            </a:r>
            <a:r>
              <a:rPr lang="en-US" sz="1100" i="1" dirty="0" err="1">
                <a:solidFill>
                  <a:schemeClr val="bg1"/>
                </a:solidFill>
                <a:effectLst/>
                <a:latin typeface="Times New Roman" panose="02020603050405020304" pitchFamily="18" charset="0"/>
                <a:ea typeface="DengXian" panose="02010600030101010101" pitchFamily="2" charset="-122"/>
              </a:rPr>
              <a:t>Lintasan</a:t>
            </a:r>
            <a:r>
              <a:rPr lang="en-US" sz="1100" i="1" dirty="0">
                <a:solidFill>
                  <a:schemeClr val="bg1"/>
                </a:solidFill>
                <a:effectLst/>
                <a:latin typeface="Times New Roman" panose="02020603050405020304" pitchFamily="18" charset="0"/>
                <a:ea typeface="DengXian" panose="02010600030101010101" pitchFamily="2" charset="-122"/>
              </a:rPr>
              <a:t> Sejarah.</a:t>
            </a:r>
            <a:r>
              <a:rPr lang="en-US" sz="1100" dirty="0">
                <a:solidFill>
                  <a:schemeClr val="bg1"/>
                </a:solidFill>
                <a:effectLst/>
                <a:latin typeface="Times New Roman" panose="02020603050405020304" pitchFamily="18" charset="0"/>
                <a:ea typeface="DengXian" panose="02010600030101010101" pitchFamily="2" charset="-122"/>
              </a:rPr>
              <a:t> Bandung: Pustaka Setia.</a:t>
            </a:r>
            <a:endParaRPr lang="en-ID" sz="1100" dirty="0">
              <a:solidFill>
                <a:schemeClr val="bg1"/>
              </a:solidFill>
              <a:effectLst/>
              <a:latin typeface="Times New Roman" panose="02020603050405020304" pitchFamily="18" charset="0"/>
              <a:ea typeface="DengXian" panose="02010600030101010101" pitchFamily="2" charset="-122"/>
            </a:endParaRPr>
          </a:p>
          <a:p>
            <a:pPr algn="just">
              <a:lnSpc>
                <a:spcPct val="107000"/>
              </a:lnSpc>
              <a:spcBef>
                <a:spcPts val="0"/>
              </a:spcBef>
            </a:pPr>
            <a:r>
              <a:rPr lang="en-US" sz="1100" dirty="0" err="1">
                <a:solidFill>
                  <a:schemeClr val="bg1"/>
                </a:solidFill>
                <a:effectLst/>
                <a:latin typeface="Times New Roman" panose="02020603050405020304" pitchFamily="18" charset="0"/>
                <a:ea typeface="DengXian" panose="02010600030101010101" pitchFamily="2" charset="-122"/>
              </a:rPr>
              <a:t>Sobur</a:t>
            </a:r>
            <a:r>
              <a:rPr lang="en-US" sz="1100" dirty="0">
                <a:solidFill>
                  <a:schemeClr val="bg1"/>
                </a:solidFill>
                <a:effectLst/>
                <a:latin typeface="Times New Roman" panose="02020603050405020304" pitchFamily="18" charset="0"/>
                <a:ea typeface="DengXian" panose="02010600030101010101" pitchFamily="2" charset="-122"/>
              </a:rPr>
              <a:t>, A. (2016). </a:t>
            </a:r>
            <a:r>
              <a:rPr lang="en-US" sz="1100" i="1" dirty="0" err="1">
                <a:solidFill>
                  <a:schemeClr val="bg1"/>
                </a:solidFill>
                <a:effectLst/>
                <a:latin typeface="Times New Roman" panose="02020603050405020304" pitchFamily="18" charset="0"/>
                <a:ea typeface="DengXian" panose="02010600030101010101" pitchFamily="2" charset="-122"/>
              </a:rPr>
              <a:t>Semiotika</a:t>
            </a:r>
            <a:r>
              <a:rPr lang="en-US" sz="1100" i="1" dirty="0">
                <a:solidFill>
                  <a:schemeClr val="bg1"/>
                </a:solidFill>
                <a:effectLst/>
                <a:latin typeface="Times New Roman" panose="02020603050405020304" pitchFamily="18" charset="0"/>
                <a:ea typeface="DengXian" panose="02010600030101010101" pitchFamily="2" charset="-122"/>
              </a:rPr>
              <a:t> </a:t>
            </a:r>
            <a:r>
              <a:rPr lang="en-US" sz="1100" i="1" dirty="0" err="1">
                <a:solidFill>
                  <a:schemeClr val="bg1"/>
                </a:solidFill>
                <a:effectLst/>
                <a:latin typeface="Times New Roman" panose="02020603050405020304" pitchFamily="18" charset="0"/>
                <a:ea typeface="DengXian" panose="02010600030101010101" pitchFamily="2" charset="-122"/>
              </a:rPr>
              <a:t>Komunikasi</a:t>
            </a:r>
            <a:r>
              <a:rPr lang="en-US" sz="1100" i="1" dirty="0">
                <a:solidFill>
                  <a:schemeClr val="bg1"/>
                </a:solidFill>
                <a:effectLst/>
                <a:latin typeface="Times New Roman" panose="02020603050405020304" pitchFamily="18" charset="0"/>
                <a:ea typeface="DengXian" panose="02010600030101010101" pitchFamily="2" charset="-122"/>
              </a:rPr>
              <a:t>.</a:t>
            </a:r>
            <a:r>
              <a:rPr lang="en-US" sz="1100" dirty="0">
                <a:solidFill>
                  <a:schemeClr val="bg1"/>
                </a:solidFill>
                <a:effectLst/>
                <a:latin typeface="Times New Roman" panose="02020603050405020304" pitchFamily="18" charset="0"/>
                <a:ea typeface="DengXian" panose="02010600030101010101" pitchFamily="2" charset="-122"/>
              </a:rPr>
              <a:t> Bandung: </a:t>
            </a:r>
            <a:r>
              <a:rPr lang="en-US" sz="1100" dirty="0" err="1">
                <a:solidFill>
                  <a:schemeClr val="bg1"/>
                </a:solidFill>
                <a:effectLst/>
                <a:latin typeface="Times New Roman" panose="02020603050405020304" pitchFamily="18" charset="0"/>
                <a:ea typeface="DengXian" panose="02010600030101010101" pitchFamily="2" charset="-122"/>
              </a:rPr>
              <a:t>Remaja</a:t>
            </a:r>
            <a:r>
              <a:rPr lang="en-US" sz="1100" dirty="0">
                <a:solidFill>
                  <a:schemeClr val="bg1"/>
                </a:solidFill>
                <a:effectLst/>
                <a:latin typeface="Times New Roman" panose="02020603050405020304" pitchFamily="18" charset="0"/>
                <a:ea typeface="DengXian" panose="02010600030101010101" pitchFamily="2" charset="-122"/>
              </a:rPr>
              <a:t> </a:t>
            </a:r>
            <a:r>
              <a:rPr lang="en-US" sz="1100" dirty="0" err="1">
                <a:solidFill>
                  <a:schemeClr val="bg1"/>
                </a:solidFill>
                <a:effectLst/>
                <a:latin typeface="Times New Roman" panose="02020603050405020304" pitchFamily="18" charset="0"/>
                <a:ea typeface="DengXian" panose="02010600030101010101" pitchFamily="2" charset="-122"/>
              </a:rPr>
              <a:t>Rosdakarya</a:t>
            </a:r>
            <a:r>
              <a:rPr lang="en-US" sz="1100" dirty="0">
                <a:solidFill>
                  <a:schemeClr val="bg1"/>
                </a:solidFill>
                <a:effectLst/>
                <a:latin typeface="Times New Roman" panose="02020603050405020304" pitchFamily="18" charset="0"/>
                <a:ea typeface="DengXian" panose="02010600030101010101" pitchFamily="2" charset="-122"/>
              </a:rPr>
              <a:t>.</a:t>
            </a:r>
            <a:endParaRPr lang="en-ID" sz="1100" dirty="0">
              <a:solidFill>
                <a:schemeClr val="bg1"/>
              </a:solidFill>
              <a:effectLst/>
              <a:latin typeface="Times New Roman" panose="02020603050405020304" pitchFamily="18" charset="0"/>
              <a:ea typeface="DengXian" panose="02010600030101010101" pitchFamily="2" charset="-122"/>
            </a:endParaRPr>
          </a:p>
          <a:p>
            <a:pPr algn="just">
              <a:lnSpc>
                <a:spcPct val="107000"/>
              </a:lnSpc>
              <a:spcBef>
                <a:spcPts val="0"/>
              </a:spcBef>
            </a:pPr>
            <a:r>
              <a:rPr lang="en-US" sz="1100" dirty="0">
                <a:solidFill>
                  <a:schemeClr val="bg1"/>
                </a:solidFill>
                <a:effectLst/>
                <a:latin typeface="Times New Roman" panose="02020603050405020304" pitchFamily="18" charset="0"/>
                <a:ea typeface="DengXian" panose="02010600030101010101" pitchFamily="2" charset="-122"/>
              </a:rPr>
              <a:t>unknown. (2023, February 10). </a:t>
            </a:r>
            <a:r>
              <a:rPr lang="en-US" sz="1100" i="1" dirty="0" err="1">
                <a:solidFill>
                  <a:schemeClr val="bg1"/>
                </a:solidFill>
                <a:effectLst/>
                <a:latin typeface="Times New Roman" panose="02020603050405020304" pitchFamily="18" charset="0"/>
                <a:ea typeface="DengXian" panose="02010600030101010101" pitchFamily="2" charset="-122"/>
              </a:rPr>
              <a:t>Dampak</a:t>
            </a:r>
            <a:r>
              <a:rPr lang="en-US" sz="1100" i="1" dirty="0">
                <a:solidFill>
                  <a:schemeClr val="bg1"/>
                </a:solidFill>
                <a:effectLst/>
                <a:latin typeface="Times New Roman" panose="02020603050405020304" pitchFamily="18" charset="0"/>
                <a:ea typeface="DengXian" panose="02010600030101010101" pitchFamily="2" charset="-122"/>
              </a:rPr>
              <a:t> </a:t>
            </a:r>
            <a:r>
              <a:rPr lang="en-US" sz="1100" i="1" dirty="0" err="1">
                <a:solidFill>
                  <a:schemeClr val="bg1"/>
                </a:solidFill>
                <a:effectLst/>
                <a:latin typeface="Times New Roman" panose="02020603050405020304" pitchFamily="18" charset="0"/>
                <a:ea typeface="DengXian" panose="02010600030101010101" pitchFamily="2" charset="-122"/>
              </a:rPr>
              <a:t>Buruk</a:t>
            </a:r>
            <a:r>
              <a:rPr lang="en-US" sz="1100" i="1" dirty="0">
                <a:solidFill>
                  <a:schemeClr val="bg1"/>
                </a:solidFill>
                <a:effectLst/>
                <a:latin typeface="Times New Roman" panose="02020603050405020304" pitchFamily="18" charset="0"/>
                <a:ea typeface="DengXian" panose="02010600030101010101" pitchFamily="2" charset="-122"/>
              </a:rPr>
              <a:t> </a:t>
            </a:r>
            <a:r>
              <a:rPr lang="en-US" sz="1100" i="1" dirty="0" err="1">
                <a:solidFill>
                  <a:schemeClr val="bg1"/>
                </a:solidFill>
                <a:effectLst/>
                <a:latin typeface="Times New Roman" panose="02020603050405020304" pitchFamily="18" charset="0"/>
                <a:ea typeface="DengXian" panose="02010600030101010101" pitchFamily="2" charset="-122"/>
              </a:rPr>
              <a:t>Rokok</a:t>
            </a:r>
            <a:r>
              <a:rPr lang="en-US" sz="1100" i="1" dirty="0">
                <a:solidFill>
                  <a:schemeClr val="bg1"/>
                </a:solidFill>
                <a:effectLst/>
                <a:latin typeface="Times New Roman" panose="02020603050405020304" pitchFamily="18" charset="0"/>
                <a:ea typeface="DengXian" panose="02010600030101010101" pitchFamily="2" charset="-122"/>
              </a:rPr>
              <a:t> </a:t>
            </a:r>
            <a:r>
              <a:rPr lang="en-US" sz="1100" i="1" dirty="0" err="1">
                <a:solidFill>
                  <a:schemeClr val="bg1"/>
                </a:solidFill>
                <a:effectLst/>
                <a:latin typeface="Times New Roman" panose="02020603050405020304" pitchFamily="18" charset="0"/>
                <a:ea typeface="DengXian" panose="02010600030101010101" pitchFamily="2" charset="-122"/>
              </a:rPr>
              <a:t>Bagi</a:t>
            </a:r>
            <a:r>
              <a:rPr lang="en-US" sz="1100" i="1" dirty="0">
                <a:solidFill>
                  <a:schemeClr val="bg1"/>
                </a:solidFill>
                <a:effectLst/>
                <a:latin typeface="Times New Roman" panose="02020603050405020304" pitchFamily="18" charset="0"/>
                <a:ea typeface="DengXian" panose="02010600030101010101" pitchFamily="2" charset="-122"/>
              </a:rPr>
              <a:t> </a:t>
            </a:r>
            <a:r>
              <a:rPr lang="en-US" sz="1100" i="1" dirty="0" err="1">
                <a:solidFill>
                  <a:schemeClr val="bg1"/>
                </a:solidFill>
                <a:effectLst/>
                <a:latin typeface="Times New Roman" panose="02020603050405020304" pitchFamily="18" charset="0"/>
                <a:ea typeface="DengXian" panose="02010600030101010101" pitchFamily="2" charset="-122"/>
              </a:rPr>
              <a:t>Perokok</a:t>
            </a:r>
            <a:r>
              <a:rPr lang="en-US" sz="1100" i="1" dirty="0">
                <a:solidFill>
                  <a:schemeClr val="bg1"/>
                </a:solidFill>
                <a:effectLst/>
                <a:latin typeface="Times New Roman" panose="02020603050405020304" pitchFamily="18" charset="0"/>
                <a:ea typeface="DengXian" panose="02010600030101010101" pitchFamily="2" charset="-122"/>
              </a:rPr>
              <a:t> </a:t>
            </a:r>
            <a:r>
              <a:rPr lang="en-US" sz="1100" i="1" dirty="0" err="1">
                <a:solidFill>
                  <a:schemeClr val="bg1"/>
                </a:solidFill>
                <a:effectLst/>
                <a:latin typeface="Times New Roman" panose="02020603050405020304" pitchFamily="18" charset="0"/>
                <a:ea typeface="DengXian" panose="02010600030101010101" pitchFamily="2" charset="-122"/>
              </a:rPr>
              <a:t>Aktif</a:t>
            </a:r>
            <a:r>
              <a:rPr lang="en-US" sz="1100" i="1" dirty="0">
                <a:solidFill>
                  <a:schemeClr val="bg1"/>
                </a:solidFill>
                <a:effectLst/>
                <a:latin typeface="Times New Roman" panose="02020603050405020304" pitchFamily="18" charset="0"/>
                <a:ea typeface="DengXian" panose="02010600030101010101" pitchFamily="2" charset="-122"/>
              </a:rPr>
              <a:t> dan </a:t>
            </a:r>
            <a:r>
              <a:rPr lang="en-US" sz="1100" i="1" dirty="0" err="1">
                <a:solidFill>
                  <a:schemeClr val="bg1"/>
                </a:solidFill>
                <a:effectLst/>
                <a:latin typeface="Times New Roman" panose="02020603050405020304" pitchFamily="18" charset="0"/>
                <a:ea typeface="DengXian" panose="02010600030101010101" pitchFamily="2" charset="-122"/>
              </a:rPr>
              <a:t>Pasif</a:t>
            </a:r>
            <a:r>
              <a:rPr lang="en-US" sz="1100" dirty="0">
                <a:solidFill>
                  <a:schemeClr val="bg1"/>
                </a:solidFill>
                <a:effectLst/>
                <a:latin typeface="Times New Roman" panose="02020603050405020304" pitchFamily="18" charset="0"/>
                <a:ea typeface="DengXian" panose="02010600030101010101" pitchFamily="2" charset="-122"/>
              </a:rPr>
              <a:t>. Retrieved from KEMENTERIAN KESEHATAN DIREKTORAT PROMOSI KESEHATAN DAN PEMBERDAYAAN MASYARAKAT: https://promkes.kemkes.go.id/dampak-buruk-rokok-bagi-perokok-aktif-dan-pasif#:~:text=Dampak%20Buruk%20Bagi%20Perokok%20Aktif%20dan%20Pasif&amp;text=Penyakit%20paru%2Dparu%20kronis,Tulang%20mudah%20patah</a:t>
            </a:r>
            <a:endParaRPr lang="en-ID" sz="1800" dirty="0">
              <a:solidFill>
                <a:schemeClr val="bg1"/>
              </a:solidFill>
              <a:effectLst/>
              <a:latin typeface="Times New Roman" panose="02020603050405020304" pitchFamily="18" charset="0"/>
              <a:ea typeface="DengXian" panose="02010600030101010101" pitchFamily="2" charset="-122"/>
            </a:endParaRPr>
          </a:p>
          <a:p>
            <a:pPr algn="just">
              <a:lnSpc>
                <a:spcPct val="107000"/>
              </a:lnSpc>
              <a:spcBef>
                <a:spcPts val="0"/>
              </a:spcBef>
            </a:pPr>
            <a:endParaRPr lang="en-ID" sz="2400" dirty="0">
              <a:solidFill>
                <a:schemeClr val="bg1"/>
              </a:solidFill>
              <a:effectLst/>
              <a:latin typeface="Times New Roman" panose="02020603050405020304" pitchFamily="18" charset="0"/>
              <a:ea typeface="DengXian" panose="02010600030101010101" pitchFamily="2" charset="-122"/>
            </a:endParaRPr>
          </a:p>
        </p:txBody>
      </p:sp>
    </p:spTree>
    <p:extLst>
      <p:ext uri="{BB962C8B-B14F-4D97-AF65-F5344CB8AC3E}">
        <p14:creationId xmlns:p14="http://schemas.microsoft.com/office/powerpoint/2010/main" val="30048281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ctrTitle"/>
          </p:nvPr>
        </p:nvSpPr>
        <p:spPr>
          <a:xfrm>
            <a:off x="1524000" y="935788"/>
            <a:ext cx="9144000" cy="879475"/>
          </a:xfrm>
        </p:spPr>
        <p:txBody>
          <a:bodyPr>
            <a:normAutofit fontScale="90000"/>
          </a:bodyPr>
          <a:lstStyle/>
          <a:p>
            <a:r>
              <a:rPr lang="en-US" b="1" dirty="0">
                <a:solidFill>
                  <a:schemeClr val="bg1"/>
                </a:solidFill>
                <a:latin typeface="+mn-lt"/>
                <a:cs typeface="Times New Roman" panose="02020603050405020304" pitchFamily="18" charset="0"/>
              </a:rPr>
              <a:t>THANK YOU!</a:t>
            </a:r>
          </a:p>
        </p:txBody>
      </p:sp>
      <p:sp>
        <p:nvSpPr>
          <p:cNvPr id="7" name="Title 4"/>
          <p:cNvSpPr txBox="1">
            <a:spLocks/>
          </p:cNvSpPr>
          <p:nvPr/>
        </p:nvSpPr>
        <p:spPr>
          <a:xfrm>
            <a:off x="1524000" y="1656700"/>
            <a:ext cx="9144000" cy="317125"/>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1600" dirty="0">
              <a:solidFill>
                <a:schemeClr val="bg1"/>
              </a:solidFill>
              <a:latin typeface="+mn-lt"/>
              <a:cs typeface="Times New Roman" panose="02020603050405020304" pitchFamily="18" charset="0"/>
            </a:endParaRPr>
          </a:p>
        </p:txBody>
      </p:sp>
    </p:spTree>
    <p:extLst>
      <p:ext uri="{BB962C8B-B14F-4D97-AF65-F5344CB8AC3E}">
        <p14:creationId xmlns:p14="http://schemas.microsoft.com/office/powerpoint/2010/main" val="17575163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79582" y="803564"/>
            <a:ext cx="10515600" cy="573088"/>
          </a:xfrm>
        </p:spPr>
        <p:txBody>
          <a:bodyPr>
            <a:normAutofit fontScale="90000"/>
          </a:bodyPr>
          <a:lstStyle/>
          <a:p>
            <a:r>
              <a:rPr lang="en-US" b="1" dirty="0">
                <a:solidFill>
                  <a:schemeClr val="bg1"/>
                </a:solidFill>
                <a:latin typeface="+mn-lt"/>
              </a:rPr>
              <a:t>INTRODUCTION</a:t>
            </a:r>
          </a:p>
        </p:txBody>
      </p:sp>
      <p:sp>
        <p:nvSpPr>
          <p:cNvPr id="5" name="Content Placeholder 4"/>
          <p:cNvSpPr>
            <a:spLocks noGrp="1"/>
          </p:cNvSpPr>
          <p:nvPr>
            <p:ph idx="1"/>
          </p:nvPr>
        </p:nvSpPr>
        <p:spPr>
          <a:xfrm>
            <a:off x="579582" y="1376652"/>
            <a:ext cx="10515600" cy="4351338"/>
          </a:xfrm>
        </p:spPr>
        <p:txBody>
          <a:bodyPr>
            <a:normAutofit/>
          </a:bodyPr>
          <a:lstStyle/>
          <a:p>
            <a:pPr marL="0" indent="0">
              <a:buNone/>
            </a:pPr>
            <a:r>
              <a:rPr lang="en-US" sz="2000" dirty="0">
                <a:solidFill>
                  <a:schemeClr val="bg1"/>
                </a:solidFill>
              </a:rPr>
              <a:t>Samovar (in </a:t>
            </a:r>
            <a:r>
              <a:rPr lang="en-US" sz="2000" dirty="0" err="1">
                <a:solidFill>
                  <a:schemeClr val="bg1"/>
                </a:solidFill>
              </a:rPr>
              <a:t>Sobur</a:t>
            </a:r>
            <a:r>
              <a:rPr lang="en-US" sz="2000" dirty="0">
                <a:solidFill>
                  <a:schemeClr val="bg1"/>
                </a:solidFill>
              </a:rPr>
              <a:t>, 2013) defines stereotypes as perceptions or beliefs that we hold about groups or individuals based on opinions and demeanors that were previously formed. Moreover, with the development of the times, stereotypes are no longer only about a particular race or religion, but can also be about an individual’s gender.</a:t>
            </a:r>
          </a:p>
          <a:p>
            <a:pPr marL="0" indent="0">
              <a:buNone/>
            </a:pPr>
            <a:r>
              <a:rPr lang="en-US" sz="2000" dirty="0">
                <a:solidFill>
                  <a:schemeClr val="bg1"/>
                </a:solidFill>
              </a:rPr>
              <a:t>Baron (in Latifa &amp; </a:t>
            </a:r>
            <a:r>
              <a:rPr lang="en-US" sz="2000" dirty="0" err="1">
                <a:solidFill>
                  <a:schemeClr val="bg1"/>
                </a:solidFill>
              </a:rPr>
              <a:t>Pribadi</a:t>
            </a:r>
            <a:r>
              <a:rPr lang="en-US" sz="2000" dirty="0">
                <a:solidFill>
                  <a:schemeClr val="bg1"/>
                </a:solidFill>
              </a:rPr>
              <a:t>, 2022) defines gender stereotypes as characters that are considered to be truly owned by men and women and also separate these two genders. Gender stereotypes are usually formed from generation to generation through interactions or teachings from family and the environment. For example, stereotypes against women.</a:t>
            </a:r>
          </a:p>
          <a:p>
            <a:pPr marL="0" indent="0">
              <a:buNone/>
            </a:pPr>
            <a:r>
              <a:rPr lang="en-US" sz="2000" dirty="0">
                <a:solidFill>
                  <a:schemeClr val="bg1"/>
                </a:solidFill>
              </a:rPr>
              <a:t>The emergence of gender stereotypes in this modern era can also be seen through various sources, such as movie because movie always record the reality that grows and develops in society which is then projected onto a screen (</a:t>
            </a:r>
            <a:r>
              <a:rPr lang="en-US" sz="2000" dirty="0" err="1">
                <a:solidFill>
                  <a:schemeClr val="bg1"/>
                </a:solidFill>
              </a:rPr>
              <a:t>Sobur</a:t>
            </a:r>
            <a:r>
              <a:rPr lang="en-US" sz="2000" dirty="0">
                <a:solidFill>
                  <a:schemeClr val="bg1"/>
                </a:solidFill>
              </a:rPr>
              <a:t>, 2016).</a:t>
            </a:r>
          </a:p>
          <a:p>
            <a:pPr marL="0" indent="0">
              <a:buNone/>
            </a:pPr>
            <a:r>
              <a:rPr lang="en-US" sz="2000" i="1" dirty="0">
                <a:solidFill>
                  <a:schemeClr val="bg1"/>
                </a:solidFill>
              </a:rPr>
              <a:t>Kill </a:t>
            </a:r>
            <a:r>
              <a:rPr lang="en-US" sz="2000" i="1" dirty="0" err="1">
                <a:solidFill>
                  <a:schemeClr val="bg1"/>
                </a:solidFill>
              </a:rPr>
              <a:t>Boksoon</a:t>
            </a:r>
            <a:r>
              <a:rPr lang="en-US" sz="2000" dirty="0">
                <a:solidFill>
                  <a:schemeClr val="bg1"/>
                </a:solidFill>
              </a:rPr>
              <a:t> movie, which has a woman as its main character with a different behavior compared to women in general can become a new issue. Thus, this research was conducted to find out and understand the women stereotypes depicted in </a:t>
            </a:r>
            <a:r>
              <a:rPr lang="en-US" sz="2000" i="1" dirty="0">
                <a:solidFill>
                  <a:schemeClr val="bg1"/>
                </a:solidFill>
              </a:rPr>
              <a:t>Kill </a:t>
            </a:r>
            <a:r>
              <a:rPr lang="en-US" sz="2000" i="1" dirty="0" err="1">
                <a:solidFill>
                  <a:schemeClr val="bg1"/>
                </a:solidFill>
              </a:rPr>
              <a:t>Boksoon</a:t>
            </a:r>
            <a:r>
              <a:rPr lang="en-US" sz="2000" dirty="0">
                <a:solidFill>
                  <a:schemeClr val="bg1"/>
                </a:solidFill>
              </a:rPr>
              <a:t> movie.</a:t>
            </a:r>
          </a:p>
        </p:txBody>
      </p:sp>
    </p:spTree>
    <p:extLst>
      <p:ext uri="{BB962C8B-B14F-4D97-AF65-F5344CB8AC3E}">
        <p14:creationId xmlns:p14="http://schemas.microsoft.com/office/powerpoint/2010/main" val="40335611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79582" y="803564"/>
            <a:ext cx="10515600" cy="573088"/>
          </a:xfrm>
        </p:spPr>
        <p:txBody>
          <a:bodyPr>
            <a:normAutofit fontScale="90000"/>
          </a:bodyPr>
          <a:lstStyle/>
          <a:p>
            <a:r>
              <a:rPr lang="en-US" b="1" dirty="0">
                <a:solidFill>
                  <a:schemeClr val="bg1"/>
                </a:solidFill>
                <a:latin typeface="+mn-lt"/>
              </a:rPr>
              <a:t>LITERATURE REVIEW</a:t>
            </a:r>
          </a:p>
        </p:txBody>
      </p:sp>
      <p:sp>
        <p:nvSpPr>
          <p:cNvPr id="5" name="Content Placeholder 4"/>
          <p:cNvSpPr>
            <a:spLocks noGrp="1"/>
          </p:cNvSpPr>
          <p:nvPr>
            <p:ph idx="1"/>
          </p:nvPr>
        </p:nvSpPr>
        <p:spPr>
          <a:xfrm>
            <a:off x="579582" y="1376652"/>
            <a:ext cx="10515600" cy="4351338"/>
          </a:xfrm>
        </p:spPr>
        <p:txBody>
          <a:bodyPr>
            <a:normAutofit fontScale="92500" lnSpcReduction="10000"/>
          </a:bodyPr>
          <a:lstStyle/>
          <a:p>
            <a:pPr marL="0" indent="0">
              <a:buNone/>
            </a:pPr>
            <a:r>
              <a:rPr lang="en-US" sz="2000" dirty="0">
                <a:solidFill>
                  <a:schemeClr val="bg1"/>
                </a:solidFill>
              </a:rPr>
              <a:t>1. Saputra &amp; </a:t>
            </a:r>
            <a:r>
              <a:rPr lang="en-US" sz="2000" dirty="0" err="1">
                <a:solidFill>
                  <a:schemeClr val="bg1"/>
                </a:solidFill>
              </a:rPr>
              <a:t>Sulawyani</a:t>
            </a:r>
            <a:r>
              <a:rPr lang="en-US" sz="2000" dirty="0">
                <a:solidFill>
                  <a:schemeClr val="bg1"/>
                </a:solidFill>
              </a:rPr>
              <a:t> (2018)</a:t>
            </a:r>
          </a:p>
          <a:p>
            <a:pPr marL="0" indent="0">
              <a:buNone/>
            </a:pPr>
            <a:r>
              <a:rPr lang="en-US" sz="2000" dirty="0">
                <a:solidFill>
                  <a:schemeClr val="bg1"/>
                </a:solidFill>
              </a:rPr>
              <a:t>Korean drama series called </a:t>
            </a:r>
            <a:r>
              <a:rPr lang="en-US" sz="2000" i="1" dirty="0">
                <a:solidFill>
                  <a:schemeClr val="bg1"/>
                </a:solidFill>
              </a:rPr>
              <a:t>Strong Woman Do Bong Soon</a:t>
            </a:r>
            <a:r>
              <a:rPr lang="en-US" sz="2000" dirty="0">
                <a:solidFill>
                  <a:schemeClr val="bg1"/>
                </a:solidFill>
              </a:rPr>
              <a:t> represents a woman who can act masculine and feminine by showing scenes of protecting men using her strength even though her appearance looks like women in general.</a:t>
            </a:r>
          </a:p>
          <a:p>
            <a:pPr marL="457200" indent="-457200">
              <a:buAutoNum type="arabicPeriod"/>
            </a:pPr>
            <a:endParaRPr lang="en-US" sz="2000" dirty="0">
              <a:solidFill>
                <a:schemeClr val="bg1"/>
              </a:solidFill>
            </a:endParaRPr>
          </a:p>
          <a:p>
            <a:pPr marL="0" indent="0">
              <a:buNone/>
            </a:pPr>
            <a:r>
              <a:rPr lang="en-US" sz="2000" dirty="0">
                <a:solidFill>
                  <a:schemeClr val="bg1"/>
                </a:solidFill>
              </a:rPr>
              <a:t>2. </a:t>
            </a:r>
            <a:r>
              <a:rPr lang="en-US" sz="2000" dirty="0" err="1">
                <a:solidFill>
                  <a:schemeClr val="bg1"/>
                </a:solidFill>
              </a:rPr>
              <a:t>Rofidah</a:t>
            </a:r>
            <a:r>
              <a:rPr lang="en-US" sz="2000" dirty="0">
                <a:solidFill>
                  <a:schemeClr val="bg1"/>
                </a:solidFill>
              </a:rPr>
              <a:t> (2021)</a:t>
            </a:r>
          </a:p>
          <a:p>
            <a:pPr marL="0" indent="0">
              <a:buNone/>
            </a:pPr>
            <a:r>
              <a:rPr lang="en-US" sz="2000" dirty="0">
                <a:solidFill>
                  <a:schemeClr val="bg1"/>
                </a:solidFill>
              </a:rPr>
              <a:t>Korean drama </a:t>
            </a:r>
            <a:r>
              <a:rPr lang="en-US" sz="2000" i="1" dirty="0">
                <a:solidFill>
                  <a:schemeClr val="bg1"/>
                </a:solidFill>
              </a:rPr>
              <a:t>Weightlifting Fairy Kim Bok Joo</a:t>
            </a:r>
            <a:r>
              <a:rPr lang="en-US" sz="2000" dirty="0">
                <a:solidFill>
                  <a:schemeClr val="bg1"/>
                </a:solidFill>
              </a:rPr>
              <a:t> which created stereotypes against women. This Korean drama represents a woman who works as a weightlifter, thus providing a new stereotype for women that women don’t always have to look feminine and can’t become weightlifters.</a:t>
            </a:r>
          </a:p>
          <a:p>
            <a:pPr marL="0" indent="0">
              <a:buNone/>
            </a:pPr>
            <a:endParaRPr lang="en-US" sz="2000" dirty="0">
              <a:solidFill>
                <a:schemeClr val="bg1"/>
              </a:solidFill>
            </a:endParaRPr>
          </a:p>
          <a:p>
            <a:pPr marL="0" indent="0">
              <a:buNone/>
            </a:pPr>
            <a:r>
              <a:rPr lang="en-US" sz="2000" dirty="0">
                <a:solidFill>
                  <a:schemeClr val="bg1"/>
                </a:solidFill>
              </a:rPr>
              <a:t>3. </a:t>
            </a:r>
            <a:r>
              <a:rPr lang="en-US" sz="2000" dirty="0" err="1">
                <a:solidFill>
                  <a:schemeClr val="bg1"/>
                </a:solidFill>
              </a:rPr>
              <a:t>Hasanah</a:t>
            </a:r>
            <a:r>
              <a:rPr lang="en-US" sz="2000" dirty="0">
                <a:solidFill>
                  <a:schemeClr val="bg1"/>
                </a:solidFill>
              </a:rPr>
              <a:t> &amp; </a:t>
            </a:r>
            <a:r>
              <a:rPr lang="en-US" sz="2000" dirty="0" err="1">
                <a:solidFill>
                  <a:schemeClr val="bg1"/>
                </a:solidFill>
              </a:rPr>
              <a:t>Ratnaningtyas</a:t>
            </a:r>
            <a:r>
              <a:rPr lang="en-US" sz="2000" dirty="0">
                <a:solidFill>
                  <a:schemeClr val="bg1"/>
                </a:solidFill>
              </a:rPr>
              <a:t> (2022)</a:t>
            </a:r>
          </a:p>
          <a:p>
            <a:pPr marL="0" indent="0">
              <a:buNone/>
            </a:pPr>
            <a:r>
              <a:rPr lang="en-US" sz="2000" dirty="0">
                <a:solidFill>
                  <a:schemeClr val="bg1"/>
                </a:solidFill>
              </a:rPr>
              <a:t>Korean drama </a:t>
            </a:r>
            <a:r>
              <a:rPr lang="en-US" sz="2000" i="1" dirty="0">
                <a:solidFill>
                  <a:schemeClr val="bg1"/>
                </a:solidFill>
              </a:rPr>
              <a:t>My Name</a:t>
            </a:r>
            <a:r>
              <a:rPr lang="en-US" sz="2000" dirty="0">
                <a:solidFill>
                  <a:schemeClr val="bg1"/>
                </a:solidFill>
              </a:rPr>
              <a:t> represents perseverance in strengthening themselves; women who look like men; women who can fight and are strong and independent. In addition, it shows that women are assertive, optimistic, not easy to give up, intelligent, and rational.</a:t>
            </a:r>
          </a:p>
        </p:txBody>
      </p:sp>
    </p:spTree>
    <p:extLst>
      <p:ext uri="{BB962C8B-B14F-4D97-AF65-F5344CB8AC3E}">
        <p14:creationId xmlns:p14="http://schemas.microsoft.com/office/powerpoint/2010/main" val="23248873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79582" y="803564"/>
            <a:ext cx="10515600" cy="573088"/>
          </a:xfrm>
        </p:spPr>
        <p:txBody>
          <a:bodyPr>
            <a:normAutofit fontScale="90000"/>
          </a:bodyPr>
          <a:lstStyle/>
          <a:p>
            <a:r>
              <a:rPr lang="en-US" b="1" dirty="0">
                <a:solidFill>
                  <a:schemeClr val="bg1"/>
                </a:solidFill>
                <a:latin typeface="+mn-lt"/>
              </a:rPr>
              <a:t>METHOD</a:t>
            </a:r>
          </a:p>
        </p:txBody>
      </p:sp>
      <p:sp>
        <p:nvSpPr>
          <p:cNvPr id="5" name="Content Placeholder 4"/>
          <p:cNvSpPr>
            <a:spLocks noGrp="1"/>
          </p:cNvSpPr>
          <p:nvPr>
            <p:ph idx="1"/>
          </p:nvPr>
        </p:nvSpPr>
        <p:spPr>
          <a:xfrm>
            <a:off x="579582" y="1376652"/>
            <a:ext cx="10515600" cy="4351338"/>
          </a:xfrm>
        </p:spPr>
        <p:txBody>
          <a:bodyPr>
            <a:normAutofit/>
          </a:bodyPr>
          <a:lstStyle/>
          <a:p>
            <a:pPr marL="0" indent="0">
              <a:buNone/>
            </a:pPr>
            <a:r>
              <a:rPr lang="en-US" sz="2000" dirty="0">
                <a:solidFill>
                  <a:schemeClr val="bg1"/>
                </a:solidFill>
              </a:rPr>
              <a:t>This research is a qualitative descriptive study with the object of a Korean movie called </a:t>
            </a:r>
            <a:r>
              <a:rPr lang="en-US" sz="2000" i="1" dirty="0">
                <a:solidFill>
                  <a:schemeClr val="bg1"/>
                </a:solidFill>
              </a:rPr>
              <a:t>Kill </a:t>
            </a:r>
            <a:r>
              <a:rPr lang="en-US" sz="2000" i="1" dirty="0" err="1">
                <a:solidFill>
                  <a:schemeClr val="bg1"/>
                </a:solidFill>
              </a:rPr>
              <a:t>Boksoon</a:t>
            </a:r>
            <a:r>
              <a:rPr lang="en-US" sz="2000" dirty="0">
                <a:solidFill>
                  <a:schemeClr val="bg1"/>
                </a:solidFill>
              </a:rPr>
              <a:t>. It also refers to the theory of semiotics by Roland Barthes.</a:t>
            </a:r>
          </a:p>
          <a:p>
            <a:pPr marL="0" indent="0">
              <a:buNone/>
            </a:pPr>
            <a:r>
              <a:rPr lang="en-US" sz="2000" dirty="0">
                <a:solidFill>
                  <a:schemeClr val="bg1"/>
                </a:solidFill>
              </a:rPr>
              <a:t>Roland Barthes (in </a:t>
            </a:r>
            <a:r>
              <a:rPr lang="en-US" sz="2000" dirty="0" err="1">
                <a:solidFill>
                  <a:schemeClr val="bg1"/>
                </a:solidFill>
              </a:rPr>
              <a:t>Hasanah</a:t>
            </a:r>
            <a:r>
              <a:rPr lang="en-US" sz="2000" dirty="0">
                <a:solidFill>
                  <a:schemeClr val="bg1"/>
                </a:solidFill>
              </a:rPr>
              <a:t> &amp; </a:t>
            </a:r>
            <a:r>
              <a:rPr lang="en-US" sz="2000" dirty="0" err="1">
                <a:solidFill>
                  <a:schemeClr val="bg1"/>
                </a:solidFill>
              </a:rPr>
              <a:t>Ratnaningtyas</a:t>
            </a:r>
            <a:r>
              <a:rPr lang="en-US" sz="2000" dirty="0">
                <a:solidFill>
                  <a:schemeClr val="bg1"/>
                </a:solidFill>
              </a:rPr>
              <a:t>, 2022) states that semiotics includes denotation, connotation, and myth.</a:t>
            </a:r>
          </a:p>
          <a:p>
            <a:pPr marL="0" indent="0">
              <a:buNone/>
            </a:pPr>
            <a:r>
              <a:rPr lang="en-US" sz="2000" dirty="0">
                <a:solidFill>
                  <a:schemeClr val="bg1"/>
                </a:solidFill>
              </a:rPr>
              <a:t>This research was conducted by watching the </a:t>
            </a:r>
            <a:r>
              <a:rPr lang="en-US" sz="2000" i="1" dirty="0">
                <a:solidFill>
                  <a:schemeClr val="bg1"/>
                </a:solidFill>
              </a:rPr>
              <a:t>Kill </a:t>
            </a:r>
            <a:r>
              <a:rPr lang="en-US" sz="2000" i="1" dirty="0" err="1">
                <a:solidFill>
                  <a:schemeClr val="bg1"/>
                </a:solidFill>
              </a:rPr>
              <a:t>Boksoon</a:t>
            </a:r>
            <a:r>
              <a:rPr lang="en-US" sz="2000" i="1" dirty="0">
                <a:solidFill>
                  <a:schemeClr val="bg1"/>
                </a:solidFill>
              </a:rPr>
              <a:t> </a:t>
            </a:r>
            <a:r>
              <a:rPr lang="en-US" sz="2000" dirty="0">
                <a:solidFill>
                  <a:schemeClr val="bg1"/>
                </a:solidFill>
              </a:rPr>
              <a:t>movie on Netflix on May 31, 2023. After that, several scenes and dialogues from the movie were screen-captured as attachments, then analyzed by dividing them into two categories; visuals and dialogues to produce women stereotypes research. It also uses several data sources as references, such as journals, books, and news related to the problems studied.</a:t>
            </a:r>
          </a:p>
        </p:txBody>
      </p:sp>
    </p:spTree>
    <p:extLst>
      <p:ext uri="{BB962C8B-B14F-4D97-AF65-F5344CB8AC3E}">
        <p14:creationId xmlns:p14="http://schemas.microsoft.com/office/powerpoint/2010/main" val="9159895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79582" y="803564"/>
            <a:ext cx="10515600" cy="573088"/>
          </a:xfrm>
        </p:spPr>
        <p:txBody>
          <a:bodyPr>
            <a:normAutofit fontScale="90000"/>
          </a:bodyPr>
          <a:lstStyle/>
          <a:p>
            <a:r>
              <a:rPr lang="en-US" b="1" dirty="0">
                <a:solidFill>
                  <a:schemeClr val="bg1"/>
                </a:solidFill>
                <a:latin typeface="+mn-lt"/>
              </a:rPr>
              <a:t>FINDING AND DISCUSSION</a:t>
            </a:r>
          </a:p>
        </p:txBody>
      </p:sp>
      <p:sp>
        <p:nvSpPr>
          <p:cNvPr id="5" name="Content Placeholder 4"/>
          <p:cNvSpPr>
            <a:spLocks noGrp="1"/>
          </p:cNvSpPr>
          <p:nvPr>
            <p:ph idx="1"/>
          </p:nvPr>
        </p:nvSpPr>
        <p:spPr>
          <a:xfrm>
            <a:off x="579582" y="1376652"/>
            <a:ext cx="10515600" cy="4351338"/>
          </a:xfrm>
        </p:spPr>
        <p:txBody>
          <a:bodyPr>
            <a:normAutofit fontScale="92500" lnSpcReduction="10000"/>
          </a:bodyPr>
          <a:lstStyle/>
          <a:p>
            <a:pPr marL="0" indent="0">
              <a:buNone/>
            </a:pPr>
            <a:r>
              <a:rPr lang="en-US" sz="2000" dirty="0">
                <a:solidFill>
                  <a:schemeClr val="bg1"/>
                </a:solidFill>
              </a:rPr>
              <a:t>a. The results of research that focus on the visuals</a:t>
            </a:r>
          </a:p>
          <a:p>
            <a:pPr marL="0" indent="0">
              <a:buNone/>
            </a:pPr>
            <a:r>
              <a:rPr lang="en-US" sz="2000" dirty="0">
                <a:solidFill>
                  <a:schemeClr val="bg1"/>
                </a:solidFill>
              </a:rPr>
              <a:t>1. Women who drink alcohol</a:t>
            </a:r>
          </a:p>
          <a:p>
            <a:pPr marL="0" indent="0">
              <a:buNone/>
            </a:pPr>
            <a:r>
              <a:rPr lang="en-US" sz="2000" dirty="0">
                <a:solidFill>
                  <a:schemeClr val="bg1"/>
                </a:solidFill>
              </a:rPr>
              <a:t>- Denotation: </a:t>
            </a:r>
            <a:r>
              <a:rPr lang="en-US" sz="2000" dirty="0" err="1">
                <a:solidFill>
                  <a:schemeClr val="bg1"/>
                </a:solidFill>
              </a:rPr>
              <a:t>Boksoon</a:t>
            </a:r>
            <a:r>
              <a:rPr lang="en-US" sz="2000" dirty="0">
                <a:solidFill>
                  <a:schemeClr val="bg1"/>
                </a:solidFill>
              </a:rPr>
              <a:t> is drinking beer and accompanied by </a:t>
            </a:r>
          </a:p>
          <a:p>
            <a:pPr marL="0" indent="0">
              <a:buNone/>
            </a:pPr>
            <a:r>
              <a:rPr lang="en-US" sz="2000" dirty="0">
                <a:solidFill>
                  <a:schemeClr val="bg1"/>
                </a:solidFill>
              </a:rPr>
              <a:t>her daughter. Then, </a:t>
            </a:r>
            <a:r>
              <a:rPr lang="en-US" sz="2000" dirty="0" err="1">
                <a:solidFill>
                  <a:schemeClr val="bg1"/>
                </a:solidFill>
              </a:rPr>
              <a:t>Boksoon</a:t>
            </a:r>
            <a:r>
              <a:rPr lang="en-US" sz="2000" dirty="0">
                <a:solidFill>
                  <a:schemeClr val="bg1"/>
                </a:solidFill>
              </a:rPr>
              <a:t> is drinking soju with several of</a:t>
            </a:r>
          </a:p>
          <a:p>
            <a:pPr marL="0" indent="0">
              <a:buNone/>
            </a:pPr>
            <a:r>
              <a:rPr lang="en-US" sz="2000" dirty="0">
                <a:solidFill>
                  <a:schemeClr val="bg1"/>
                </a:solidFill>
              </a:rPr>
              <a:t>her male colleagues.</a:t>
            </a:r>
          </a:p>
          <a:p>
            <a:pPr marL="0" indent="0">
              <a:buNone/>
            </a:pPr>
            <a:r>
              <a:rPr lang="en-US" sz="2000" dirty="0">
                <a:solidFill>
                  <a:schemeClr val="bg1"/>
                </a:solidFill>
              </a:rPr>
              <a:t>- Connotation: Alcohol is usually consumed more by men.</a:t>
            </a:r>
          </a:p>
          <a:p>
            <a:pPr>
              <a:buFontTx/>
              <a:buChar char="-"/>
            </a:pPr>
            <a:r>
              <a:rPr lang="en-US" sz="2000" dirty="0">
                <a:solidFill>
                  <a:schemeClr val="bg1"/>
                </a:solidFill>
              </a:rPr>
              <a:t>Myth: Women who drink alcohol are often viewed negatively by society.</a:t>
            </a:r>
          </a:p>
          <a:p>
            <a:pPr>
              <a:buFontTx/>
              <a:buChar char="-"/>
            </a:pPr>
            <a:endParaRPr lang="en-US" sz="2000" dirty="0">
              <a:solidFill>
                <a:schemeClr val="bg1"/>
              </a:solidFill>
            </a:endParaRPr>
          </a:p>
          <a:p>
            <a:pPr marL="0" indent="0">
              <a:buNone/>
            </a:pPr>
            <a:r>
              <a:rPr lang="en-US" sz="2000" dirty="0">
                <a:solidFill>
                  <a:schemeClr val="bg1"/>
                </a:solidFill>
              </a:rPr>
              <a:t>2. Women who smoke</a:t>
            </a:r>
          </a:p>
          <a:p>
            <a:pPr>
              <a:buFontTx/>
              <a:buChar char="-"/>
            </a:pPr>
            <a:r>
              <a:rPr lang="en-US" sz="2000" dirty="0">
                <a:solidFill>
                  <a:schemeClr val="bg1"/>
                </a:solidFill>
              </a:rPr>
              <a:t>Denotation: </a:t>
            </a:r>
            <a:r>
              <a:rPr lang="en-US" sz="2000" dirty="0" err="1">
                <a:solidFill>
                  <a:schemeClr val="bg1"/>
                </a:solidFill>
              </a:rPr>
              <a:t>Boksoon</a:t>
            </a:r>
            <a:r>
              <a:rPr lang="en-US" sz="2000" dirty="0">
                <a:solidFill>
                  <a:schemeClr val="bg1"/>
                </a:solidFill>
              </a:rPr>
              <a:t> talked while smoking with Shinichiro Oda.</a:t>
            </a:r>
          </a:p>
          <a:p>
            <a:pPr>
              <a:buFontTx/>
              <a:buChar char="-"/>
            </a:pPr>
            <a:r>
              <a:rPr lang="en-US" sz="2000" dirty="0">
                <a:solidFill>
                  <a:schemeClr val="bg1"/>
                </a:solidFill>
              </a:rPr>
              <a:t>Connotation: Woman is smoking.</a:t>
            </a:r>
          </a:p>
          <a:p>
            <a:pPr>
              <a:buFontTx/>
              <a:buChar char="-"/>
            </a:pPr>
            <a:r>
              <a:rPr lang="en-US" sz="2000" dirty="0">
                <a:solidFill>
                  <a:schemeClr val="bg1"/>
                </a:solidFill>
              </a:rPr>
              <a:t>Myth: Women who smoke are viewed negatively by society.</a:t>
            </a:r>
          </a:p>
          <a:p>
            <a:pPr marL="0" indent="0">
              <a:buNone/>
            </a:pPr>
            <a:endParaRPr lang="en-US" sz="2000" dirty="0">
              <a:solidFill>
                <a:schemeClr val="bg1"/>
              </a:solidFill>
            </a:endParaRPr>
          </a:p>
        </p:txBody>
      </p:sp>
      <p:pic>
        <p:nvPicPr>
          <p:cNvPr id="3" name="Picture 2">
            <a:extLst>
              <a:ext uri="{FF2B5EF4-FFF2-40B4-BE49-F238E27FC236}">
                <a16:creationId xmlns:a16="http://schemas.microsoft.com/office/drawing/2014/main" id="{E3DF0DCB-48BC-6F05-E4C7-2ACBC48CB7A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69429" y="1884538"/>
            <a:ext cx="2008906" cy="1130010"/>
          </a:xfrm>
          <a:prstGeom prst="rect">
            <a:avLst/>
          </a:prstGeom>
        </p:spPr>
      </p:pic>
      <p:pic>
        <p:nvPicPr>
          <p:cNvPr id="7" name="Picture 6">
            <a:extLst>
              <a:ext uri="{FF2B5EF4-FFF2-40B4-BE49-F238E27FC236}">
                <a16:creationId xmlns:a16="http://schemas.microsoft.com/office/drawing/2014/main" id="{D5625C93-29F0-6D2D-79E8-C9388953B4D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60978" y="1884538"/>
            <a:ext cx="2045440" cy="1150560"/>
          </a:xfrm>
          <a:prstGeom prst="rect">
            <a:avLst/>
          </a:prstGeom>
        </p:spPr>
      </p:pic>
      <p:pic>
        <p:nvPicPr>
          <p:cNvPr id="9" name="Picture 8">
            <a:extLst>
              <a:ext uri="{FF2B5EF4-FFF2-40B4-BE49-F238E27FC236}">
                <a16:creationId xmlns:a16="http://schemas.microsoft.com/office/drawing/2014/main" id="{E1357FA6-FC5A-4D34-AAC8-740DF4A2815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01888" y="4488039"/>
            <a:ext cx="2045440" cy="1150560"/>
          </a:xfrm>
          <a:prstGeom prst="rect">
            <a:avLst/>
          </a:prstGeom>
        </p:spPr>
      </p:pic>
    </p:spTree>
    <p:extLst>
      <p:ext uri="{BB962C8B-B14F-4D97-AF65-F5344CB8AC3E}">
        <p14:creationId xmlns:p14="http://schemas.microsoft.com/office/powerpoint/2010/main" val="5999526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79582" y="803564"/>
            <a:ext cx="10515600" cy="573088"/>
          </a:xfrm>
        </p:spPr>
        <p:txBody>
          <a:bodyPr>
            <a:normAutofit fontScale="90000"/>
          </a:bodyPr>
          <a:lstStyle/>
          <a:p>
            <a:r>
              <a:rPr lang="en-US" b="1" dirty="0">
                <a:solidFill>
                  <a:schemeClr val="bg1"/>
                </a:solidFill>
                <a:latin typeface="+mn-lt"/>
              </a:rPr>
              <a:t>FINDING AND DISCUSSION</a:t>
            </a:r>
          </a:p>
        </p:txBody>
      </p:sp>
      <p:sp>
        <p:nvSpPr>
          <p:cNvPr id="5" name="Content Placeholder 4"/>
          <p:cNvSpPr>
            <a:spLocks noGrp="1"/>
          </p:cNvSpPr>
          <p:nvPr>
            <p:ph idx="1"/>
          </p:nvPr>
        </p:nvSpPr>
        <p:spPr>
          <a:xfrm>
            <a:off x="579582" y="1376652"/>
            <a:ext cx="10515600" cy="4351338"/>
          </a:xfrm>
        </p:spPr>
        <p:txBody>
          <a:bodyPr>
            <a:normAutofit/>
          </a:bodyPr>
          <a:lstStyle/>
          <a:p>
            <a:pPr marL="0" indent="0">
              <a:buNone/>
            </a:pPr>
            <a:r>
              <a:rPr lang="en-US" sz="2000" dirty="0">
                <a:solidFill>
                  <a:schemeClr val="bg1"/>
                </a:solidFill>
              </a:rPr>
              <a:t>3. Women who can fight</a:t>
            </a:r>
          </a:p>
          <a:p>
            <a:pPr marL="0" indent="0">
              <a:buNone/>
            </a:pPr>
            <a:r>
              <a:rPr lang="en-US" sz="2000" dirty="0">
                <a:solidFill>
                  <a:schemeClr val="bg1"/>
                </a:solidFill>
              </a:rPr>
              <a:t>- Denotation: Young-Ji is trying her best to counter the attack</a:t>
            </a:r>
          </a:p>
          <a:p>
            <a:pPr marL="0" indent="0">
              <a:buNone/>
            </a:pPr>
            <a:r>
              <a:rPr lang="en-US" sz="2000" dirty="0">
                <a:solidFill>
                  <a:schemeClr val="bg1"/>
                </a:solidFill>
              </a:rPr>
              <a:t>from Thug.</a:t>
            </a:r>
          </a:p>
          <a:p>
            <a:pPr marL="0" indent="0">
              <a:buNone/>
            </a:pPr>
            <a:r>
              <a:rPr lang="en-US" sz="2000" dirty="0">
                <a:solidFill>
                  <a:schemeClr val="bg1"/>
                </a:solidFill>
              </a:rPr>
              <a:t>- Connotation: Woman is brave, strong, and tough.</a:t>
            </a:r>
          </a:p>
          <a:p>
            <a:pPr marL="0" indent="0">
              <a:buNone/>
            </a:pPr>
            <a:r>
              <a:rPr lang="en-US" sz="2000" dirty="0">
                <a:solidFill>
                  <a:schemeClr val="bg1"/>
                </a:solidFill>
              </a:rPr>
              <a:t>- Myth: Woman are known as elegant, gentle, and in need of protection.</a:t>
            </a:r>
          </a:p>
        </p:txBody>
      </p:sp>
      <p:pic>
        <p:nvPicPr>
          <p:cNvPr id="6" name="Picture 5">
            <a:extLst>
              <a:ext uri="{FF2B5EF4-FFF2-40B4-BE49-F238E27FC236}">
                <a16:creationId xmlns:a16="http://schemas.microsoft.com/office/drawing/2014/main" id="{84C11811-53C2-D3C1-0BD7-F143E171E76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60470" y="1754469"/>
            <a:ext cx="2634712" cy="1482026"/>
          </a:xfrm>
          <a:prstGeom prst="rect">
            <a:avLst/>
          </a:prstGeom>
        </p:spPr>
      </p:pic>
    </p:spTree>
    <p:extLst>
      <p:ext uri="{BB962C8B-B14F-4D97-AF65-F5344CB8AC3E}">
        <p14:creationId xmlns:p14="http://schemas.microsoft.com/office/powerpoint/2010/main" val="34967413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79582" y="803564"/>
            <a:ext cx="10515600" cy="573088"/>
          </a:xfrm>
        </p:spPr>
        <p:txBody>
          <a:bodyPr>
            <a:normAutofit fontScale="90000"/>
          </a:bodyPr>
          <a:lstStyle/>
          <a:p>
            <a:r>
              <a:rPr lang="en-US" b="1" dirty="0">
                <a:solidFill>
                  <a:schemeClr val="bg1"/>
                </a:solidFill>
                <a:latin typeface="+mn-lt"/>
              </a:rPr>
              <a:t>FINDING AND DISCUSSION</a:t>
            </a:r>
          </a:p>
        </p:txBody>
      </p:sp>
      <p:sp>
        <p:nvSpPr>
          <p:cNvPr id="5" name="Content Placeholder 4"/>
          <p:cNvSpPr>
            <a:spLocks noGrp="1"/>
          </p:cNvSpPr>
          <p:nvPr>
            <p:ph idx="1"/>
          </p:nvPr>
        </p:nvSpPr>
        <p:spPr>
          <a:xfrm>
            <a:off x="579582" y="1376652"/>
            <a:ext cx="10515600" cy="4351338"/>
          </a:xfrm>
        </p:spPr>
        <p:txBody>
          <a:bodyPr>
            <a:normAutofit/>
          </a:bodyPr>
          <a:lstStyle/>
          <a:p>
            <a:pPr marL="0" indent="0">
              <a:buNone/>
            </a:pPr>
            <a:r>
              <a:rPr lang="en-US" sz="2000" dirty="0">
                <a:solidFill>
                  <a:schemeClr val="bg1"/>
                </a:solidFill>
              </a:rPr>
              <a:t>b. The results of research that focus on the dialogues</a:t>
            </a:r>
          </a:p>
          <a:p>
            <a:pPr marL="0" indent="0">
              <a:buNone/>
            </a:pPr>
            <a:r>
              <a:rPr lang="en-US" sz="2000" dirty="0">
                <a:solidFill>
                  <a:schemeClr val="bg1"/>
                </a:solidFill>
              </a:rPr>
              <a:t>1. Women are assertive</a:t>
            </a:r>
          </a:p>
          <a:p>
            <a:pPr>
              <a:buFontTx/>
              <a:buChar char="-"/>
            </a:pPr>
            <a:r>
              <a:rPr lang="en-US" sz="2000" dirty="0">
                <a:solidFill>
                  <a:schemeClr val="bg1"/>
                </a:solidFill>
              </a:rPr>
              <a:t>Denotation: </a:t>
            </a:r>
            <a:r>
              <a:rPr lang="en-US" sz="2000" dirty="0" err="1">
                <a:solidFill>
                  <a:schemeClr val="bg1"/>
                </a:solidFill>
              </a:rPr>
              <a:t>Boksoon</a:t>
            </a:r>
            <a:r>
              <a:rPr lang="en-US" sz="2000" dirty="0">
                <a:solidFill>
                  <a:schemeClr val="bg1"/>
                </a:solidFill>
              </a:rPr>
              <a:t> said to Min-Kyu “</a:t>
            </a:r>
            <a:r>
              <a:rPr lang="ko-KR" altLang="en-US" sz="2000" dirty="0">
                <a:solidFill>
                  <a:schemeClr val="bg1"/>
                </a:solidFill>
                <a:latin typeface="BatangChe" panose="02030609000101010101" pitchFamily="49" charset="-127"/>
                <a:ea typeface="BatangChe" panose="02030609000101010101" pitchFamily="49" charset="-127"/>
              </a:rPr>
              <a:t>한 번만 더 그따위</a:t>
            </a:r>
            <a:endParaRPr lang="en-ID" altLang="ko-KR" sz="2000" dirty="0">
              <a:solidFill>
                <a:schemeClr val="bg1"/>
              </a:solidFill>
              <a:latin typeface="BatangChe" panose="02030609000101010101" pitchFamily="49" charset="-127"/>
              <a:ea typeface="BatangChe" panose="02030609000101010101" pitchFamily="49" charset="-127"/>
            </a:endParaRPr>
          </a:p>
          <a:p>
            <a:pPr marL="0" indent="0">
              <a:buNone/>
            </a:pPr>
            <a:r>
              <a:rPr lang="ko-KR" altLang="en-US" sz="2000" dirty="0">
                <a:solidFill>
                  <a:schemeClr val="bg1"/>
                </a:solidFill>
                <a:latin typeface="BatangChe" panose="02030609000101010101" pitchFamily="49" charset="-127"/>
                <a:ea typeface="BatangChe" panose="02030609000101010101" pitchFamily="49" charset="-127"/>
              </a:rPr>
              <a:t>걸</a:t>
            </a:r>
            <a:r>
              <a:rPr lang="en-ID" altLang="ko-KR" sz="2000" dirty="0">
                <a:solidFill>
                  <a:schemeClr val="bg1"/>
                </a:solidFill>
                <a:latin typeface="BatangChe" panose="02030609000101010101" pitchFamily="49" charset="-127"/>
                <a:ea typeface="BatangChe" panose="02030609000101010101" pitchFamily="49" charset="-127"/>
              </a:rPr>
              <a:t> </a:t>
            </a:r>
            <a:r>
              <a:rPr lang="ko-KR" altLang="en-US" sz="2000" dirty="0">
                <a:solidFill>
                  <a:schemeClr val="bg1"/>
                </a:solidFill>
                <a:latin typeface="BatangChe" panose="02030609000101010101" pitchFamily="49" charset="-127"/>
                <a:ea typeface="BatangChe" panose="02030609000101010101" pitchFamily="49" charset="-127"/>
              </a:rPr>
              <a:t>농담이라고 했다가는 세상에서 제일 무딘 칼이</a:t>
            </a:r>
            <a:endParaRPr lang="en-ID" altLang="ko-KR" sz="2000" dirty="0">
              <a:solidFill>
                <a:schemeClr val="bg1"/>
              </a:solidFill>
              <a:latin typeface="BatangChe" panose="02030609000101010101" pitchFamily="49" charset="-127"/>
              <a:ea typeface="BatangChe" panose="02030609000101010101" pitchFamily="49" charset="-127"/>
            </a:endParaRPr>
          </a:p>
          <a:p>
            <a:pPr marL="0" indent="0">
              <a:buNone/>
            </a:pPr>
            <a:r>
              <a:rPr lang="ko-KR" altLang="en-US" sz="2000" dirty="0">
                <a:solidFill>
                  <a:schemeClr val="bg1"/>
                </a:solidFill>
                <a:latin typeface="BatangChe" panose="02030609000101010101" pitchFamily="49" charset="-127"/>
                <a:ea typeface="BatangChe" panose="02030609000101010101" pitchFamily="49" charset="-127"/>
              </a:rPr>
              <a:t>선배 입에 꽃혀있을 거야</a:t>
            </a:r>
            <a:r>
              <a:rPr lang="en-ID" altLang="ko-KR" sz="2000" dirty="0">
                <a:solidFill>
                  <a:schemeClr val="bg1"/>
                </a:solidFill>
                <a:latin typeface="BatangChe" panose="02030609000101010101" pitchFamily="49" charset="-127"/>
                <a:ea typeface="BatangChe" panose="02030609000101010101" pitchFamily="49" charset="-127"/>
              </a:rPr>
              <a:t>, </a:t>
            </a:r>
            <a:r>
              <a:rPr lang="ko-KR" altLang="en-US" sz="2000" dirty="0">
                <a:solidFill>
                  <a:schemeClr val="bg1"/>
                </a:solidFill>
                <a:latin typeface="BatangChe" panose="02030609000101010101" pitchFamily="49" charset="-127"/>
                <a:ea typeface="BatangChe" panose="02030609000101010101" pitchFamily="49" charset="-127"/>
              </a:rPr>
              <a:t>씨</a:t>
            </a:r>
            <a:r>
              <a:rPr lang="en-ID" altLang="ko-KR" sz="2000" dirty="0">
                <a:solidFill>
                  <a:schemeClr val="bg1"/>
                </a:solidFill>
              </a:rPr>
              <a:t>”.</a:t>
            </a:r>
            <a:endParaRPr lang="en-US" sz="2000" dirty="0">
              <a:solidFill>
                <a:schemeClr val="bg1"/>
              </a:solidFill>
            </a:endParaRPr>
          </a:p>
          <a:p>
            <a:pPr marL="0" indent="0">
              <a:buNone/>
            </a:pPr>
            <a:r>
              <a:rPr lang="en-US" sz="2000" dirty="0">
                <a:solidFill>
                  <a:schemeClr val="bg1"/>
                </a:solidFill>
              </a:rPr>
              <a:t>- Connotation: Women are the opposite of the general views of society. Women have often been considered weak and indecisive.</a:t>
            </a:r>
          </a:p>
          <a:p>
            <a:pPr marL="0" indent="0">
              <a:buNone/>
            </a:pPr>
            <a:r>
              <a:rPr lang="en-US" sz="2000" dirty="0">
                <a:solidFill>
                  <a:schemeClr val="bg1"/>
                </a:solidFill>
              </a:rPr>
              <a:t>- Myth: Woman is assertive when she speaks looks fiercer and tense.</a:t>
            </a:r>
          </a:p>
        </p:txBody>
      </p:sp>
      <p:pic>
        <p:nvPicPr>
          <p:cNvPr id="3" name="Picture 2">
            <a:extLst>
              <a:ext uri="{FF2B5EF4-FFF2-40B4-BE49-F238E27FC236}">
                <a16:creationId xmlns:a16="http://schemas.microsoft.com/office/drawing/2014/main" id="{F66032BF-837A-E8A0-04E9-F41353A5FF6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18888" y="1830814"/>
            <a:ext cx="2130914" cy="1598186"/>
          </a:xfrm>
          <a:prstGeom prst="rect">
            <a:avLst/>
          </a:prstGeom>
        </p:spPr>
      </p:pic>
      <p:pic>
        <p:nvPicPr>
          <p:cNvPr id="8" name="Picture 7">
            <a:extLst>
              <a:ext uri="{FF2B5EF4-FFF2-40B4-BE49-F238E27FC236}">
                <a16:creationId xmlns:a16="http://schemas.microsoft.com/office/drawing/2014/main" id="{060C0EA3-B200-5604-BD24-CB6E0E710C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81504" y="1830814"/>
            <a:ext cx="2130914" cy="1598185"/>
          </a:xfrm>
          <a:prstGeom prst="rect">
            <a:avLst/>
          </a:prstGeom>
        </p:spPr>
      </p:pic>
    </p:spTree>
    <p:extLst>
      <p:ext uri="{BB962C8B-B14F-4D97-AF65-F5344CB8AC3E}">
        <p14:creationId xmlns:p14="http://schemas.microsoft.com/office/powerpoint/2010/main" val="16637582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79582" y="803564"/>
            <a:ext cx="10515600" cy="573088"/>
          </a:xfrm>
        </p:spPr>
        <p:txBody>
          <a:bodyPr>
            <a:normAutofit fontScale="90000"/>
          </a:bodyPr>
          <a:lstStyle/>
          <a:p>
            <a:r>
              <a:rPr lang="en-US" b="1" dirty="0">
                <a:solidFill>
                  <a:schemeClr val="bg1"/>
                </a:solidFill>
                <a:latin typeface="+mn-lt"/>
              </a:rPr>
              <a:t>FINDING AND DISCUSSION</a:t>
            </a:r>
          </a:p>
        </p:txBody>
      </p:sp>
      <p:sp>
        <p:nvSpPr>
          <p:cNvPr id="5" name="Content Placeholder 4"/>
          <p:cNvSpPr>
            <a:spLocks noGrp="1"/>
          </p:cNvSpPr>
          <p:nvPr>
            <p:ph idx="1"/>
          </p:nvPr>
        </p:nvSpPr>
        <p:spPr>
          <a:xfrm>
            <a:off x="579582" y="1376652"/>
            <a:ext cx="10515600" cy="4351338"/>
          </a:xfrm>
        </p:spPr>
        <p:txBody>
          <a:bodyPr>
            <a:normAutofit/>
          </a:bodyPr>
          <a:lstStyle/>
          <a:p>
            <a:pPr marL="0" indent="0">
              <a:buNone/>
            </a:pPr>
            <a:r>
              <a:rPr lang="en-US" sz="2000" dirty="0">
                <a:solidFill>
                  <a:schemeClr val="bg1"/>
                </a:solidFill>
              </a:rPr>
              <a:t>2. Women are not easily giving up</a:t>
            </a:r>
          </a:p>
          <a:p>
            <a:pPr>
              <a:buFontTx/>
              <a:buChar char="-"/>
            </a:pPr>
            <a:r>
              <a:rPr lang="en-US" sz="2000" dirty="0">
                <a:solidFill>
                  <a:schemeClr val="bg1"/>
                </a:solidFill>
              </a:rPr>
              <a:t>Denotation: Jae-Young said to </a:t>
            </a:r>
            <a:r>
              <a:rPr lang="en-US" sz="2000" dirty="0" err="1">
                <a:solidFill>
                  <a:schemeClr val="bg1"/>
                </a:solidFill>
              </a:rPr>
              <a:t>Jin</a:t>
            </a:r>
            <a:r>
              <a:rPr lang="en-US" sz="2000" dirty="0">
                <a:solidFill>
                  <a:schemeClr val="bg1"/>
                </a:solidFill>
              </a:rPr>
              <a:t>-Sung “</a:t>
            </a:r>
            <a:r>
              <a:rPr lang="ko-KR" altLang="en-US" sz="2000" dirty="0">
                <a:solidFill>
                  <a:schemeClr val="bg1"/>
                </a:solidFill>
                <a:latin typeface="BatangChe" panose="02030609000101010101" pitchFamily="49" charset="-127"/>
                <a:ea typeface="BatangChe" panose="02030609000101010101" pitchFamily="49" charset="-127"/>
              </a:rPr>
              <a:t>그로면</a:t>
            </a:r>
            <a:r>
              <a:rPr lang="en-ID" altLang="ko-KR" sz="2000" dirty="0">
                <a:solidFill>
                  <a:schemeClr val="bg1"/>
                </a:solidFill>
                <a:latin typeface="BatangChe" panose="02030609000101010101" pitchFamily="49" charset="-127"/>
                <a:ea typeface="BatangChe" panose="02030609000101010101" pitchFamily="49" charset="-127"/>
              </a:rPr>
              <a:t> </a:t>
            </a:r>
            <a:r>
              <a:rPr lang="ko-KR" altLang="en-US" sz="2000" dirty="0">
                <a:solidFill>
                  <a:schemeClr val="bg1"/>
                </a:solidFill>
                <a:latin typeface="BatangChe" panose="02030609000101010101" pitchFamily="49" charset="-127"/>
                <a:ea typeface="BatangChe" panose="02030609000101010101" pitchFamily="49" charset="-127"/>
              </a:rPr>
              <a:t>너는 죽어</a:t>
            </a:r>
            <a:r>
              <a:rPr lang="en-ID" altLang="ko-KR" sz="2000" dirty="0">
                <a:solidFill>
                  <a:schemeClr val="bg1"/>
                </a:solidFill>
              </a:rPr>
              <a:t>.”</a:t>
            </a:r>
            <a:endParaRPr lang="en-US" sz="2000" dirty="0">
              <a:solidFill>
                <a:schemeClr val="bg1"/>
              </a:solidFill>
            </a:endParaRPr>
          </a:p>
          <a:p>
            <a:pPr>
              <a:buFontTx/>
              <a:buChar char="-"/>
            </a:pPr>
            <a:r>
              <a:rPr lang="en-US" sz="2000" dirty="0">
                <a:solidFill>
                  <a:schemeClr val="bg1"/>
                </a:solidFill>
              </a:rPr>
              <a:t>Connotation: Woman break a negative stereotypes by</a:t>
            </a:r>
          </a:p>
          <a:p>
            <a:pPr marL="0" indent="0">
              <a:buNone/>
            </a:pPr>
            <a:r>
              <a:rPr lang="en-US" sz="2000" dirty="0">
                <a:solidFill>
                  <a:schemeClr val="bg1"/>
                </a:solidFill>
              </a:rPr>
              <a:t>threatening to kill her friend.</a:t>
            </a:r>
          </a:p>
          <a:p>
            <a:pPr>
              <a:buFontTx/>
              <a:buChar char="-"/>
            </a:pPr>
            <a:r>
              <a:rPr lang="en-US" sz="2000" dirty="0">
                <a:solidFill>
                  <a:schemeClr val="bg1"/>
                </a:solidFill>
              </a:rPr>
              <a:t>Myth: Society has considered women as weak, infirm living beings,</a:t>
            </a:r>
          </a:p>
          <a:p>
            <a:pPr marL="0" indent="0">
              <a:buNone/>
            </a:pPr>
            <a:r>
              <a:rPr lang="en-US" sz="2000" dirty="0">
                <a:solidFill>
                  <a:schemeClr val="bg1"/>
                </a:solidFill>
              </a:rPr>
              <a:t>always afraid of everything and giving up easily.</a:t>
            </a:r>
          </a:p>
        </p:txBody>
      </p:sp>
      <p:pic>
        <p:nvPicPr>
          <p:cNvPr id="6" name="Picture 5">
            <a:extLst>
              <a:ext uri="{FF2B5EF4-FFF2-40B4-BE49-F238E27FC236}">
                <a16:creationId xmlns:a16="http://schemas.microsoft.com/office/drawing/2014/main" id="{147E7D22-9E54-AF9D-D5B1-937D55A9619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67114" y="1731269"/>
            <a:ext cx="2428068" cy="1821051"/>
          </a:xfrm>
          <a:prstGeom prst="rect">
            <a:avLst/>
          </a:prstGeom>
        </p:spPr>
      </p:pic>
    </p:spTree>
    <p:extLst>
      <p:ext uri="{BB962C8B-B14F-4D97-AF65-F5344CB8AC3E}">
        <p14:creationId xmlns:p14="http://schemas.microsoft.com/office/powerpoint/2010/main" val="36092805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79582" y="803564"/>
            <a:ext cx="10515600" cy="573088"/>
          </a:xfrm>
        </p:spPr>
        <p:txBody>
          <a:bodyPr>
            <a:normAutofit fontScale="90000"/>
          </a:bodyPr>
          <a:lstStyle/>
          <a:p>
            <a:r>
              <a:rPr lang="en-US" b="1" dirty="0">
                <a:solidFill>
                  <a:schemeClr val="bg1"/>
                </a:solidFill>
                <a:latin typeface="+mn-lt"/>
              </a:rPr>
              <a:t>CONCLUSION</a:t>
            </a:r>
          </a:p>
        </p:txBody>
      </p:sp>
      <p:sp>
        <p:nvSpPr>
          <p:cNvPr id="5" name="Content Placeholder 4"/>
          <p:cNvSpPr>
            <a:spLocks noGrp="1"/>
          </p:cNvSpPr>
          <p:nvPr>
            <p:ph idx="1"/>
          </p:nvPr>
        </p:nvSpPr>
        <p:spPr>
          <a:xfrm>
            <a:off x="579582" y="1376652"/>
            <a:ext cx="10515600" cy="4351338"/>
          </a:xfrm>
        </p:spPr>
        <p:txBody>
          <a:bodyPr>
            <a:normAutofit/>
          </a:bodyPr>
          <a:lstStyle/>
          <a:p>
            <a:pPr marL="0" indent="0">
              <a:buNone/>
            </a:pPr>
            <a:r>
              <a:rPr lang="en-US" sz="2000" dirty="0">
                <a:solidFill>
                  <a:schemeClr val="bg1"/>
                </a:solidFill>
              </a:rPr>
              <a:t>Negative stereotypes towards women have become a culture owned by society since a long ago. Women stereotypes are usually synonymous with women who are weak, give up easily, are afraid of everything, and have to behave elegantly.</a:t>
            </a:r>
          </a:p>
          <a:p>
            <a:pPr marL="0" indent="0">
              <a:buNone/>
            </a:pPr>
            <a:r>
              <a:rPr lang="en-US" sz="2000" dirty="0">
                <a:solidFill>
                  <a:schemeClr val="bg1"/>
                </a:solidFill>
              </a:rPr>
              <a:t>Through Roland Barthes’s semiotic analysis regarding the meaning of denotation, connotation, and myth, it can be concluded that the women stereotypes in the Kill </a:t>
            </a:r>
            <a:r>
              <a:rPr lang="en-US" sz="2000" dirty="0" err="1">
                <a:solidFill>
                  <a:schemeClr val="bg1"/>
                </a:solidFill>
              </a:rPr>
              <a:t>Boksoon</a:t>
            </a:r>
            <a:r>
              <a:rPr lang="en-US" sz="2000" dirty="0">
                <a:solidFill>
                  <a:schemeClr val="bg1"/>
                </a:solidFill>
              </a:rPr>
              <a:t> movie are:</a:t>
            </a:r>
          </a:p>
          <a:p>
            <a:pPr marL="457200" indent="-457200">
              <a:buAutoNum type="arabicPeriod"/>
            </a:pPr>
            <a:r>
              <a:rPr lang="en-US" sz="2000" dirty="0">
                <a:solidFill>
                  <a:schemeClr val="bg1"/>
                </a:solidFill>
              </a:rPr>
              <a:t>Women can drink alcohol</a:t>
            </a:r>
          </a:p>
          <a:p>
            <a:pPr marL="457200" indent="-457200">
              <a:buAutoNum type="arabicPeriod"/>
            </a:pPr>
            <a:r>
              <a:rPr lang="en-US" sz="2000" dirty="0">
                <a:solidFill>
                  <a:schemeClr val="bg1"/>
                </a:solidFill>
              </a:rPr>
              <a:t>Women smoke</a:t>
            </a:r>
          </a:p>
          <a:p>
            <a:pPr marL="457200" indent="-457200">
              <a:buAutoNum type="arabicPeriod"/>
            </a:pPr>
            <a:r>
              <a:rPr lang="en-US" sz="2000" dirty="0">
                <a:solidFill>
                  <a:schemeClr val="bg1"/>
                </a:solidFill>
              </a:rPr>
              <a:t>Women can fight</a:t>
            </a:r>
          </a:p>
          <a:p>
            <a:pPr marL="457200" indent="-457200">
              <a:buAutoNum type="arabicPeriod"/>
            </a:pPr>
            <a:r>
              <a:rPr lang="en-US" sz="2000" dirty="0">
                <a:solidFill>
                  <a:schemeClr val="bg1"/>
                </a:solidFill>
              </a:rPr>
              <a:t>Women are assertive</a:t>
            </a:r>
          </a:p>
          <a:p>
            <a:pPr marL="457200" indent="-457200">
              <a:buAutoNum type="arabicPeriod"/>
            </a:pPr>
            <a:r>
              <a:rPr lang="en-US" sz="2000" dirty="0">
                <a:solidFill>
                  <a:schemeClr val="bg1"/>
                </a:solidFill>
              </a:rPr>
              <a:t>Women are not easily giving up</a:t>
            </a:r>
          </a:p>
        </p:txBody>
      </p:sp>
    </p:spTree>
    <p:extLst>
      <p:ext uri="{BB962C8B-B14F-4D97-AF65-F5344CB8AC3E}">
        <p14:creationId xmlns:p14="http://schemas.microsoft.com/office/powerpoint/2010/main" val="29652042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1063</TotalTime>
  <Words>1531</Words>
  <Application>Microsoft Office PowerPoint</Application>
  <PresentationFormat>Widescreen</PresentationFormat>
  <Paragraphs>83</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BatangChe</vt:lpstr>
      <vt:lpstr>Arial</vt:lpstr>
      <vt:lpstr>Calibri</vt:lpstr>
      <vt:lpstr>Calibri Light</vt:lpstr>
      <vt:lpstr>Times New Roman</vt:lpstr>
      <vt:lpstr>Office Theme</vt:lpstr>
      <vt:lpstr>WOMEN STEREOTYPES IN KILL BOKSOON MOVIE</vt:lpstr>
      <vt:lpstr>INTRODUCTION</vt:lpstr>
      <vt:lpstr>LITERATURE REVIEW</vt:lpstr>
      <vt:lpstr>METHOD</vt:lpstr>
      <vt:lpstr>FINDING AND DISCUSSION</vt:lpstr>
      <vt:lpstr>FINDING AND DISCUSSION</vt:lpstr>
      <vt:lpstr>FINDING AND DISCUSSION</vt:lpstr>
      <vt:lpstr>FINDING AND DISCUSSION</vt:lpstr>
      <vt:lpstr>CONCLUSION</vt:lpstr>
      <vt:lpstr>REFERENCES</vt:lpstr>
      <vt:lpstr>THANK YOU!</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HERE</dc:title>
  <dc:creator>ismail - [2010]</dc:creator>
  <cp:lastModifiedBy>Valerie Jans Salsabilla</cp:lastModifiedBy>
  <cp:revision>6</cp:revision>
  <dcterms:created xsi:type="dcterms:W3CDTF">2023-04-14T06:04:15Z</dcterms:created>
  <dcterms:modified xsi:type="dcterms:W3CDTF">2023-07-26T17:06:57Z</dcterms:modified>
</cp:coreProperties>
</file>