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10"/>
  </p:notesMasterIdLst>
  <p:sldIdLst>
    <p:sldId id="256" r:id="rId2"/>
    <p:sldId id="258" r:id="rId3"/>
    <p:sldId id="280" r:id="rId4"/>
    <p:sldId id="279" r:id="rId5"/>
    <p:sldId id="281" r:id="rId6"/>
    <p:sldId id="284" r:id="rId7"/>
    <p:sldId id="283" r:id="rId8"/>
    <p:sldId id="27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9AA0A6"/>
          </p15:clr>
        </p15:guide>
        <p15:guide id="2" orient="horz" pos="2900">
          <p15:clr>
            <a:srgbClr val="9AA0A6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01C78E0-4993-410E-8568-5B79C8CC4AC4}">
  <a:tblStyle styleId="{A01C78E0-4993-410E-8568-5B79C8CC4AC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4"/>
    <p:restoredTop sz="94648"/>
  </p:normalViewPr>
  <p:slideViewPr>
    <p:cSldViewPr snapToGrid="0">
      <p:cViewPr varScale="1">
        <p:scale>
          <a:sx n="87" d="100"/>
          <a:sy n="87" d="100"/>
        </p:scale>
        <p:origin x="1080" y="78"/>
      </p:cViewPr>
      <p:guideLst>
        <p:guide orient="horz" pos="340"/>
        <p:guide orient="horz" pos="29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00816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3" name="Google Shape;131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64" name="Google Shape;131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4289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4" name="Google Shape;13174;g137fd00ebf0_1_18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75" name="Google Shape;13175;g137fd00ebf0_1_18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7039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4" name="Google Shape;13174;g137fd00ebf0_1_18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75" name="Google Shape;13175;g137fd00ebf0_1_18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2261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4" name="Google Shape;13174;g137fd00ebf0_1_18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75" name="Google Shape;13175;g137fd00ebf0_1_18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7911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4" name="Google Shape;13174;g137fd00ebf0_1_18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75" name="Google Shape;13175;g137fd00ebf0_1_18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3837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4" name="Google Shape;13174;g137fd00ebf0_1_18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75" name="Google Shape;13175;g137fd00ebf0_1_18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7750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4" name="Google Shape;13174;g137fd00ebf0_1_18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75" name="Google Shape;13175;g137fd00ebf0_1_18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3849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6" name="Google Shape;14756;g13830b5dc50_13_3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57" name="Google Shape;14757;g13830b5dc50_13_3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258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94050" y="193895"/>
            <a:ext cx="8755889" cy="4755698"/>
            <a:chOff x="194050" y="193895"/>
            <a:chExt cx="8755889" cy="4755698"/>
          </a:xfrm>
        </p:grpSpPr>
        <p:sp>
          <p:nvSpPr>
            <p:cNvPr id="10" name="Google Shape;10;p2"/>
            <p:cNvSpPr/>
            <p:nvPr/>
          </p:nvSpPr>
          <p:spPr>
            <a:xfrm>
              <a:off x="374325" y="374100"/>
              <a:ext cx="8395200" cy="43953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11;p2"/>
            <p:cNvGrpSpPr/>
            <p:nvPr/>
          </p:nvGrpSpPr>
          <p:grpSpPr>
            <a:xfrm>
              <a:off x="194061" y="193895"/>
              <a:ext cx="8755877" cy="99873"/>
              <a:chOff x="194061" y="193895"/>
              <a:chExt cx="8755877" cy="9987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19406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4220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24355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34927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29106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36577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31334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 flipH="1">
                <a:off x="46164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 flipH="1">
                <a:off x="51279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 flipH="1">
                <a:off x="69135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 flipH="1">
                <a:off x="55485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 flipH="1">
                <a:off x="61274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 flipH="1">
                <a:off x="57346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 flipH="1">
                <a:off x="62597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739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96734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78881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89453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83631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911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858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 flipH="1">
                <a:off x="1006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flipH="1">
                <a:off x="1058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flipH="1">
                <a:off x="1236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 flipH="1">
                <a:off x="1100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 flipH="1">
                <a:off x="1158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 flipH="1">
                <a:off x="1118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flipH="1">
                <a:off x="1171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128516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151318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13346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144037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138216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145688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140444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 flipH="1">
                <a:off x="155274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 flipH="1">
                <a:off x="160389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 flipH="1">
                <a:off x="17824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 flipH="1">
                <a:off x="164595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 flipH="1">
                <a:off x="170384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 flipH="1">
                <a:off x="166456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 flipH="1">
                <a:off x="171707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183100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2059031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18804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198622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1928006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200272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195028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 flipH="1">
                <a:off x="209858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 flipH="1">
                <a:off x="214974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 flipH="1">
                <a:off x="23282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 flipH="1">
                <a:off x="219179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 flipH="1">
                <a:off x="224968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 flipH="1">
                <a:off x="221040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 flipH="1">
                <a:off x="226292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237685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260487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242634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253206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247384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254856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249612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 flipH="1">
                <a:off x="264443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 flipH="1">
                <a:off x="269558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 flipH="1">
                <a:off x="28741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 flipH="1">
                <a:off x="273764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 flipH="1">
                <a:off x="279553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 flipH="1">
                <a:off x="275625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 flipH="1">
                <a:off x="28087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292269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315071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297218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307790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301969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309441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304197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 flipH="1">
                <a:off x="319027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 flipH="1">
                <a:off x="324142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 flipH="1">
                <a:off x="341998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 flipH="1">
                <a:off x="328348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 flipH="1">
                <a:off x="334137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 flipH="1">
                <a:off x="330209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 flipH="1">
                <a:off x="335460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346853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369656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351802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362374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35655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36402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358781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 flipH="1">
                <a:off x="37361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 flipH="1">
                <a:off x="378727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 flipH="1">
                <a:off x="396582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 flipH="1">
                <a:off x="382932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 flipH="1">
                <a:off x="38872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 flipH="1">
                <a:off x="384793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 flipH="1">
                <a:off x="390045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401438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>
                <a:off x="424240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406387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416959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411137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418609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413365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2"/>
              <p:cNvSpPr/>
              <p:nvPr/>
            </p:nvSpPr>
            <p:spPr>
              <a:xfrm flipH="1">
                <a:off x="428196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2"/>
              <p:cNvSpPr/>
              <p:nvPr/>
            </p:nvSpPr>
            <p:spPr>
              <a:xfrm flipH="1">
                <a:off x="433311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2"/>
              <p:cNvSpPr/>
              <p:nvPr/>
            </p:nvSpPr>
            <p:spPr>
              <a:xfrm flipH="1">
                <a:off x="451167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2"/>
              <p:cNvSpPr/>
              <p:nvPr/>
            </p:nvSpPr>
            <p:spPr>
              <a:xfrm flipH="1">
                <a:off x="437516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2"/>
              <p:cNvSpPr/>
              <p:nvPr/>
            </p:nvSpPr>
            <p:spPr>
              <a:xfrm flipH="1">
                <a:off x="443306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 flipH="1">
                <a:off x="439378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 flipH="1">
                <a:off x="444629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2"/>
              <p:cNvSpPr/>
              <p:nvPr/>
            </p:nvSpPr>
            <p:spPr>
              <a:xfrm>
                <a:off x="456022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2"/>
              <p:cNvSpPr/>
              <p:nvPr/>
            </p:nvSpPr>
            <p:spPr>
              <a:xfrm>
                <a:off x="478824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2"/>
              <p:cNvSpPr/>
              <p:nvPr/>
            </p:nvSpPr>
            <p:spPr>
              <a:xfrm>
                <a:off x="46097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2"/>
              <p:cNvSpPr/>
              <p:nvPr/>
            </p:nvSpPr>
            <p:spPr>
              <a:xfrm>
                <a:off x="471543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2"/>
              <p:cNvSpPr/>
              <p:nvPr/>
            </p:nvSpPr>
            <p:spPr>
              <a:xfrm>
                <a:off x="465722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2"/>
              <p:cNvSpPr/>
              <p:nvPr/>
            </p:nvSpPr>
            <p:spPr>
              <a:xfrm>
                <a:off x="473194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2"/>
              <p:cNvSpPr/>
              <p:nvPr/>
            </p:nvSpPr>
            <p:spPr>
              <a:xfrm>
                <a:off x="467950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2"/>
              <p:cNvSpPr/>
              <p:nvPr/>
            </p:nvSpPr>
            <p:spPr>
              <a:xfrm flipH="1">
                <a:off x="4827805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2"/>
              <p:cNvSpPr/>
              <p:nvPr/>
            </p:nvSpPr>
            <p:spPr>
              <a:xfrm flipH="1">
                <a:off x="487895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2"/>
              <p:cNvSpPr/>
              <p:nvPr/>
            </p:nvSpPr>
            <p:spPr>
              <a:xfrm flipH="1">
                <a:off x="50575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2"/>
              <p:cNvSpPr/>
              <p:nvPr/>
            </p:nvSpPr>
            <p:spPr>
              <a:xfrm flipH="1">
                <a:off x="492101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2"/>
              <p:cNvSpPr/>
              <p:nvPr/>
            </p:nvSpPr>
            <p:spPr>
              <a:xfrm flipH="1">
                <a:off x="497890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2"/>
              <p:cNvSpPr/>
              <p:nvPr/>
            </p:nvSpPr>
            <p:spPr>
              <a:xfrm flipH="1">
                <a:off x="493962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2"/>
              <p:cNvSpPr/>
              <p:nvPr/>
            </p:nvSpPr>
            <p:spPr>
              <a:xfrm flipH="1">
                <a:off x="499213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2"/>
              <p:cNvSpPr/>
              <p:nvPr/>
            </p:nvSpPr>
            <p:spPr>
              <a:xfrm>
                <a:off x="510725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2"/>
              <p:cNvSpPr/>
              <p:nvPr/>
            </p:nvSpPr>
            <p:spPr>
              <a:xfrm>
                <a:off x="533527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2"/>
              <p:cNvSpPr/>
              <p:nvPr/>
            </p:nvSpPr>
            <p:spPr>
              <a:xfrm>
                <a:off x="5156746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2"/>
              <p:cNvSpPr/>
              <p:nvPr/>
            </p:nvSpPr>
            <p:spPr>
              <a:xfrm>
                <a:off x="526246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2"/>
              <p:cNvSpPr/>
              <p:nvPr/>
            </p:nvSpPr>
            <p:spPr>
              <a:xfrm>
                <a:off x="520425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2"/>
              <p:cNvSpPr/>
              <p:nvPr/>
            </p:nvSpPr>
            <p:spPr>
              <a:xfrm>
                <a:off x="527897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2"/>
              <p:cNvSpPr/>
              <p:nvPr/>
            </p:nvSpPr>
            <p:spPr>
              <a:xfrm>
                <a:off x="52265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2"/>
              <p:cNvSpPr/>
              <p:nvPr/>
            </p:nvSpPr>
            <p:spPr>
              <a:xfrm flipH="1">
                <a:off x="537483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2"/>
              <p:cNvSpPr/>
              <p:nvPr/>
            </p:nvSpPr>
            <p:spPr>
              <a:xfrm flipH="1">
                <a:off x="542598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2"/>
              <p:cNvSpPr/>
              <p:nvPr/>
            </p:nvSpPr>
            <p:spPr>
              <a:xfrm flipH="1">
                <a:off x="560454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2"/>
              <p:cNvSpPr/>
              <p:nvPr/>
            </p:nvSpPr>
            <p:spPr>
              <a:xfrm flipH="1">
                <a:off x="546804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2"/>
              <p:cNvSpPr/>
              <p:nvPr/>
            </p:nvSpPr>
            <p:spPr>
              <a:xfrm flipH="1">
                <a:off x="552593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2"/>
              <p:cNvSpPr/>
              <p:nvPr/>
            </p:nvSpPr>
            <p:spPr>
              <a:xfrm flipH="1">
                <a:off x="548665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2"/>
              <p:cNvSpPr/>
              <p:nvPr/>
            </p:nvSpPr>
            <p:spPr>
              <a:xfrm flipH="1">
                <a:off x="553917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2"/>
              <p:cNvSpPr/>
              <p:nvPr/>
            </p:nvSpPr>
            <p:spPr>
              <a:xfrm>
                <a:off x="565428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2"/>
              <p:cNvSpPr/>
              <p:nvPr/>
            </p:nvSpPr>
            <p:spPr>
              <a:xfrm>
                <a:off x="588231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2"/>
              <p:cNvSpPr/>
              <p:nvPr/>
            </p:nvSpPr>
            <p:spPr>
              <a:xfrm>
                <a:off x="5703779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2"/>
              <p:cNvSpPr/>
              <p:nvPr/>
            </p:nvSpPr>
            <p:spPr>
              <a:xfrm>
                <a:off x="580950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2"/>
              <p:cNvSpPr/>
              <p:nvPr/>
            </p:nvSpPr>
            <p:spPr>
              <a:xfrm>
                <a:off x="575128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2"/>
              <p:cNvSpPr/>
              <p:nvPr/>
            </p:nvSpPr>
            <p:spPr>
              <a:xfrm>
                <a:off x="5826006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2"/>
              <p:cNvSpPr/>
              <p:nvPr/>
            </p:nvSpPr>
            <p:spPr>
              <a:xfrm>
                <a:off x="57735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2"/>
              <p:cNvSpPr/>
              <p:nvPr/>
            </p:nvSpPr>
            <p:spPr>
              <a:xfrm flipH="1">
                <a:off x="592187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2"/>
              <p:cNvSpPr/>
              <p:nvPr/>
            </p:nvSpPr>
            <p:spPr>
              <a:xfrm flipH="1">
                <a:off x="597302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2"/>
              <p:cNvSpPr/>
              <p:nvPr/>
            </p:nvSpPr>
            <p:spPr>
              <a:xfrm flipH="1">
                <a:off x="615158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2"/>
              <p:cNvSpPr/>
              <p:nvPr/>
            </p:nvSpPr>
            <p:spPr>
              <a:xfrm flipH="1">
                <a:off x="601507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2"/>
              <p:cNvSpPr/>
              <p:nvPr/>
            </p:nvSpPr>
            <p:spPr>
              <a:xfrm flipH="1">
                <a:off x="607297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2"/>
              <p:cNvSpPr/>
              <p:nvPr/>
            </p:nvSpPr>
            <p:spPr>
              <a:xfrm flipH="1">
                <a:off x="603368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2"/>
              <p:cNvSpPr/>
              <p:nvPr/>
            </p:nvSpPr>
            <p:spPr>
              <a:xfrm flipH="1">
                <a:off x="6086203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2"/>
              <p:cNvSpPr/>
              <p:nvPr/>
            </p:nvSpPr>
            <p:spPr>
              <a:xfrm>
                <a:off x="6201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2"/>
              <p:cNvSpPr/>
              <p:nvPr/>
            </p:nvSpPr>
            <p:spPr>
              <a:xfrm>
                <a:off x="642934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2"/>
              <p:cNvSpPr/>
              <p:nvPr/>
            </p:nvSpPr>
            <p:spPr>
              <a:xfrm>
                <a:off x="62508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2"/>
              <p:cNvSpPr/>
              <p:nvPr/>
            </p:nvSpPr>
            <p:spPr>
              <a:xfrm>
                <a:off x="635653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2"/>
              <p:cNvSpPr/>
              <p:nvPr/>
            </p:nvSpPr>
            <p:spPr>
              <a:xfrm>
                <a:off x="629832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2"/>
              <p:cNvSpPr/>
              <p:nvPr/>
            </p:nvSpPr>
            <p:spPr>
              <a:xfrm>
                <a:off x="6373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2"/>
              <p:cNvSpPr/>
              <p:nvPr/>
            </p:nvSpPr>
            <p:spPr>
              <a:xfrm>
                <a:off x="6320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2"/>
              <p:cNvSpPr/>
              <p:nvPr/>
            </p:nvSpPr>
            <p:spPr>
              <a:xfrm flipH="1">
                <a:off x="6468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2"/>
              <p:cNvSpPr/>
              <p:nvPr/>
            </p:nvSpPr>
            <p:spPr>
              <a:xfrm flipH="1">
                <a:off x="6520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2"/>
              <p:cNvSpPr/>
              <p:nvPr/>
            </p:nvSpPr>
            <p:spPr>
              <a:xfrm flipH="1">
                <a:off x="6698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2"/>
              <p:cNvSpPr/>
              <p:nvPr/>
            </p:nvSpPr>
            <p:spPr>
              <a:xfrm flipH="1">
                <a:off x="6562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2"/>
              <p:cNvSpPr/>
              <p:nvPr/>
            </p:nvSpPr>
            <p:spPr>
              <a:xfrm flipH="1">
                <a:off x="6620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2"/>
              <p:cNvSpPr/>
              <p:nvPr/>
            </p:nvSpPr>
            <p:spPr>
              <a:xfrm flipH="1">
                <a:off x="6580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2"/>
              <p:cNvSpPr/>
              <p:nvPr/>
            </p:nvSpPr>
            <p:spPr>
              <a:xfrm flipH="1">
                <a:off x="6633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2"/>
              <p:cNvSpPr/>
              <p:nvPr/>
            </p:nvSpPr>
            <p:spPr>
              <a:xfrm>
                <a:off x="674835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2"/>
              <p:cNvSpPr/>
              <p:nvPr/>
            </p:nvSpPr>
            <p:spPr>
              <a:xfrm>
                <a:off x="697637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2"/>
              <p:cNvSpPr/>
              <p:nvPr/>
            </p:nvSpPr>
            <p:spPr>
              <a:xfrm>
                <a:off x="679784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2"/>
              <p:cNvSpPr/>
              <p:nvPr/>
            </p:nvSpPr>
            <p:spPr>
              <a:xfrm>
                <a:off x="690356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2"/>
              <p:cNvSpPr/>
              <p:nvPr/>
            </p:nvSpPr>
            <p:spPr>
              <a:xfrm>
                <a:off x="684535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2"/>
              <p:cNvSpPr/>
              <p:nvPr/>
            </p:nvSpPr>
            <p:spPr>
              <a:xfrm>
                <a:off x="692007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2"/>
              <p:cNvSpPr/>
              <p:nvPr/>
            </p:nvSpPr>
            <p:spPr>
              <a:xfrm>
                <a:off x="686763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2"/>
              <p:cNvSpPr/>
              <p:nvPr/>
            </p:nvSpPr>
            <p:spPr>
              <a:xfrm flipH="1">
                <a:off x="701593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2"/>
              <p:cNvSpPr/>
              <p:nvPr/>
            </p:nvSpPr>
            <p:spPr>
              <a:xfrm flipH="1">
                <a:off x="706708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2"/>
              <p:cNvSpPr/>
              <p:nvPr/>
            </p:nvSpPr>
            <p:spPr>
              <a:xfrm flipH="1">
                <a:off x="724564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2"/>
              <p:cNvSpPr/>
              <p:nvPr/>
            </p:nvSpPr>
            <p:spPr>
              <a:xfrm flipH="1">
                <a:off x="710914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2"/>
              <p:cNvSpPr/>
              <p:nvPr/>
            </p:nvSpPr>
            <p:spPr>
              <a:xfrm flipH="1">
                <a:off x="71670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2"/>
              <p:cNvSpPr/>
              <p:nvPr/>
            </p:nvSpPr>
            <p:spPr>
              <a:xfrm flipH="1">
                <a:off x="71277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2"/>
              <p:cNvSpPr/>
              <p:nvPr/>
            </p:nvSpPr>
            <p:spPr>
              <a:xfrm flipH="1">
                <a:off x="718026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2"/>
              <p:cNvSpPr/>
              <p:nvPr/>
            </p:nvSpPr>
            <p:spPr>
              <a:xfrm>
                <a:off x="729538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2"/>
              <p:cNvSpPr/>
              <p:nvPr/>
            </p:nvSpPr>
            <p:spPr>
              <a:xfrm>
                <a:off x="752341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2"/>
              <p:cNvSpPr/>
              <p:nvPr/>
            </p:nvSpPr>
            <p:spPr>
              <a:xfrm>
                <a:off x="734487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2"/>
              <p:cNvSpPr/>
              <p:nvPr/>
            </p:nvSpPr>
            <p:spPr>
              <a:xfrm>
                <a:off x="745059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2"/>
              <p:cNvSpPr/>
              <p:nvPr/>
            </p:nvSpPr>
            <p:spPr>
              <a:xfrm>
                <a:off x="739238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2"/>
              <p:cNvSpPr/>
              <p:nvPr/>
            </p:nvSpPr>
            <p:spPr>
              <a:xfrm>
                <a:off x="746710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2"/>
              <p:cNvSpPr/>
              <p:nvPr/>
            </p:nvSpPr>
            <p:spPr>
              <a:xfrm>
                <a:off x="74146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2"/>
              <p:cNvSpPr/>
              <p:nvPr/>
            </p:nvSpPr>
            <p:spPr>
              <a:xfrm flipH="1">
                <a:off x="756296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2"/>
              <p:cNvSpPr/>
              <p:nvPr/>
            </p:nvSpPr>
            <p:spPr>
              <a:xfrm flipH="1">
                <a:off x="761412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2"/>
              <p:cNvSpPr/>
              <p:nvPr/>
            </p:nvSpPr>
            <p:spPr>
              <a:xfrm flipH="1">
                <a:off x="779267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2"/>
              <p:cNvSpPr/>
              <p:nvPr/>
            </p:nvSpPr>
            <p:spPr>
              <a:xfrm flipH="1">
                <a:off x="765617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2"/>
              <p:cNvSpPr/>
              <p:nvPr/>
            </p:nvSpPr>
            <p:spPr>
              <a:xfrm flipH="1">
                <a:off x="771406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2"/>
              <p:cNvSpPr/>
              <p:nvPr/>
            </p:nvSpPr>
            <p:spPr>
              <a:xfrm flipH="1">
                <a:off x="767478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2"/>
              <p:cNvSpPr/>
              <p:nvPr/>
            </p:nvSpPr>
            <p:spPr>
              <a:xfrm flipH="1">
                <a:off x="772730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2"/>
              <p:cNvSpPr/>
              <p:nvPr/>
            </p:nvSpPr>
            <p:spPr>
              <a:xfrm>
                <a:off x="78424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2"/>
              <p:cNvSpPr/>
              <p:nvPr/>
            </p:nvSpPr>
            <p:spPr>
              <a:xfrm>
                <a:off x="807044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2"/>
              <p:cNvSpPr/>
              <p:nvPr/>
            </p:nvSpPr>
            <p:spPr>
              <a:xfrm>
                <a:off x="78919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2"/>
              <p:cNvSpPr/>
              <p:nvPr/>
            </p:nvSpPr>
            <p:spPr>
              <a:xfrm>
                <a:off x="799763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2"/>
              <p:cNvSpPr/>
              <p:nvPr/>
            </p:nvSpPr>
            <p:spPr>
              <a:xfrm>
                <a:off x="79394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2"/>
              <p:cNvSpPr/>
              <p:nvPr/>
            </p:nvSpPr>
            <p:spPr>
              <a:xfrm>
                <a:off x="801413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2"/>
              <p:cNvSpPr/>
              <p:nvPr/>
            </p:nvSpPr>
            <p:spPr>
              <a:xfrm>
                <a:off x="796169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2"/>
              <p:cNvSpPr/>
              <p:nvPr/>
            </p:nvSpPr>
            <p:spPr>
              <a:xfrm flipH="1">
                <a:off x="811000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2"/>
              <p:cNvSpPr/>
              <p:nvPr/>
            </p:nvSpPr>
            <p:spPr>
              <a:xfrm flipH="1">
                <a:off x="816115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2"/>
              <p:cNvSpPr/>
              <p:nvPr/>
            </p:nvSpPr>
            <p:spPr>
              <a:xfrm flipH="1">
                <a:off x="83397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2"/>
              <p:cNvSpPr/>
              <p:nvPr/>
            </p:nvSpPr>
            <p:spPr>
              <a:xfrm flipH="1">
                <a:off x="820320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2"/>
              <p:cNvSpPr/>
              <p:nvPr/>
            </p:nvSpPr>
            <p:spPr>
              <a:xfrm flipH="1">
                <a:off x="826110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2"/>
              <p:cNvSpPr/>
              <p:nvPr/>
            </p:nvSpPr>
            <p:spPr>
              <a:xfrm flipH="1">
                <a:off x="822182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2"/>
              <p:cNvSpPr/>
              <p:nvPr/>
            </p:nvSpPr>
            <p:spPr>
              <a:xfrm flipH="1">
                <a:off x="82743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2"/>
              <p:cNvSpPr/>
              <p:nvPr/>
            </p:nvSpPr>
            <p:spPr>
              <a:xfrm>
                <a:off x="838945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2"/>
              <p:cNvSpPr/>
              <p:nvPr/>
            </p:nvSpPr>
            <p:spPr>
              <a:xfrm>
                <a:off x="861747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2"/>
              <p:cNvSpPr/>
              <p:nvPr/>
            </p:nvSpPr>
            <p:spPr>
              <a:xfrm>
                <a:off x="84389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2"/>
              <p:cNvSpPr/>
              <p:nvPr/>
            </p:nvSpPr>
            <p:spPr>
              <a:xfrm>
                <a:off x="854466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2"/>
              <p:cNvSpPr/>
              <p:nvPr/>
            </p:nvSpPr>
            <p:spPr>
              <a:xfrm>
                <a:off x="848645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2"/>
              <p:cNvSpPr/>
              <p:nvPr/>
            </p:nvSpPr>
            <p:spPr>
              <a:xfrm>
                <a:off x="856117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2"/>
              <p:cNvSpPr/>
              <p:nvPr/>
            </p:nvSpPr>
            <p:spPr>
              <a:xfrm>
                <a:off x="850873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2"/>
              <p:cNvSpPr/>
              <p:nvPr/>
            </p:nvSpPr>
            <p:spPr>
              <a:xfrm flipH="1">
                <a:off x="865703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2"/>
              <p:cNvSpPr/>
              <p:nvPr/>
            </p:nvSpPr>
            <p:spPr>
              <a:xfrm flipH="1">
                <a:off x="87081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2"/>
              <p:cNvSpPr/>
              <p:nvPr/>
            </p:nvSpPr>
            <p:spPr>
              <a:xfrm flipH="1">
                <a:off x="888674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2"/>
              <p:cNvSpPr/>
              <p:nvPr/>
            </p:nvSpPr>
            <p:spPr>
              <a:xfrm flipH="1">
                <a:off x="875024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2"/>
              <p:cNvSpPr/>
              <p:nvPr/>
            </p:nvSpPr>
            <p:spPr>
              <a:xfrm flipH="1">
                <a:off x="880813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2"/>
              <p:cNvSpPr/>
              <p:nvPr/>
            </p:nvSpPr>
            <p:spPr>
              <a:xfrm flipH="1">
                <a:off x="8768853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2"/>
              <p:cNvSpPr/>
              <p:nvPr/>
            </p:nvSpPr>
            <p:spPr>
              <a:xfrm flipH="1">
                <a:off x="88213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6" name="Google Shape;236;p2"/>
            <p:cNvGrpSpPr/>
            <p:nvPr/>
          </p:nvGrpSpPr>
          <p:grpSpPr>
            <a:xfrm>
              <a:off x="194061" y="4849720"/>
              <a:ext cx="8755877" cy="99873"/>
              <a:chOff x="194061" y="4849720"/>
              <a:chExt cx="8755877" cy="99873"/>
            </a:xfrm>
          </p:grpSpPr>
          <p:grpSp>
            <p:nvGrpSpPr>
              <p:cNvPr id="237" name="Google Shape;237;p2"/>
              <p:cNvGrpSpPr/>
              <p:nvPr/>
            </p:nvGrpSpPr>
            <p:grpSpPr>
              <a:xfrm>
                <a:off x="19406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38" name="Google Shape;238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" name="Google Shape;239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" name="Google Shape;240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" name="Google Shape;241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2" name="Google Shape;242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3" name="Google Shape;243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4" name="Google Shape;244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5" name="Google Shape;245;p2"/>
              <p:cNvGrpSpPr/>
              <p:nvPr/>
            </p:nvGrpSpPr>
            <p:grpSpPr>
              <a:xfrm flipH="1">
                <a:off x="46164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46" name="Google Shape;246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" name="Google Shape;247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8" name="Google Shape;248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9" name="Google Shape;249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0" name="Google Shape;250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1" name="Google Shape;251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2" name="Google Shape;252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53" name="Google Shape;253;p2"/>
              <p:cNvGrpSpPr/>
              <p:nvPr/>
            </p:nvGrpSpPr>
            <p:grpSpPr>
              <a:xfrm>
                <a:off x="739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54" name="Google Shape;254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5" name="Google Shape;255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" name="Google Shape;256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" name="Google Shape;257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8" name="Google Shape;258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9" name="Google Shape;259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0" name="Google Shape;260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61" name="Google Shape;261;p2"/>
              <p:cNvGrpSpPr/>
              <p:nvPr/>
            </p:nvGrpSpPr>
            <p:grpSpPr>
              <a:xfrm flipH="1">
                <a:off x="1006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62" name="Google Shape;262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263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264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265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266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267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268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69" name="Google Shape;269;p2"/>
              <p:cNvGrpSpPr/>
              <p:nvPr/>
            </p:nvGrpSpPr>
            <p:grpSpPr>
              <a:xfrm>
                <a:off x="128516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70" name="Google Shape;270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271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272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273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274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275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276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77" name="Google Shape;277;p2"/>
              <p:cNvGrpSpPr/>
              <p:nvPr/>
            </p:nvGrpSpPr>
            <p:grpSpPr>
              <a:xfrm flipH="1">
                <a:off x="155274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78" name="Google Shape;278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279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280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281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282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283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284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85" name="Google Shape;285;p2"/>
              <p:cNvGrpSpPr/>
              <p:nvPr/>
            </p:nvGrpSpPr>
            <p:grpSpPr>
              <a:xfrm>
                <a:off x="183100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86" name="Google Shape;286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7" name="Google Shape;287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8" name="Google Shape;288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9" name="Google Shape;289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0" name="Google Shape;290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1" name="Google Shape;291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2" name="Google Shape;292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93" name="Google Shape;293;p2"/>
              <p:cNvGrpSpPr/>
              <p:nvPr/>
            </p:nvGrpSpPr>
            <p:grpSpPr>
              <a:xfrm flipH="1">
                <a:off x="209858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94" name="Google Shape;294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5" name="Google Shape;295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6" name="Google Shape;296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7" name="Google Shape;297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8" name="Google Shape;298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9" name="Google Shape;299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" name="Google Shape;300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01" name="Google Shape;301;p2"/>
              <p:cNvGrpSpPr/>
              <p:nvPr/>
            </p:nvGrpSpPr>
            <p:grpSpPr>
              <a:xfrm>
                <a:off x="237685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302" name="Google Shape;302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3" name="Google Shape;303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4" name="Google Shape;304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5" name="Google Shape;305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6" name="Google Shape;306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7" name="Google Shape;307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8" name="Google Shape;308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09" name="Google Shape;309;p2"/>
              <p:cNvGrpSpPr/>
              <p:nvPr/>
            </p:nvGrpSpPr>
            <p:grpSpPr>
              <a:xfrm flipH="1">
                <a:off x="264443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310" name="Google Shape;310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1" name="Google Shape;311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2" name="Google Shape;312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" name="Google Shape;313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" name="Google Shape;314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5" name="Google Shape;315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6" name="Google Shape;316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7" name="Google Shape;317;p2"/>
              <p:cNvGrpSpPr/>
              <p:nvPr/>
            </p:nvGrpSpPr>
            <p:grpSpPr>
              <a:xfrm>
                <a:off x="292269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318" name="Google Shape;318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9" name="Google Shape;319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0" name="Google Shape;320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1" name="Google Shape;321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2" name="Google Shape;322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3" name="Google Shape;323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4" name="Google Shape;324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25" name="Google Shape;325;p2"/>
              <p:cNvGrpSpPr/>
              <p:nvPr/>
            </p:nvGrpSpPr>
            <p:grpSpPr>
              <a:xfrm flipH="1">
                <a:off x="319027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326" name="Google Shape;326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7" name="Google Shape;327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" name="Google Shape;328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" name="Google Shape;329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" name="Google Shape;330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" name="Google Shape;331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" name="Google Shape;332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3" name="Google Shape;333;p2"/>
              <p:cNvGrpSpPr/>
              <p:nvPr/>
            </p:nvGrpSpPr>
            <p:grpSpPr>
              <a:xfrm>
                <a:off x="346853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334" name="Google Shape;334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5" name="Google Shape;335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6" name="Google Shape;336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7" name="Google Shape;337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8" name="Google Shape;338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9" name="Google Shape;339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0" name="Google Shape;340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41" name="Google Shape;341;p2"/>
              <p:cNvGrpSpPr/>
              <p:nvPr/>
            </p:nvGrpSpPr>
            <p:grpSpPr>
              <a:xfrm flipH="1">
                <a:off x="37361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342" name="Google Shape;342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3" name="Google Shape;343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4" name="Google Shape;344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5" name="Google Shape;345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6" name="Google Shape;346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7" name="Google Shape;347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8" name="Google Shape;348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49" name="Google Shape;349;p2"/>
              <p:cNvGrpSpPr/>
              <p:nvPr/>
            </p:nvGrpSpPr>
            <p:grpSpPr>
              <a:xfrm>
                <a:off x="401438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350" name="Google Shape;350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1" name="Google Shape;351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2" name="Google Shape;352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3" name="Google Shape;353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4" name="Google Shape;354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5" name="Google Shape;355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6" name="Google Shape;356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57" name="Google Shape;357;p2"/>
              <p:cNvGrpSpPr/>
              <p:nvPr/>
            </p:nvGrpSpPr>
            <p:grpSpPr>
              <a:xfrm flipH="1">
                <a:off x="428196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358" name="Google Shape;358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9" name="Google Shape;359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0" name="Google Shape;360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1" name="Google Shape;361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2" name="Google Shape;362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3" name="Google Shape;363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4" name="Google Shape;364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65" name="Google Shape;365;p2"/>
              <p:cNvGrpSpPr/>
              <p:nvPr/>
            </p:nvGrpSpPr>
            <p:grpSpPr>
              <a:xfrm>
                <a:off x="456022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366" name="Google Shape;366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7" name="Google Shape;367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8" name="Google Shape;368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9" name="Google Shape;369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0" name="Google Shape;370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1" name="Google Shape;371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2" name="Google Shape;372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73" name="Google Shape;373;p2"/>
              <p:cNvGrpSpPr/>
              <p:nvPr/>
            </p:nvGrpSpPr>
            <p:grpSpPr>
              <a:xfrm flipH="1">
                <a:off x="4827805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374" name="Google Shape;374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" name="Google Shape;375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" name="Google Shape;376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" name="Google Shape;377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" name="Google Shape;378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" name="Google Shape;379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" name="Google Shape;380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81" name="Google Shape;381;p2"/>
              <p:cNvGrpSpPr/>
              <p:nvPr/>
            </p:nvGrpSpPr>
            <p:grpSpPr>
              <a:xfrm>
                <a:off x="510725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382" name="Google Shape;382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3" name="Google Shape;383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4" name="Google Shape;384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5" name="Google Shape;385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6" name="Google Shape;386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7" name="Google Shape;387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8" name="Google Shape;388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89" name="Google Shape;389;p2"/>
              <p:cNvGrpSpPr/>
              <p:nvPr/>
            </p:nvGrpSpPr>
            <p:grpSpPr>
              <a:xfrm flipH="1">
                <a:off x="537483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390" name="Google Shape;390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1" name="Google Shape;391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2" name="Google Shape;392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3" name="Google Shape;393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4" name="Google Shape;394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5" name="Google Shape;395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6" name="Google Shape;396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97" name="Google Shape;397;p2"/>
              <p:cNvGrpSpPr/>
              <p:nvPr/>
            </p:nvGrpSpPr>
            <p:grpSpPr>
              <a:xfrm>
                <a:off x="565428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398" name="Google Shape;398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9" name="Google Shape;399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" name="Google Shape;400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1" name="Google Shape;401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2" name="Google Shape;402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3" name="Google Shape;403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4" name="Google Shape;404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05" name="Google Shape;405;p2"/>
              <p:cNvGrpSpPr/>
              <p:nvPr/>
            </p:nvGrpSpPr>
            <p:grpSpPr>
              <a:xfrm flipH="1">
                <a:off x="592187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06" name="Google Shape;406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7" name="Google Shape;407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8" name="Google Shape;408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9" name="Google Shape;409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0" name="Google Shape;410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1" name="Google Shape;411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2" name="Google Shape;412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13" name="Google Shape;413;p2"/>
              <p:cNvGrpSpPr/>
              <p:nvPr/>
            </p:nvGrpSpPr>
            <p:grpSpPr>
              <a:xfrm>
                <a:off x="6201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14" name="Google Shape;414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5" name="Google Shape;415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6" name="Google Shape;416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7" name="Google Shape;417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8" name="Google Shape;418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9" name="Google Shape;419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0" name="Google Shape;420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1" name="Google Shape;421;p2"/>
              <p:cNvGrpSpPr/>
              <p:nvPr/>
            </p:nvGrpSpPr>
            <p:grpSpPr>
              <a:xfrm flipH="1">
                <a:off x="6468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22" name="Google Shape;422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3" name="Google Shape;423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4" name="Google Shape;424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5" name="Google Shape;425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6" name="Google Shape;426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7" name="Google Shape;427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8" name="Google Shape;428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9" name="Google Shape;429;p2"/>
              <p:cNvGrpSpPr/>
              <p:nvPr/>
            </p:nvGrpSpPr>
            <p:grpSpPr>
              <a:xfrm>
                <a:off x="674835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30" name="Google Shape;430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1" name="Google Shape;431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2" name="Google Shape;432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3" name="Google Shape;433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4" name="Google Shape;434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5" name="Google Shape;435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6" name="Google Shape;436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37" name="Google Shape;437;p2"/>
              <p:cNvGrpSpPr/>
              <p:nvPr/>
            </p:nvGrpSpPr>
            <p:grpSpPr>
              <a:xfrm flipH="1">
                <a:off x="701593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38" name="Google Shape;438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9" name="Google Shape;439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0" name="Google Shape;440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1" name="Google Shape;441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2" name="Google Shape;442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3" name="Google Shape;443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4" name="Google Shape;444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45" name="Google Shape;445;p2"/>
              <p:cNvGrpSpPr/>
              <p:nvPr/>
            </p:nvGrpSpPr>
            <p:grpSpPr>
              <a:xfrm>
                <a:off x="729538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46" name="Google Shape;446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7" name="Google Shape;447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8" name="Google Shape;448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9" name="Google Shape;449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0" name="Google Shape;450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1" name="Google Shape;451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2" name="Google Shape;452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53" name="Google Shape;453;p2"/>
              <p:cNvGrpSpPr/>
              <p:nvPr/>
            </p:nvGrpSpPr>
            <p:grpSpPr>
              <a:xfrm flipH="1">
                <a:off x="756296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54" name="Google Shape;454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5" name="Google Shape;455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6" name="Google Shape;456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7" name="Google Shape;457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8" name="Google Shape;458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9" name="Google Shape;459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0" name="Google Shape;460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61" name="Google Shape;461;p2"/>
              <p:cNvGrpSpPr/>
              <p:nvPr/>
            </p:nvGrpSpPr>
            <p:grpSpPr>
              <a:xfrm>
                <a:off x="78424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62" name="Google Shape;462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3" name="Google Shape;463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4" name="Google Shape;464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5" name="Google Shape;465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6" name="Google Shape;466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7" name="Google Shape;467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8" name="Google Shape;468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69" name="Google Shape;469;p2"/>
              <p:cNvGrpSpPr/>
              <p:nvPr/>
            </p:nvGrpSpPr>
            <p:grpSpPr>
              <a:xfrm flipH="1">
                <a:off x="811000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70" name="Google Shape;470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1" name="Google Shape;471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2" name="Google Shape;472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3" name="Google Shape;473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4" name="Google Shape;474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5" name="Google Shape;475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6" name="Google Shape;476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77" name="Google Shape;477;p2"/>
              <p:cNvGrpSpPr/>
              <p:nvPr/>
            </p:nvGrpSpPr>
            <p:grpSpPr>
              <a:xfrm>
                <a:off x="838945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78" name="Google Shape;478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9" name="Google Shape;479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0" name="Google Shape;480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1" name="Google Shape;481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2" name="Google Shape;482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3" name="Google Shape;483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4" name="Google Shape;484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85" name="Google Shape;485;p2"/>
              <p:cNvGrpSpPr/>
              <p:nvPr/>
            </p:nvGrpSpPr>
            <p:grpSpPr>
              <a:xfrm flipH="1">
                <a:off x="865703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86" name="Google Shape;486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7" name="Google Shape;487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8" name="Google Shape;488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9" name="Google Shape;489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0" name="Google Shape;490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1" name="Google Shape;491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2" name="Google Shape;492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493" name="Google Shape;493;p2"/>
            <p:cNvGrpSpPr/>
            <p:nvPr/>
          </p:nvGrpSpPr>
          <p:grpSpPr>
            <a:xfrm>
              <a:off x="194050" y="336190"/>
              <a:ext cx="99873" cy="4471307"/>
              <a:chOff x="194052" y="426142"/>
              <a:chExt cx="99873" cy="4364379"/>
            </a:xfrm>
          </p:grpSpPr>
          <p:grpSp>
            <p:nvGrpSpPr>
              <p:cNvPr id="494" name="Google Shape;494;p2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495" name="Google Shape;495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6" name="Google Shape;496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7" name="Google Shape;497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8" name="Google Shape;498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9" name="Google Shape;499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0" name="Google Shape;500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1" name="Google Shape;501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2" name="Google Shape;502;p2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503" name="Google Shape;503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4" name="Google Shape;504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5" name="Google Shape;505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6" name="Google Shape;506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7" name="Google Shape;507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8" name="Google Shape;508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9" name="Google Shape;509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10" name="Google Shape;510;p2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511" name="Google Shape;511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2" name="Google Shape;512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3" name="Google Shape;513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4" name="Google Shape;514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5" name="Google Shape;515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6" name="Google Shape;516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7" name="Google Shape;517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18" name="Google Shape;518;p2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519" name="Google Shape;519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" name="Google Shape;520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1" name="Google Shape;521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2" name="Google Shape;522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3" name="Google Shape;523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4" name="Google Shape;524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5" name="Google Shape;525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6" name="Google Shape;526;p2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527" name="Google Shape;527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8" name="Google Shape;528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9" name="Google Shape;529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0" name="Google Shape;530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1" name="Google Shape;531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2" name="Google Shape;532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3" name="Google Shape;533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34" name="Google Shape;534;p2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535" name="Google Shape;535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6" name="Google Shape;536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7" name="Google Shape;537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8" name="Google Shape;538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9" name="Google Shape;539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" name="Google Shape;540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1" name="Google Shape;541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42" name="Google Shape;542;p2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543" name="Google Shape;543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" name="Google Shape;544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" name="Google Shape;545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" name="Google Shape;546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" name="Google Shape;547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" name="Google Shape;548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9" name="Google Shape;549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50" name="Google Shape;550;p2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551" name="Google Shape;551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2" name="Google Shape;552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3" name="Google Shape;553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4" name="Google Shape;554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5" name="Google Shape;555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6" name="Google Shape;556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7" name="Google Shape;557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58" name="Google Shape;558;p2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559" name="Google Shape;559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0" name="Google Shape;560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1" name="Google Shape;561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2" name="Google Shape;562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3" name="Google Shape;563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4" name="Google Shape;564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5" name="Google Shape;565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66" name="Google Shape;566;p2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567" name="Google Shape;567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8" name="Google Shape;568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9" name="Google Shape;569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0" name="Google Shape;570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1" name="Google Shape;571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2" name="Google Shape;572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3" name="Google Shape;573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4" name="Google Shape;574;p2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575" name="Google Shape;575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6" name="Google Shape;576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7" name="Google Shape;577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8" name="Google Shape;578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9" name="Google Shape;579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0" name="Google Shape;580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1" name="Google Shape;581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82" name="Google Shape;582;p2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583" name="Google Shape;583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4" name="Google Shape;584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5" name="Google Shape;585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6" name="Google Shape;586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7" name="Google Shape;587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8" name="Google Shape;588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9" name="Google Shape;589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0" name="Google Shape;590;p2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591" name="Google Shape;591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2" name="Google Shape;592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3" name="Google Shape;593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4" name="Google Shape;594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5" name="Google Shape;595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6" name="Google Shape;596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7" name="Google Shape;597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8" name="Google Shape;598;p2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599" name="Google Shape;599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0" name="Google Shape;600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1" name="Google Shape;601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2" name="Google Shape;602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3" name="Google Shape;603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4" name="Google Shape;604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5" name="Google Shape;605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6" name="Google Shape;606;p2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607" name="Google Shape;607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8" name="Google Shape;608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9" name="Google Shape;609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0" name="Google Shape;610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" name="Google Shape;611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" name="Google Shape;612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" name="Google Shape;613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14" name="Google Shape;614;p2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615" name="Google Shape;615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" name="Google Shape;616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7" name="Google Shape;617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8" name="Google Shape;618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" name="Google Shape;619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" name="Google Shape;620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" name="Google Shape;621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22" name="Google Shape;622;p2"/>
            <p:cNvGrpSpPr/>
            <p:nvPr/>
          </p:nvGrpSpPr>
          <p:grpSpPr>
            <a:xfrm>
              <a:off x="8849976" y="336190"/>
              <a:ext cx="99873" cy="4471307"/>
              <a:chOff x="194052" y="426142"/>
              <a:chExt cx="99873" cy="4364379"/>
            </a:xfrm>
          </p:grpSpPr>
          <p:grpSp>
            <p:nvGrpSpPr>
              <p:cNvPr id="623" name="Google Shape;623;p2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624" name="Google Shape;624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5" name="Google Shape;625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6" name="Google Shape;626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7" name="Google Shape;627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8" name="Google Shape;628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9" name="Google Shape;629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0" name="Google Shape;630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31" name="Google Shape;631;p2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632" name="Google Shape;632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3" name="Google Shape;633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4" name="Google Shape;634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5" name="Google Shape;635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6" name="Google Shape;636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7" name="Google Shape;637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8" name="Google Shape;638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39" name="Google Shape;639;p2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640" name="Google Shape;640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1" name="Google Shape;641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2" name="Google Shape;642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3" name="Google Shape;643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" name="Google Shape;644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" name="Google Shape;645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" name="Google Shape;646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47" name="Google Shape;647;p2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648" name="Google Shape;648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" name="Google Shape;649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" name="Google Shape;650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" name="Google Shape;651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" name="Google Shape;652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" name="Google Shape;653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" name="Google Shape;654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5" name="Google Shape;655;p2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656" name="Google Shape;656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" name="Google Shape;657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" name="Google Shape;658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" name="Google Shape;659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" name="Google Shape;660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" name="Google Shape;661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2" name="Google Shape;662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3" name="Google Shape;663;p2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664" name="Google Shape;664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" name="Google Shape;665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" name="Google Shape;666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7" name="Google Shape;667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8" name="Google Shape;668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9" name="Google Shape;669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0" name="Google Shape;670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71" name="Google Shape;671;p2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672" name="Google Shape;672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3" name="Google Shape;673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4" name="Google Shape;674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5" name="Google Shape;675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6" name="Google Shape;676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7" name="Google Shape;677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" name="Google Shape;678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79" name="Google Shape;679;p2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680" name="Google Shape;680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1" name="Google Shape;681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2" name="Google Shape;682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3" name="Google Shape;683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4" name="Google Shape;684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5" name="Google Shape;685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6" name="Google Shape;686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7" name="Google Shape;687;p2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688" name="Google Shape;688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9" name="Google Shape;689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0" name="Google Shape;690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1" name="Google Shape;691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2" name="Google Shape;692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3" name="Google Shape;693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4" name="Google Shape;694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95" name="Google Shape;695;p2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696" name="Google Shape;696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7" name="Google Shape;697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8" name="Google Shape;698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9" name="Google Shape;699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0" name="Google Shape;700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1" name="Google Shape;701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2" name="Google Shape;702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03" name="Google Shape;703;p2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704" name="Google Shape;704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5" name="Google Shape;705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6" name="Google Shape;706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7" name="Google Shape;707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8" name="Google Shape;708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9" name="Google Shape;709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0" name="Google Shape;710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11" name="Google Shape;711;p2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712" name="Google Shape;712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3" name="Google Shape;713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4" name="Google Shape;714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5" name="Google Shape;715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6" name="Google Shape;716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7" name="Google Shape;717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8" name="Google Shape;718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19" name="Google Shape;719;p2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720" name="Google Shape;720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1" name="Google Shape;721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2" name="Google Shape;722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3" name="Google Shape;723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4" name="Google Shape;724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5" name="Google Shape;725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6" name="Google Shape;726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27" name="Google Shape;727;p2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728" name="Google Shape;728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9" name="Google Shape;729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0" name="Google Shape;730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1" name="Google Shape;731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2" name="Google Shape;732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3" name="Google Shape;733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4" name="Google Shape;734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35" name="Google Shape;735;p2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736" name="Google Shape;736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7" name="Google Shape;737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8" name="Google Shape;738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9" name="Google Shape;739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0" name="Google Shape;740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1" name="Google Shape;741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2" name="Google Shape;742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43" name="Google Shape;743;p2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744" name="Google Shape;744;p2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5" name="Google Shape;745;p2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6" name="Google Shape;746;p2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7" name="Google Shape;747;p2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8" name="Google Shape;748;p2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9" name="Google Shape;749;p2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0" name="Google Shape;750;p2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751" name="Google Shape;751;p2"/>
          <p:cNvSpPr txBox="1">
            <a:spLocks noGrp="1"/>
          </p:cNvSpPr>
          <p:nvPr>
            <p:ph type="ctrTitle"/>
          </p:nvPr>
        </p:nvSpPr>
        <p:spPr>
          <a:xfrm>
            <a:off x="1023550" y="1702038"/>
            <a:ext cx="7096800" cy="173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52" name="Google Shape;752;p2"/>
          <p:cNvSpPr/>
          <p:nvPr/>
        </p:nvSpPr>
        <p:spPr>
          <a:xfrm rot="9250132" flipH="1">
            <a:off x="615913" y="612298"/>
            <a:ext cx="266632" cy="225320"/>
          </a:xfrm>
          <a:custGeom>
            <a:avLst/>
            <a:gdLst/>
            <a:ahLst/>
            <a:cxnLst/>
            <a:rect l="l" t="t" r="r" b="b"/>
            <a:pathLst>
              <a:path w="32497" h="27462" extrusionOk="0">
                <a:moveTo>
                  <a:pt x="20749" y="4439"/>
                </a:moveTo>
                <a:cubicBezTo>
                  <a:pt x="20236" y="4682"/>
                  <a:pt x="20231" y="4727"/>
                  <a:pt x="20615" y="5173"/>
                </a:cubicBezTo>
                <a:cubicBezTo>
                  <a:pt x="20226" y="4727"/>
                  <a:pt x="20236" y="4682"/>
                  <a:pt x="20749" y="4439"/>
                </a:cubicBezTo>
                <a:close/>
                <a:moveTo>
                  <a:pt x="18066" y="10297"/>
                </a:moveTo>
                <a:cubicBezTo>
                  <a:pt x="18049" y="10493"/>
                  <a:pt x="18043" y="10629"/>
                  <a:pt x="18032" y="10758"/>
                </a:cubicBezTo>
                <a:cubicBezTo>
                  <a:pt x="18043" y="10623"/>
                  <a:pt x="18049" y="10493"/>
                  <a:pt x="18066" y="10297"/>
                </a:cubicBezTo>
                <a:close/>
                <a:moveTo>
                  <a:pt x="8728" y="17253"/>
                </a:moveTo>
                <a:cubicBezTo>
                  <a:pt x="8660" y="17456"/>
                  <a:pt x="8586" y="17660"/>
                  <a:pt x="8513" y="17863"/>
                </a:cubicBezTo>
                <a:cubicBezTo>
                  <a:pt x="8586" y="17660"/>
                  <a:pt x="8654" y="17456"/>
                  <a:pt x="8728" y="17253"/>
                </a:cubicBezTo>
                <a:close/>
                <a:moveTo>
                  <a:pt x="16097" y="20979"/>
                </a:moveTo>
                <a:cubicBezTo>
                  <a:pt x="15555" y="21443"/>
                  <a:pt x="15013" y="21906"/>
                  <a:pt x="14465" y="22374"/>
                </a:cubicBezTo>
                <a:cubicBezTo>
                  <a:pt x="15007" y="21906"/>
                  <a:pt x="15555" y="21443"/>
                  <a:pt x="16097" y="20979"/>
                </a:cubicBezTo>
                <a:close/>
                <a:moveTo>
                  <a:pt x="6676" y="23533"/>
                </a:moveTo>
                <a:cubicBezTo>
                  <a:pt x="6704" y="23533"/>
                  <a:pt x="6727" y="23544"/>
                  <a:pt x="6749" y="23556"/>
                </a:cubicBezTo>
                <a:cubicBezTo>
                  <a:pt x="6727" y="23544"/>
                  <a:pt x="6704" y="23539"/>
                  <a:pt x="6676" y="23533"/>
                </a:cubicBezTo>
                <a:close/>
                <a:moveTo>
                  <a:pt x="6354" y="23929"/>
                </a:moveTo>
                <a:cubicBezTo>
                  <a:pt x="6405" y="24093"/>
                  <a:pt x="6438" y="24223"/>
                  <a:pt x="6461" y="24324"/>
                </a:cubicBezTo>
                <a:cubicBezTo>
                  <a:pt x="6438" y="24223"/>
                  <a:pt x="6405" y="24098"/>
                  <a:pt x="6354" y="23929"/>
                </a:cubicBezTo>
                <a:close/>
                <a:moveTo>
                  <a:pt x="12730" y="26026"/>
                </a:moveTo>
                <a:cubicBezTo>
                  <a:pt x="12521" y="26144"/>
                  <a:pt x="12306" y="26263"/>
                  <a:pt x="12091" y="26376"/>
                </a:cubicBezTo>
                <a:cubicBezTo>
                  <a:pt x="12306" y="26263"/>
                  <a:pt x="12515" y="26144"/>
                  <a:pt x="12730" y="26026"/>
                </a:cubicBezTo>
                <a:close/>
                <a:moveTo>
                  <a:pt x="19658" y="0"/>
                </a:moveTo>
                <a:cubicBezTo>
                  <a:pt x="19518" y="0"/>
                  <a:pt x="19360" y="45"/>
                  <a:pt x="19174" y="131"/>
                </a:cubicBezTo>
                <a:cubicBezTo>
                  <a:pt x="18518" y="437"/>
                  <a:pt x="17891" y="793"/>
                  <a:pt x="17258" y="1126"/>
                </a:cubicBezTo>
                <a:cubicBezTo>
                  <a:pt x="16540" y="1595"/>
                  <a:pt x="15827" y="2064"/>
                  <a:pt x="15115" y="2534"/>
                </a:cubicBezTo>
                <a:cubicBezTo>
                  <a:pt x="14833" y="2748"/>
                  <a:pt x="14556" y="2958"/>
                  <a:pt x="14273" y="3172"/>
                </a:cubicBezTo>
                <a:cubicBezTo>
                  <a:pt x="14132" y="3291"/>
                  <a:pt x="13996" y="3404"/>
                  <a:pt x="13855" y="3523"/>
                </a:cubicBezTo>
                <a:cubicBezTo>
                  <a:pt x="13713" y="3636"/>
                  <a:pt x="13572" y="3749"/>
                  <a:pt x="13431" y="3868"/>
                </a:cubicBezTo>
                <a:cubicBezTo>
                  <a:pt x="13193" y="4049"/>
                  <a:pt x="12956" y="4224"/>
                  <a:pt x="12719" y="4405"/>
                </a:cubicBezTo>
                <a:cubicBezTo>
                  <a:pt x="12295" y="4744"/>
                  <a:pt x="11865" y="5083"/>
                  <a:pt x="11441" y="5416"/>
                </a:cubicBezTo>
                <a:cubicBezTo>
                  <a:pt x="10486" y="3947"/>
                  <a:pt x="9186" y="2839"/>
                  <a:pt x="7750" y="1872"/>
                </a:cubicBezTo>
                <a:cubicBezTo>
                  <a:pt x="6110" y="776"/>
                  <a:pt x="4334" y="309"/>
                  <a:pt x="2462" y="309"/>
                </a:cubicBezTo>
                <a:cubicBezTo>
                  <a:pt x="1941" y="309"/>
                  <a:pt x="1412" y="345"/>
                  <a:pt x="876" y="414"/>
                </a:cubicBezTo>
                <a:cubicBezTo>
                  <a:pt x="712" y="437"/>
                  <a:pt x="543" y="470"/>
                  <a:pt x="390" y="544"/>
                </a:cubicBezTo>
                <a:cubicBezTo>
                  <a:pt x="51" y="714"/>
                  <a:pt x="0" y="1007"/>
                  <a:pt x="260" y="1301"/>
                </a:cubicBezTo>
                <a:cubicBezTo>
                  <a:pt x="396" y="1443"/>
                  <a:pt x="565" y="1550"/>
                  <a:pt x="712" y="1686"/>
                </a:cubicBezTo>
                <a:cubicBezTo>
                  <a:pt x="1752" y="2607"/>
                  <a:pt x="2510" y="3692"/>
                  <a:pt x="2730" y="5100"/>
                </a:cubicBezTo>
                <a:cubicBezTo>
                  <a:pt x="2968" y="6620"/>
                  <a:pt x="2979" y="8124"/>
                  <a:pt x="2617" y="9633"/>
                </a:cubicBezTo>
                <a:cubicBezTo>
                  <a:pt x="2267" y="11114"/>
                  <a:pt x="1928" y="12595"/>
                  <a:pt x="1622" y="14088"/>
                </a:cubicBezTo>
                <a:cubicBezTo>
                  <a:pt x="1046" y="16914"/>
                  <a:pt x="1374" y="19638"/>
                  <a:pt x="2646" y="22233"/>
                </a:cubicBezTo>
                <a:cubicBezTo>
                  <a:pt x="2877" y="22696"/>
                  <a:pt x="3239" y="23092"/>
                  <a:pt x="3539" y="23522"/>
                </a:cubicBezTo>
                <a:cubicBezTo>
                  <a:pt x="3680" y="23539"/>
                  <a:pt x="3816" y="23556"/>
                  <a:pt x="3957" y="23573"/>
                </a:cubicBezTo>
                <a:cubicBezTo>
                  <a:pt x="4059" y="23714"/>
                  <a:pt x="4160" y="23850"/>
                  <a:pt x="4375" y="24138"/>
                </a:cubicBezTo>
                <a:cubicBezTo>
                  <a:pt x="4081" y="24025"/>
                  <a:pt x="3968" y="23985"/>
                  <a:pt x="3850" y="23940"/>
                </a:cubicBezTo>
                <a:lnTo>
                  <a:pt x="3850" y="23940"/>
                </a:lnTo>
                <a:cubicBezTo>
                  <a:pt x="4449" y="24539"/>
                  <a:pt x="5048" y="25138"/>
                  <a:pt x="5641" y="25738"/>
                </a:cubicBezTo>
                <a:cubicBezTo>
                  <a:pt x="5901" y="25907"/>
                  <a:pt x="6161" y="26082"/>
                  <a:pt x="6416" y="26252"/>
                </a:cubicBezTo>
                <a:cubicBezTo>
                  <a:pt x="7433" y="26755"/>
                  <a:pt x="8490" y="27151"/>
                  <a:pt x="9627" y="27281"/>
                </a:cubicBezTo>
                <a:cubicBezTo>
                  <a:pt x="10140" y="27405"/>
                  <a:pt x="10639" y="27462"/>
                  <a:pt x="11124" y="27462"/>
                </a:cubicBezTo>
                <a:cubicBezTo>
                  <a:pt x="12741" y="27462"/>
                  <a:pt x="14210" y="26824"/>
                  <a:pt x="15601" y="25884"/>
                </a:cubicBezTo>
                <a:cubicBezTo>
                  <a:pt x="17732" y="24454"/>
                  <a:pt x="19332" y="22482"/>
                  <a:pt x="20971" y="20548"/>
                </a:cubicBezTo>
                <a:cubicBezTo>
                  <a:pt x="22062" y="19265"/>
                  <a:pt x="23193" y="18005"/>
                  <a:pt x="24397" y="16829"/>
                </a:cubicBezTo>
                <a:cubicBezTo>
                  <a:pt x="25759" y="15501"/>
                  <a:pt x="27359" y="14483"/>
                  <a:pt x="29224" y="13991"/>
                </a:cubicBezTo>
                <a:cubicBezTo>
                  <a:pt x="29976" y="13799"/>
                  <a:pt x="30767" y="13737"/>
                  <a:pt x="31547" y="13675"/>
                </a:cubicBezTo>
                <a:cubicBezTo>
                  <a:pt x="31566" y="13674"/>
                  <a:pt x="31584" y="13673"/>
                  <a:pt x="31603" y="13673"/>
                </a:cubicBezTo>
                <a:cubicBezTo>
                  <a:pt x="31709" y="13673"/>
                  <a:pt x="31818" y="13689"/>
                  <a:pt x="31921" y="13689"/>
                </a:cubicBezTo>
                <a:cubicBezTo>
                  <a:pt x="32069" y="13689"/>
                  <a:pt x="32205" y="13656"/>
                  <a:pt x="32305" y="13494"/>
                </a:cubicBezTo>
                <a:cubicBezTo>
                  <a:pt x="32497" y="13183"/>
                  <a:pt x="32373" y="12895"/>
                  <a:pt x="32146" y="12652"/>
                </a:cubicBezTo>
                <a:cubicBezTo>
                  <a:pt x="31779" y="12262"/>
                  <a:pt x="31423" y="11860"/>
                  <a:pt x="31022" y="11510"/>
                </a:cubicBezTo>
                <a:cubicBezTo>
                  <a:pt x="28963" y="9728"/>
                  <a:pt x="26641" y="8864"/>
                  <a:pt x="24073" y="8864"/>
                </a:cubicBezTo>
                <a:cubicBezTo>
                  <a:pt x="23448" y="8864"/>
                  <a:pt x="22807" y="8915"/>
                  <a:pt x="22153" y="9017"/>
                </a:cubicBezTo>
                <a:cubicBezTo>
                  <a:pt x="21717" y="8763"/>
                  <a:pt x="22085" y="8305"/>
                  <a:pt x="21893" y="7983"/>
                </a:cubicBezTo>
                <a:cubicBezTo>
                  <a:pt x="21881" y="7491"/>
                  <a:pt x="21870" y="7005"/>
                  <a:pt x="21859" y="6513"/>
                </a:cubicBezTo>
                <a:cubicBezTo>
                  <a:pt x="21751" y="5727"/>
                  <a:pt x="21650" y="4947"/>
                  <a:pt x="21548" y="4162"/>
                </a:cubicBezTo>
                <a:lnTo>
                  <a:pt x="21152" y="2635"/>
                </a:lnTo>
                <a:cubicBezTo>
                  <a:pt x="21050" y="2375"/>
                  <a:pt x="20954" y="2110"/>
                  <a:pt x="20858" y="1850"/>
                </a:cubicBezTo>
                <a:cubicBezTo>
                  <a:pt x="20672" y="1392"/>
                  <a:pt x="20530" y="906"/>
                  <a:pt x="20293" y="476"/>
                </a:cubicBezTo>
                <a:cubicBezTo>
                  <a:pt x="20107" y="151"/>
                  <a:pt x="19913" y="0"/>
                  <a:pt x="1965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3" name="Google Shape;753;p2"/>
          <p:cNvGrpSpPr/>
          <p:nvPr/>
        </p:nvGrpSpPr>
        <p:grpSpPr>
          <a:xfrm rot="9250132" flipH="1">
            <a:off x="432169" y="446979"/>
            <a:ext cx="627044" cy="403119"/>
            <a:chOff x="1832825" y="-1358775"/>
            <a:chExt cx="1910600" cy="1228300"/>
          </a:xfrm>
        </p:grpSpPr>
        <p:sp>
          <p:nvSpPr>
            <p:cNvPr id="754" name="Google Shape;754;p2"/>
            <p:cNvSpPr/>
            <p:nvPr/>
          </p:nvSpPr>
          <p:spPr>
            <a:xfrm>
              <a:off x="2461825" y="-664650"/>
              <a:ext cx="53150" cy="92925"/>
            </a:xfrm>
            <a:custGeom>
              <a:avLst/>
              <a:gdLst/>
              <a:ahLst/>
              <a:cxnLst/>
              <a:rect l="l" t="t" r="r" b="b"/>
              <a:pathLst>
                <a:path w="2126" h="3717" extrusionOk="0">
                  <a:moveTo>
                    <a:pt x="1351" y="1"/>
                  </a:moveTo>
                  <a:cubicBezTo>
                    <a:pt x="1289" y="187"/>
                    <a:pt x="1227" y="368"/>
                    <a:pt x="1148" y="549"/>
                  </a:cubicBezTo>
                  <a:cubicBezTo>
                    <a:pt x="769" y="1402"/>
                    <a:pt x="385" y="2256"/>
                    <a:pt x="0" y="3109"/>
                  </a:cubicBezTo>
                  <a:cubicBezTo>
                    <a:pt x="80" y="3251"/>
                    <a:pt x="136" y="3403"/>
                    <a:pt x="238" y="3522"/>
                  </a:cubicBezTo>
                  <a:cubicBezTo>
                    <a:pt x="326" y="3621"/>
                    <a:pt x="427" y="3717"/>
                    <a:pt x="541" y="3717"/>
                  </a:cubicBezTo>
                  <a:cubicBezTo>
                    <a:pt x="611" y="3717"/>
                    <a:pt x="685" y="3682"/>
                    <a:pt x="764" y="3590"/>
                  </a:cubicBezTo>
                  <a:cubicBezTo>
                    <a:pt x="792" y="3460"/>
                    <a:pt x="798" y="3313"/>
                    <a:pt x="854" y="3194"/>
                  </a:cubicBezTo>
                  <a:cubicBezTo>
                    <a:pt x="1272" y="2295"/>
                    <a:pt x="1702" y="1408"/>
                    <a:pt x="2126" y="515"/>
                  </a:cubicBezTo>
                  <a:cubicBezTo>
                    <a:pt x="1871" y="345"/>
                    <a:pt x="1611" y="176"/>
                    <a:pt x="13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2"/>
            <p:cNvSpPr/>
            <p:nvPr/>
          </p:nvSpPr>
          <p:spPr>
            <a:xfrm>
              <a:off x="1832825" y="-1358775"/>
              <a:ext cx="1910600" cy="1228300"/>
            </a:xfrm>
            <a:custGeom>
              <a:avLst/>
              <a:gdLst/>
              <a:ahLst/>
              <a:cxnLst/>
              <a:rect l="l" t="t" r="r" b="b"/>
              <a:pathLst>
                <a:path w="76424" h="49132" extrusionOk="0">
                  <a:moveTo>
                    <a:pt x="16263" y="23656"/>
                  </a:moveTo>
                  <a:lnTo>
                    <a:pt x="16263" y="23656"/>
                  </a:lnTo>
                  <a:cubicBezTo>
                    <a:pt x="16297" y="23667"/>
                    <a:pt x="16337" y="23684"/>
                    <a:pt x="16376" y="23701"/>
                  </a:cubicBezTo>
                  <a:cubicBezTo>
                    <a:pt x="16337" y="23690"/>
                    <a:pt x="16297" y="23673"/>
                    <a:pt x="16263" y="23656"/>
                  </a:cubicBezTo>
                  <a:close/>
                  <a:moveTo>
                    <a:pt x="12900" y="26838"/>
                  </a:moveTo>
                  <a:cubicBezTo>
                    <a:pt x="12777" y="27041"/>
                    <a:pt x="12648" y="27125"/>
                    <a:pt x="12504" y="27125"/>
                  </a:cubicBezTo>
                  <a:cubicBezTo>
                    <a:pt x="12404" y="27125"/>
                    <a:pt x="12295" y="27084"/>
                    <a:pt x="12176" y="27014"/>
                  </a:cubicBezTo>
                  <a:cubicBezTo>
                    <a:pt x="12176" y="27014"/>
                    <a:pt x="12171" y="27008"/>
                    <a:pt x="12171" y="27008"/>
                  </a:cubicBezTo>
                  <a:lnTo>
                    <a:pt x="12171" y="27008"/>
                  </a:lnTo>
                  <a:cubicBezTo>
                    <a:pt x="12295" y="27079"/>
                    <a:pt x="12404" y="27119"/>
                    <a:pt x="12505" y="27119"/>
                  </a:cubicBezTo>
                  <a:cubicBezTo>
                    <a:pt x="12652" y="27119"/>
                    <a:pt x="12779" y="27033"/>
                    <a:pt x="12900" y="26838"/>
                  </a:cubicBezTo>
                  <a:close/>
                  <a:moveTo>
                    <a:pt x="2936" y="29580"/>
                  </a:moveTo>
                  <a:lnTo>
                    <a:pt x="2936" y="29580"/>
                  </a:lnTo>
                  <a:cubicBezTo>
                    <a:pt x="3631" y="29755"/>
                    <a:pt x="4184" y="29891"/>
                    <a:pt x="4732" y="30021"/>
                  </a:cubicBezTo>
                  <a:cubicBezTo>
                    <a:pt x="4732" y="30027"/>
                    <a:pt x="4732" y="30027"/>
                    <a:pt x="4732" y="30027"/>
                  </a:cubicBezTo>
                  <a:cubicBezTo>
                    <a:pt x="4179" y="29891"/>
                    <a:pt x="3631" y="29755"/>
                    <a:pt x="2936" y="29580"/>
                  </a:cubicBezTo>
                  <a:close/>
                  <a:moveTo>
                    <a:pt x="43561" y="30979"/>
                  </a:moveTo>
                  <a:lnTo>
                    <a:pt x="43561" y="30979"/>
                  </a:lnTo>
                  <a:cubicBezTo>
                    <a:pt x="43605" y="31057"/>
                    <a:pt x="43628" y="31130"/>
                    <a:pt x="43633" y="31191"/>
                  </a:cubicBezTo>
                  <a:cubicBezTo>
                    <a:pt x="43661" y="31163"/>
                    <a:pt x="43695" y="31140"/>
                    <a:pt x="43718" y="31117"/>
                  </a:cubicBezTo>
                  <a:cubicBezTo>
                    <a:pt x="43828" y="31233"/>
                    <a:pt x="43938" y="31353"/>
                    <a:pt x="44093" y="31518"/>
                  </a:cubicBezTo>
                  <a:lnTo>
                    <a:pt x="44093" y="31518"/>
                  </a:lnTo>
                  <a:cubicBezTo>
                    <a:pt x="43975" y="31394"/>
                    <a:pt x="43876" y="31306"/>
                    <a:pt x="43714" y="31306"/>
                  </a:cubicBezTo>
                  <a:cubicBezTo>
                    <a:pt x="43684" y="31306"/>
                    <a:pt x="43652" y="31309"/>
                    <a:pt x="43616" y="31315"/>
                  </a:cubicBezTo>
                  <a:cubicBezTo>
                    <a:pt x="43605" y="31349"/>
                    <a:pt x="43588" y="31372"/>
                    <a:pt x="43565" y="31389"/>
                  </a:cubicBezTo>
                  <a:cubicBezTo>
                    <a:pt x="43582" y="31366"/>
                    <a:pt x="43594" y="31344"/>
                    <a:pt x="43605" y="31315"/>
                  </a:cubicBezTo>
                  <a:lnTo>
                    <a:pt x="43616" y="31315"/>
                  </a:lnTo>
                  <a:cubicBezTo>
                    <a:pt x="43628" y="31281"/>
                    <a:pt x="43633" y="31242"/>
                    <a:pt x="43633" y="31191"/>
                  </a:cubicBezTo>
                  <a:lnTo>
                    <a:pt x="43633" y="31191"/>
                  </a:lnTo>
                  <a:cubicBezTo>
                    <a:pt x="43628" y="31191"/>
                    <a:pt x="43628" y="31197"/>
                    <a:pt x="43628" y="31197"/>
                  </a:cubicBezTo>
                  <a:cubicBezTo>
                    <a:pt x="43628" y="31130"/>
                    <a:pt x="43605" y="31057"/>
                    <a:pt x="43561" y="30979"/>
                  </a:cubicBezTo>
                  <a:close/>
                  <a:moveTo>
                    <a:pt x="56663" y="31870"/>
                  </a:moveTo>
                  <a:cubicBezTo>
                    <a:pt x="56781" y="32107"/>
                    <a:pt x="56906" y="32350"/>
                    <a:pt x="57013" y="32570"/>
                  </a:cubicBezTo>
                  <a:cubicBezTo>
                    <a:pt x="56900" y="32350"/>
                    <a:pt x="56781" y="32107"/>
                    <a:pt x="56663" y="31870"/>
                  </a:cubicBezTo>
                  <a:close/>
                  <a:moveTo>
                    <a:pt x="41932" y="31615"/>
                  </a:moveTo>
                  <a:cubicBezTo>
                    <a:pt x="41920" y="31694"/>
                    <a:pt x="41971" y="31756"/>
                    <a:pt x="42168" y="31812"/>
                  </a:cubicBezTo>
                  <a:lnTo>
                    <a:pt x="42168" y="31812"/>
                  </a:lnTo>
                  <a:cubicBezTo>
                    <a:pt x="42163" y="31844"/>
                    <a:pt x="42158" y="31871"/>
                    <a:pt x="42152" y="31898"/>
                  </a:cubicBezTo>
                  <a:cubicBezTo>
                    <a:pt x="42157" y="31881"/>
                    <a:pt x="42161" y="31865"/>
                    <a:pt x="42163" y="31851"/>
                  </a:cubicBezTo>
                  <a:lnTo>
                    <a:pt x="42163" y="31851"/>
                  </a:lnTo>
                  <a:cubicBezTo>
                    <a:pt x="42099" y="32275"/>
                    <a:pt x="42055" y="32627"/>
                    <a:pt x="42005" y="33028"/>
                  </a:cubicBezTo>
                  <a:cubicBezTo>
                    <a:pt x="42056" y="32615"/>
                    <a:pt x="42101" y="32254"/>
                    <a:pt x="42147" y="31898"/>
                  </a:cubicBezTo>
                  <a:cubicBezTo>
                    <a:pt x="41949" y="31801"/>
                    <a:pt x="41909" y="31711"/>
                    <a:pt x="41932" y="31615"/>
                  </a:cubicBezTo>
                  <a:close/>
                  <a:moveTo>
                    <a:pt x="2782" y="33373"/>
                  </a:moveTo>
                  <a:cubicBezTo>
                    <a:pt x="2720" y="33401"/>
                    <a:pt x="2663" y="33441"/>
                    <a:pt x="2607" y="33480"/>
                  </a:cubicBezTo>
                  <a:cubicBezTo>
                    <a:pt x="2663" y="33435"/>
                    <a:pt x="2720" y="33401"/>
                    <a:pt x="2782" y="33373"/>
                  </a:cubicBezTo>
                  <a:close/>
                  <a:moveTo>
                    <a:pt x="6264" y="7733"/>
                  </a:moveTo>
                  <a:cubicBezTo>
                    <a:pt x="7027" y="8897"/>
                    <a:pt x="7796" y="10056"/>
                    <a:pt x="8548" y="11226"/>
                  </a:cubicBezTo>
                  <a:cubicBezTo>
                    <a:pt x="8847" y="11695"/>
                    <a:pt x="9101" y="12193"/>
                    <a:pt x="9378" y="12673"/>
                  </a:cubicBezTo>
                  <a:cubicBezTo>
                    <a:pt x="9944" y="13911"/>
                    <a:pt x="10515" y="15149"/>
                    <a:pt x="11080" y="16387"/>
                  </a:cubicBezTo>
                  <a:cubicBezTo>
                    <a:pt x="11232" y="16754"/>
                    <a:pt x="11379" y="17127"/>
                    <a:pt x="11526" y="17495"/>
                  </a:cubicBezTo>
                  <a:cubicBezTo>
                    <a:pt x="12007" y="18902"/>
                    <a:pt x="12487" y="20310"/>
                    <a:pt x="12968" y="21712"/>
                  </a:cubicBezTo>
                  <a:cubicBezTo>
                    <a:pt x="13132" y="22288"/>
                    <a:pt x="13296" y="22865"/>
                    <a:pt x="13460" y="23441"/>
                  </a:cubicBezTo>
                  <a:cubicBezTo>
                    <a:pt x="13578" y="23910"/>
                    <a:pt x="13697" y="24380"/>
                    <a:pt x="13810" y="24849"/>
                  </a:cubicBezTo>
                  <a:cubicBezTo>
                    <a:pt x="14031" y="25736"/>
                    <a:pt x="14245" y="26629"/>
                    <a:pt x="14460" y="27517"/>
                  </a:cubicBezTo>
                  <a:cubicBezTo>
                    <a:pt x="14731" y="28970"/>
                    <a:pt x="14997" y="30422"/>
                    <a:pt x="15268" y="31869"/>
                  </a:cubicBezTo>
                  <a:lnTo>
                    <a:pt x="15314" y="32107"/>
                  </a:lnTo>
                  <a:cubicBezTo>
                    <a:pt x="15370" y="32418"/>
                    <a:pt x="15421" y="32728"/>
                    <a:pt x="15478" y="33034"/>
                  </a:cubicBezTo>
                  <a:cubicBezTo>
                    <a:pt x="15562" y="33672"/>
                    <a:pt x="15653" y="34311"/>
                    <a:pt x="15721" y="34950"/>
                  </a:cubicBezTo>
                  <a:cubicBezTo>
                    <a:pt x="15766" y="35391"/>
                    <a:pt x="15783" y="35837"/>
                    <a:pt x="15811" y="36278"/>
                  </a:cubicBezTo>
                  <a:cubicBezTo>
                    <a:pt x="15721" y="36295"/>
                    <a:pt x="15636" y="36312"/>
                    <a:pt x="15545" y="36329"/>
                  </a:cubicBezTo>
                  <a:cubicBezTo>
                    <a:pt x="15512" y="36301"/>
                    <a:pt x="15472" y="36267"/>
                    <a:pt x="15432" y="36239"/>
                  </a:cubicBezTo>
                  <a:lnTo>
                    <a:pt x="15427" y="36233"/>
                  </a:lnTo>
                  <a:cubicBezTo>
                    <a:pt x="15093" y="34645"/>
                    <a:pt x="14777" y="33051"/>
                    <a:pt x="14421" y="31468"/>
                  </a:cubicBezTo>
                  <a:cubicBezTo>
                    <a:pt x="14155" y="30292"/>
                    <a:pt x="13850" y="29128"/>
                    <a:pt x="13561" y="27958"/>
                  </a:cubicBezTo>
                  <a:cubicBezTo>
                    <a:pt x="13522" y="27845"/>
                    <a:pt x="13488" y="27737"/>
                    <a:pt x="13448" y="27624"/>
                  </a:cubicBezTo>
                  <a:cubicBezTo>
                    <a:pt x="13200" y="26646"/>
                    <a:pt x="12945" y="25674"/>
                    <a:pt x="12697" y="24696"/>
                  </a:cubicBezTo>
                  <a:cubicBezTo>
                    <a:pt x="12680" y="24628"/>
                    <a:pt x="12663" y="24555"/>
                    <a:pt x="12651" y="24481"/>
                  </a:cubicBezTo>
                  <a:cubicBezTo>
                    <a:pt x="12544" y="24131"/>
                    <a:pt x="12436" y="23780"/>
                    <a:pt x="12329" y="23424"/>
                  </a:cubicBezTo>
                  <a:cubicBezTo>
                    <a:pt x="12290" y="23277"/>
                    <a:pt x="12256" y="23125"/>
                    <a:pt x="12216" y="22972"/>
                  </a:cubicBezTo>
                  <a:cubicBezTo>
                    <a:pt x="12131" y="22712"/>
                    <a:pt x="12041" y="22446"/>
                    <a:pt x="11956" y="22186"/>
                  </a:cubicBezTo>
                  <a:cubicBezTo>
                    <a:pt x="11911" y="22028"/>
                    <a:pt x="11866" y="21876"/>
                    <a:pt x="11815" y="21717"/>
                  </a:cubicBezTo>
                  <a:cubicBezTo>
                    <a:pt x="11702" y="21378"/>
                    <a:pt x="11589" y="21033"/>
                    <a:pt x="11476" y="20688"/>
                  </a:cubicBezTo>
                  <a:cubicBezTo>
                    <a:pt x="11317" y="20197"/>
                    <a:pt x="11165" y="19699"/>
                    <a:pt x="10995" y="19207"/>
                  </a:cubicBezTo>
                  <a:cubicBezTo>
                    <a:pt x="10859" y="18829"/>
                    <a:pt x="10695" y="18456"/>
                    <a:pt x="10549" y="18083"/>
                  </a:cubicBezTo>
                  <a:cubicBezTo>
                    <a:pt x="10396" y="17698"/>
                    <a:pt x="10243" y="17320"/>
                    <a:pt x="10091" y="16935"/>
                  </a:cubicBezTo>
                  <a:cubicBezTo>
                    <a:pt x="9989" y="16675"/>
                    <a:pt x="9887" y="16415"/>
                    <a:pt x="9780" y="16155"/>
                  </a:cubicBezTo>
                  <a:cubicBezTo>
                    <a:pt x="9605" y="15709"/>
                    <a:pt x="9429" y="15262"/>
                    <a:pt x="9248" y="14821"/>
                  </a:cubicBezTo>
                  <a:cubicBezTo>
                    <a:pt x="8824" y="13832"/>
                    <a:pt x="8401" y="12848"/>
                    <a:pt x="7977" y="11865"/>
                  </a:cubicBezTo>
                  <a:cubicBezTo>
                    <a:pt x="7445" y="10779"/>
                    <a:pt x="6920" y="9694"/>
                    <a:pt x="6394" y="8609"/>
                  </a:cubicBezTo>
                  <a:cubicBezTo>
                    <a:pt x="6258" y="8332"/>
                    <a:pt x="6123" y="8055"/>
                    <a:pt x="5987" y="7778"/>
                  </a:cubicBezTo>
                  <a:cubicBezTo>
                    <a:pt x="6077" y="7761"/>
                    <a:pt x="6173" y="7744"/>
                    <a:pt x="6264" y="7733"/>
                  </a:cubicBezTo>
                  <a:close/>
                  <a:moveTo>
                    <a:pt x="51309" y="39534"/>
                  </a:moveTo>
                  <a:lnTo>
                    <a:pt x="51309" y="39534"/>
                  </a:lnTo>
                  <a:cubicBezTo>
                    <a:pt x="51321" y="39642"/>
                    <a:pt x="51389" y="39760"/>
                    <a:pt x="51468" y="39890"/>
                  </a:cubicBezTo>
                  <a:cubicBezTo>
                    <a:pt x="51479" y="39873"/>
                    <a:pt x="51490" y="39862"/>
                    <a:pt x="51502" y="39851"/>
                  </a:cubicBezTo>
                  <a:lnTo>
                    <a:pt x="51634" y="40077"/>
                  </a:lnTo>
                  <a:lnTo>
                    <a:pt x="51634" y="40077"/>
                  </a:lnTo>
                  <a:cubicBezTo>
                    <a:pt x="51587" y="40003"/>
                    <a:pt x="51534" y="39937"/>
                    <a:pt x="51468" y="39890"/>
                  </a:cubicBezTo>
                  <a:cubicBezTo>
                    <a:pt x="51451" y="39890"/>
                    <a:pt x="51439" y="39896"/>
                    <a:pt x="51422" y="39902"/>
                  </a:cubicBezTo>
                  <a:cubicBezTo>
                    <a:pt x="51377" y="39749"/>
                    <a:pt x="51315" y="39636"/>
                    <a:pt x="51309" y="39534"/>
                  </a:cubicBezTo>
                  <a:close/>
                  <a:moveTo>
                    <a:pt x="65462" y="29669"/>
                  </a:moveTo>
                  <a:cubicBezTo>
                    <a:pt x="65594" y="29669"/>
                    <a:pt x="65731" y="29708"/>
                    <a:pt x="65876" y="29783"/>
                  </a:cubicBezTo>
                  <a:cubicBezTo>
                    <a:pt x="64604" y="30405"/>
                    <a:pt x="63185" y="30394"/>
                    <a:pt x="61868" y="30784"/>
                  </a:cubicBezTo>
                  <a:cubicBezTo>
                    <a:pt x="60602" y="31044"/>
                    <a:pt x="59336" y="31310"/>
                    <a:pt x="58064" y="31570"/>
                  </a:cubicBezTo>
                  <a:cubicBezTo>
                    <a:pt x="58002" y="31581"/>
                    <a:pt x="57940" y="31598"/>
                    <a:pt x="57878" y="31615"/>
                  </a:cubicBezTo>
                  <a:cubicBezTo>
                    <a:pt x="57471" y="31700"/>
                    <a:pt x="57069" y="31784"/>
                    <a:pt x="56662" y="31869"/>
                  </a:cubicBezTo>
                  <a:cubicBezTo>
                    <a:pt x="55735" y="32084"/>
                    <a:pt x="54808" y="32305"/>
                    <a:pt x="53881" y="32519"/>
                  </a:cubicBezTo>
                  <a:cubicBezTo>
                    <a:pt x="53881" y="32519"/>
                    <a:pt x="53881" y="32519"/>
                    <a:pt x="53881" y="32519"/>
                  </a:cubicBezTo>
                  <a:lnTo>
                    <a:pt x="53881" y="32519"/>
                  </a:lnTo>
                  <a:cubicBezTo>
                    <a:pt x="53537" y="32610"/>
                    <a:pt x="53192" y="32700"/>
                    <a:pt x="52847" y="32791"/>
                  </a:cubicBezTo>
                  <a:cubicBezTo>
                    <a:pt x="52310" y="32932"/>
                    <a:pt x="51779" y="33073"/>
                    <a:pt x="51247" y="33215"/>
                  </a:cubicBezTo>
                  <a:cubicBezTo>
                    <a:pt x="51129" y="33254"/>
                    <a:pt x="51010" y="33294"/>
                    <a:pt x="50891" y="33339"/>
                  </a:cubicBezTo>
                  <a:cubicBezTo>
                    <a:pt x="50733" y="33373"/>
                    <a:pt x="50580" y="33412"/>
                    <a:pt x="50422" y="33452"/>
                  </a:cubicBezTo>
                  <a:cubicBezTo>
                    <a:pt x="49269" y="33774"/>
                    <a:pt x="48116" y="34102"/>
                    <a:pt x="46957" y="34424"/>
                  </a:cubicBezTo>
                  <a:cubicBezTo>
                    <a:pt x="46194" y="34656"/>
                    <a:pt x="45431" y="34882"/>
                    <a:pt x="44668" y="35108"/>
                  </a:cubicBezTo>
                  <a:cubicBezTo>
                    <a:pt x="43198" y="35583"/>
                    <a:pt x="41723" y="36041"/>
                    <a:pt x="40259" y="36527"/>
                  </a:cubicBezTo>
                  <a:cubicBezTo>
                    <a:pt x="38122" y="37239"/>
                    <a:pt x="35997" y="37963"/>
                    <a:pt x="33865" y="38692"/>
                  </a:cubicBezTo>
                  <a:cubicBezTo>
                    <a:pt x="32616" y="39122"/>
                    <a:pt x="31378" y="39585"/>
                    <a:pt x="30135" y="40026"/>
                  </a:cubicBezTo>
                  <a:cubicBezTo>
                    <a:pt x="29863" y="40122"/>
                    <a:pt x="29575" y="40179"/>
                    <a:pt x="29298" y="40252"/>
                  </a:cubicBezTo>
                  <a:cubicBezTo>
                    <a:pt x="29276" y="40190"/>
                    <a:pt x="29247" y="40122"/>
                    <a:pt x="29225" y="40060"/>
                  </a:cubicBezTo>
                  <a:cubicBezTo>
                    <a:pt x="29649" y="39811"/>
                    <a:pt x="30056" y="39529"/>
                    <a:pt x="30502" y="39314"/>
                  </a:cubicBezTo>
                  <a:cubicBezTo>
                    <a:pt x="33685" y="37748"/>
                    <a:pt x="36963" y="36414"/>
                    <a:pt x="40315" y="35250"/>
                  </a:cubicBezTo>
                  <a:cubicBezTo>
                    <a:pt x="41485" y="34843"/>
                    <a:pt x="42650" y="34419"/>
                    <a:pt x="43814" y="34000"/>
                  </a:cubicBezTo>
                  <a:cubicBezTo>
                    <a:pt x="43888" y="33978"/>
                    <a:pt x="43967" y="33961"/>
                    <a:pt x="44046" y="33938"/>
                  </a:cubicBezTo>
                  <a:cubicBezTo>
                    <a:pt x="45041" y="33650"/>
                    <a:pt x="46036" y="33362"/>
                    <a:pt x="47030" y="33073"/>
                  </a:cubicBezTo>
                  <a:cubicBezTo>
                    <a:pt x="47313" y="32994"/>
                    <a:pt x="47596" y="32915"/>
                    <a:pt x="47873" y="32830"/>
                  </a:cubicBezTo>
                  <a:cubicBezTo>
                    <a:pt x="48794" y="32621"/>
                    <a:pt x="49721" y="32412"/>
                    <a:pt x="50642" y="32203"/>
                  </a:cubicBezTo>
                  <a:lnTo>
                    <a:pt x="53231" y="31683"/>
                  </a:lnTo>
                  <a:cubicBezTo>
                    <a:pt x="54249" y="31485"/>
                    <a:pt x="55266" y="31281"/>
                    <a:pt x="56284" y="31078"/>
                  </a:cubicBezTo>
                  <a:cubicBezTo>
                    <a:pt x="56368" y="31067"/>
                    <a:pt x="56448" y="31055"/>
                    <a:pt x="56532" y="31038"/>
                  </a:cubicBezTo>
                  <a:cubicBezTo>
                    <a:pt x="56792" y="30631"/>
                    <a:pt x="56764" y="30168"/>
                    <a:pt x="56809" y="29727"/>
                  </a:cubicBezTo>
                  <a:lnTo>
                    <a:pt x="56809" y="29727"/>
                  </a:lnTo>
                  <a:cubicBezTo>
                    <a:pt x="56770" y="30168"/>
                    <a:pt x="56792" y="30631"/>
                    <a:pt x="56532" y="31038"/>
                  </a:cubicBezTo>
                  <a:lnTo>
                    <a:pt x="59924" y="30405"/>
                  </a:lnTo>
                  <a:cubicBezTo>
                    <a:pt x="60947" y="30247"/>
                    <a:pt x="61970" y="30083"/>
                    <a:pt x="62993" y="29942"/>
                  </a:cubicBezTo>
                  <a:cubicBezTo>
                    <a:pt x="63796" y="29834"/>
                    <a:pt x="64604" y="29755"/>
                    <a:pt x="65413" y="29670"/>
                  </a:cubicBezTo>
                  <a:cubicBezTo>
                    <a:pt x="65429" y="29669"/>
                    <a:pt x="65446" y="29669"/>
                    <a:pt x="65462" y="29669"/>
                  </a:cubicBezTo>
                  <a:close/>
                  <a:moveTo>
                    <a:pt x="37947" y="41089"/>
                  </a:moveTo>
                  <a:cubicBezTo>
                    <a:pt x="37947" y="41094"/>
                    <a:pt x="37947" y="41100"/>
                    <a:pt x="37947" y="41106"/>
                  </a:cubicBezTo>
                  <a:cubicBezTo>
                    <a:pt x="37958" y="41106"/>
                    <a:pt x="37975" y="41111"/>
                    <a:pt x="37986" y="41111"/>
                  </a:cubicBezTo>
                  <a:cubicBezTo>
                    <a:pt x="38020" y="41190"/>
                    <a:pt x="38054" y="41258"/>
                    <a:pt x="38094" y="41315"/>
                  </a:cubicBezTo>
                  <a:cubicBezTo>
                    <a:pt x="38037" y="41241"/>
                    <a:pt x="37986" y="41168"/>
                    <a:pt x="37930" y="41094"/>
                  </a:cubicBezTo>
                  <a:cubicBezTo>
                    <a:pt x="37935" y="41089"/>
                    <a:pt x="37941" y="41089"/>
                    <a:pt x="37947" y="41089"/>
                  </a:cubicBezTo>
                  <a:close/>
                  <a:moveTo>
                    <a:pt x="18306" y="42382"/>
                  </a:moveTo>
                  <a:cubicBezTo>
                    <a:pt x="18242" y="42470"/>
                    <a:pt x="18188" y="42566"/>
                    <a:pt x="18174" y="42694"/>
                  </a:cubicBezTo>
                  <a:cubicBezTo>
                    <a:pt x="18174" y="42700"/>
                    <a:pt x="18174" y="42705"/>
                    <a:pt x="18174" y="42717"/>
                  </a:cubicBezTo>
                  <a:cubicBezTo>
                    <a:pt x="17942" y="42615"/>
                    <a:pt x="17773" y="42536"/>
                    <a:pt x="17603" y="42462"/>
                  </a:cubicBezTo>
                  <a:lnTo>
                    <a:pt x="17603" y="42462"/>
                  </a:lnTo>
                  <a:cubicBezTo>
                    <a:pt x="17790" y="42541"/>
                    <a:pt x="17970" y="42626"/>
                    <a:pt x="18174" y="42694"/>
                  </a:cubicBezTo>
                  <a:lnTo>
                    <a:pt x="18129" y="42626"/>
                  </a:lnTo>
                  <a:cubicBezTo>
                    <a:pt x="18190" y="42542"/>
                    <a:pt x="18246" y="42462"/>
                    <a:pt x="18306" y="42382"/>
                  </a:cubicBezTo>
                  <a:close/>
                  <a:moveTo>
                    <a:pt x="1" y="0"/>
                  </a:moveTo>
                  <a:lnTo>
                    <a:pt x="1" y="0"/>
                  </a:lnTo>
                  <a:cubicBezTo>
                    <a:pt x="69" y="232"/>
                    <a:pt x="199" y="407"/>
                    <a:pt x="289" y="605"/>
                  </a:cubicBezTo>
                  <a:cubicBezTo>
                    <a:pt x="594" y="1300"/>
                    <a:pt x="1018" y="1973"/>
                    <a:pt x="1160" y="2702"/>
                  </a:cubicBezTo>
                  <a:cubicBezTo>
                    <a:pt x="1555" y="4748"/>
                    <a:pt x="1747" y="6817"/>
                    <a:pt x="1177" y="8880"/>
                  </a:cubicBezTo>
                  <a:cubicBezTo>
                    <a:pt x="1080" y="9231"/>
                    <a:pt x="984" y="9587"/>
                    <a:pt x="917" y="9943"/>
                  </a:cubicBezTo>
                  <a:cubicBezTo>
                    <a:pt x="640" y="11407"/>
                    <a:pt x="323" y="12865"/>
                    <a:pt x="125" y="14341"/>
                  </a:cubicBezTo>
                  <a:cubicBezTo>
                    <a:pt x="1" y="15285"/>
                    <a:pt x="86" y="16257"/>
                    <a:pt x="662" y="17093"/>
                  </a:cubicBezTo>
                  <a:cubicBezTo>
                    <a:pt x="1182" y="18060"/>
                    <a:pt x="1940" y="18772"/>
                    <a:pt x="2963" y="19185"/>
                  </a:cubicBezTo>
                  <a:lnTo>
                    <a:pt x="4913" y="20462"/>
                  </a:lnTo>
                  <a:cubicBezTo>
                    <a:pt x="5032" y="20598"/>
                    <a:pt x="5145" y="20739"/>
                    <a:pt x="5258" y="20875"/>
                  </a:cubicBezTo>
                  <a:cubicBezTo>
                    <a:pt x="5320" y="21107"/>
                    <a:pt x="5376" y="21339"/>
                    <a:pt x="5439" y="21570"/>
                  </a:cubicBezTo>
                  <a:cubicBezTo>
                    <a:pt x="5456" y="21853"/>
                    <a:pt x="5472" y="22141"/>
                    <a:pt x="5484" y="22429"/>
                  </a:cubicBezTo>
                  <a:cubicBezTo>
                    <a:pt x="5099" y="23323"/>
                    <a:pt x="4715" y="24221"/>
                    <a:pt x="4331" y="25114"/>
                  </a:cubicBezTo>
                  <a:cubicBezTo>
                    <a:pt x="4093" y="25572"/>
                    <a:pt x="3850" y="26030"/>
                    <a:pt x="3607" y="26488"/>
                  </a:cubicBezTo>
                  <a:lnTo>
                    <a:pt x="3455" y="26759"/>
                  </a:lnTo>
                  <a:cubicBezTo>
                    <a:pt x="3336" y="27025"/>
                    <a:pt x="3217" y="27291"/>
                    <a:pt x="3104" y="27556"/>
                  </a:cubicBezTo>
                  <a:cubicBezTo>
                    <a:pt x="3070" y="27596"/>
                    <a:pt x="3048" y="27647"/>
                    <a:pt x="3031" y="27698"/>
                  </a:cubicBezTo>
                  <a:cubicBezTo>
                    <a:pt x="2918" y="27963"/>
                    <a:pt x="2810" y="28229"/>
                    <a:pt x="2697" y="28495"/>
                  </a:cubicBezTo>
                  <a:cubicBezTo>
                    <a:pt x="2663" y="28540"/>
                    <a:pt x="2635" y="28585"/>
                    <a:pt x="2618" y="28642"/>
                  </a:cubicBezTo>
                  <a:cubicBezTo>
                    <a:pt x="1974" y="29880"/>
                    <a:pt x="1781" y="31208"/>
                    <a:pt x="1860" y="32587"/>
                  </a:cubicBezTo>
                  <a:cubicBezTo>
                    <a:pt x="1900" y="32615"/>
                    <a:pt x="1940" y="32649"/>
                    <a:pt x="1974" y="32678"/>
                  </a:cubicBezTo>
                  <a:cubicBezTo>
                    <a:pt x="1990" y="32881"/>
                    <a:pt x="2007" y="33079"/>
                    <a:pt x="2024" y="33282"/>
                  </a:cubicBezTo>
                  <a:cubicBezTo>
                    <a:pt x="2115" y="33429"/>
                    <a:pt x="2211" y="33582"/>
                    <a:pt x="2301" y="33729"/>
                  </a:cubicBezTo>
                  <a:cubicBezTo>
                    <a:pt x="2330" y="33797"/>
                    <a:pt x="2358" y="33870"/>
                    <a:pt x="2386" y="33938"/>
                  </a:cubicBezTo>
                  <a:cubicBezTo>
                    <a:pt x="2776" y="34684"/>
                    <a:pt x="3353" y="35250"/>
                    <a:pt x="4088" y="35657"/>
                  </a:cubicBezTo>
                  <a:cubicBezTo>
                    <a:pt x="4184" y="35724"/>
                    <a:pt x="4274" y="35787"/>
                    <a:pt x="4370" y="35849"/>
                  </a:cubicBezTo>
                  <a:cubicBezTo>
                    <a:pt x="4562" y="35967"/>
                    <a:pt x="4749" y="36086"/>
                    <a:pt x="4936" y="36205"/>
                  </a:cubicBezTo>
                  <a:cubicBezTo>
                    <a:pt x="4986" y="36239"/>
                    <a:pt x="5037" y="36273"/>
                    <a:pt x="5088" y="36307"/>
                  </a:cubicBezTo>
                  <a:cubicBezTo>
                    <a:pt x="5258" y="36408"/>
                    <a:pt x="5416" y="36521"/>
                    <a:pt x="5591" y="36612"/>
                  </a:cubicBezTo>
                  <a:cubicBezTo>
                    <a:pt x="7021" y="37358"/>
                    <a:pt x="8451" y="38098"/>
                    <a:pt x="9882" y="38845"/>
                  </a:cubicBezTo>
                  <a:cubicBezTo>
                    <a:pt x="10803" y="39523"/>
                    <a:pt x="11753" y="40167"/>
                    <a:pt x="12646" y="40885"/>
                  </a:cubicBezTo>
                  <a:cubicBezTo>
                    <a:pt x="14093" y="42055"/>
                    <a:pt x="14946" y="43593"/>
                    <a:pt x="15263" y="45430"/>
                  </a:cubicBezTo>
                  <a:lnTo>
                    <a:pt x="15263" y="45441"/>
                  </a:lnTo>
                  <a:cubicBezTo>
                    <a:pt x="15365" y="46323"/>
                    <a:pt x="15495" y="47205"/>
                    <a:pt x="15551" y="48092"/>
                  </a:cubicBezTo>
                  <a:cubicBezTo>
                    <a:pt x="15574" y="48488"/>
                    <a:pt x="15658" y="48827"/>
                    <a:pt x="15975" y="49036"/>
                  </a:cubicBezTo>
                  <a:cubicBezTo>
                    <a:pt x="16076" y="49104"/>
                    <a:pt x="16174" y="49131"/>
                    <a:pt x="16269" y="49131"/>
                  </a:cubicBezTo>
                  <a:cubicBezTo>
                    <a:pt x="16491" y="49131"/>
                    <a:pt x="16695" y="48979"/>
                    <a:pt x="16885" y="48833"/>
                  </a:cubicBezTo>
                  <a:cubicBezTo>
                    <a:pt x="16908" y="48816"/>
                    <a:pt x="16930" y="48793"/>
                    <a:pt x="16953" y="48782"/>
                  </a:cubicBezTo>
                  <a:cubicBezTo>
                    <a:pt x="18835" y="47572"/>
                    <a:pt x="20791" y="46504"/>
                    <a:pt x="22899" y="45729"/>
                  </a:cubicBezTo>
                  <a:cubicBezTo>
                    <a:pt x="23131" y="45645"/>
                    <a:pt x="23352" y="45515"/>
                    <a:pt x="23578" y="45407"/>
                  </a:cubicBezTo>
                  <a:cubicBezTo>
                    <a:pt x="24397" y="45255"/>
                    <a:pt x="25228" y="45119"/>
                    <a:pt x="26042" y="44938"/>
                  </a:cubicBezTo>
                  <a:cubicBezTo>
                    <a:pt x="27241" y="44678"/>
                    <a:pt x="28440" y="44489"/>
                    <a:pt x="29647" y="44489"/>
                  </a:cubicBezTo>
                  <a:cubicBezTo>
                    <a:pt x="30278" y="44489"/>
                    <a:pt x="30911" y="44541"/>
                    <a:pt x="31548" y="44661"/>
                  </a:cubicBezTo>
                  <a:cubicBezTo>
                    <a:pt x="32458" y="44831"/>
                    <a:pt x="33368" y="44989"/>
                    <a:pt x="34278" y="45153"/>
                  </a:cubicBezTo>
                  <a:cubicBezTo>
                    <a:pt x="35708" y="45571"/>
                    <a:pt x="37127" y="46012"/>
                    <a:pt x="38563" y="46402"/>
                  </a:cubicBezTo>
                  <a:cubicBezTo>
                    <a:pt x="39586" y="46685"/>
                    <a:pt x="40626" y="46905"/>
                    <a:pt x="41660" y="47154"/>
                  </a:cubicBezTo>
                  <a:lnTo>
                    <a:pt x="44283" y="47453"/>
                  </a:lnTo>
                  <a:cubicBezTo>
                    <a:pt x="44769" y="47436"/>
                    <a:pt x="45255" y="47420"/>
                    <a:pt x="45742" y="47408"/>
                  </a:cubicBezTo>
                  <a:cubicBezTo>
                    <a:pt x="46414" y="47301"/>
                    <a:pt x="47081" y="47205"/>
                    <a:pt x="47754" y="47097"/>
                  </a:cubicBezTo>
                  <a:cubicBezTo>
                    <a:pt x="47957" y="47018"/>
                    <a:pt x="48178" y="46956"/>
                    <a:pt x="48370" y="46849"/>
                  </a:cubicBezTo>
                  <a:cubicBezTo>
                    <a:pt x="49625" y="46148"/>
                    <a:pt x="50484" y="45192"/>
                    <a:pt x="50411" y="43644"/>
                  </a:cubicBezTo>
                  <a:cubicBezTo>
                    <a:pt x="50405" y="43474"/>
                    <a:pt x="50388" y="43304"/>
                    <a:pt x="50377" y="43141"/>
                  </a:cubicBezTo>
                  <a:cubicBezTo>
                    <a:pt x="50394" y="42892"/>
                    <a:pt x="50416" y="42637"/>
                    <a:pt x="50433" y="42389"/>
                  </a:cubicBezTo>
                  <a:cubicBezTo>
                    <a:pt x="50507" y="41965"/>
                    <a:pt x="50580" y="41535"/>
                    <a:pt x="50654" y="41106"/>
                  </a:cubicBezTo>
                  <a:cubicBezTo>
                    <a:pt x="51004" y="40800"/>
                    <a:pt x="51349" y="40489"/>
                    <a:pt x="51694" y="40179"/>
                  </a:cubicBezTo>
                  <a:cubicBezTo>
                    <a:pt x="51818" y="40184"/>
                    <a:pt x="51942" y="40190"/>
                    <a:pt x="52067" y="40196"/>
                  </a:cubicBezTo>
                  <a:cubicBezTo>
                    <a:pt x="52146" y="40184"/>
                    <a:pt x="52219" y="40173"/>
                    <a:pt x="52293" y="40162"/>
                  </a:cubicBezTo>
                  <a:cubicBezTo>
                    <a:pt x="52615" y="40111"/>
                    <a:pt x="52937" y="40066"/>
                    <a:pt x="53254" y="40020"/>
                  </a:cubicBezTo>
                  <a:cubicBezTo>
                    <a:pt x="54164" y="40071"/>
                    <a:pt x="55074" y="40122"/>
                    <a:pt x="55984" y="40173"/>
                  </a:cubicBezTo>
                  <a:cubicBezTo>
                    <a:pt x="56387" y="40180"/>
                    <a:pt x="56795" y="40220"/>
                    <a:pt x="57196" y="40220"/>
                  </a:cubicBezTo>
                  <a:cubicBezTo>
                    <a:pt x="57403" y="40220"/>
                    <a:pt x="57608" y="40209"/>
                    <a:pt x="57810" y="40179"/>
                  </a:cubicBezTo>
                  <a:cubicBezTo>
                    <a:pt x="59879" y="39879"/>
                    <a:pt x="61575" y="38850"/>
                    <a:pt x="63016" y="37369"/>
                  </a:cubicBezTo>
                  <a:cubicBezTo>
                    <a:pt x="63717" y="36651"/>
                    <a:pt x="64384" y="35905"/>
                    <a:pt x="65068" y="35170"/>
                  </a:cubicBezTo>
                  <a:lnTo>
                    <a:pt x="65068" y="35165"/>
                  </a:lnTo>
                  <a:cubicBezTo>
                    <a:pt x="65769" y="34136"/>
                    <a:pt x="66543" y="33175"/>
                    <a:pt x="67600" y="32485"/>
                  </a:cubicBezTo>
                  <a:cubicBezTo>
                    <a:pt x="68318" y="32005"/>
                    <a:pt x="69042" y="31519"/>
                    <a:pt x="69810" y="31129"/>
                  </a:cubicBezTo>
                  <a:cubicBezTo>
                    <a:pt x="70579" y="30744"/>
                    <a:pt x="71393" y="30411"/>
                    <a:pt x="72218" y="30174"/>
                  </a:cubicBezTo>
                  <a:cubicBezTo>
                    <a:pt x="73315" y="29851"/>
                    <a:pt x="74445" y="29637"/>
                    <a:pt x="75565" y="29382"/>
                  </a:cubicBezTo>
                  <a:cubicBezTo>
                    <a:pt x="75853" y="29348"/>
                    <a:pt x="76136" y="29314"/>
                    <a:pt x="76424" y="29280"/>
                  </a:cubicBezTo>
                  <a:cubicBezTo>
                    <a:pt x="76407" y="29196"/>
                    <a:pt x="76390" y="29111"/>
                    <a:pt x="76373" y="29026"/>
                  </a:cubicBezTo>
                  <a:cubicBezTo>
                    <a:pt x="76198" y="28975"/>
                    <a:pt x="76023" y="28919"/>
                    <a:pt x="75847" y="28868"/>
                  </a:cubicBezTo>
                  <a:cubicBezTo>
                    <a:pt x="75531" y="28749"/>
                    <a:pt x="75226" y="28591"/>
                    <a:pt x="74898" y="28523"/>
                  </a:cubicBezTo>
                  <a:cubicBezTo>
                    <a:pt x="73694" y="28246"/>
                    <a:pt x="72490" y="27929"/>
                    <a:pt x="71263" y="27766"/>
                  </a:cubicBezTo>
                  <a:cubicBezTo>
                    <a:pt x="69008" y="27460"/>
                    <a:pt x="66741" y="27200"/>
                    <a:pt x="64474" y="27019"/>
                  </a:cubicBezTo>
                  <a:cubicBezTo>
                    <a:pt x="63728" y="26961"/>
                    <a:pt x="62979" y="26948"/>
                    <a:pt x="62229" y="26948"/>
                  </a:cubicBezTo>
                  <a:cubicBezTo>
                    <a:pt x="61591" y="26948"/>
                    <a:pt x="60952" y="26958"/>
                    <a:pt x="60314" y="26958"/>
                  </a:cubicBezTo>
                  <a:cubicBezTo>
                    <a:pt x="60240" y="26958"/>
                    <a:pt x="60167" y="26957"/>
                    <a:pt x="60094" y="26957"/>
                  </a:cubicBezTo>
                  <a:cubicBezTo>
                    <a:pt x="59935" y="26957"/>
                    <a:pt x="59777" y="27048"/>
                    <a:pt x="59619" y="27093"/>
                  </a:cubicBezTo>
                  <a:cubicBezTo>
                    <a:pt x="58646" y="27161"/>
                    <a:pt x="57674" y="27229"/>
                    <a:pt x="56702" y="27296"/>
                  </a:cubicBezTo>
                  <a:cubicBezTo>
                    <a:pt x="56335" y="27336"/>
                    <a:pt x="55967" y="27375"/>
                    <a:pt x="55605" y="27415"/>
                  </a:cubicBezTo>
                  <a:cubicBezTo>
                    <a:pt x="54707" y="27539"/>
                    <a:pt x="53802" y="27658"/>
                    <a:pt x="52903" y="27777"/>
                  </a:cubicBezTo>
                  <a:cubicBezTo>
                    <a:pt x="52547" y="27833"/>
                    <a:pt x="52191" y="27896"/>
                    <a:pt x="51829" y="27952"/>
                  </a:cubicBezTo>
                  <a:cubicBezTo>
                    <a:pt x="50976" y="28127"/>
                    <a:pt x="50117" y="28302"/>
                    <a:pt x="49263" y="28478"/>
                  </a:cubicBezTo>
                  <a:lnTo>
                    <a:pt x="49258" y="28478"/>
                  </a:lnTo>
                  <a:cubicBezTo>
                    <a:pt x="48975" y="28557"/>
                    <a:pt x="48698" y="28630"/>
                    <a:pt x="48421" y="28704"/>
                  </a:cubicBezTo>
                  <a:cubicBezTo>
                    <a:pt x="47890" y="28834"/>
                    <a:pt x="47353" y="28964"/>
                    <a:pt x="46821" y="29088"/>
                  </a:cubicBezTo>
                  <a:lnTo>
                    <a:pt x="45549" y="29467"/>
                  </a:lnTo>
                  <a:cubicBezTo>
                    <a:pt x="44933" y="29665"/>
                    <a:pt x="44317" y="29868"/>
                    <a:pt x="43701" y="30066"/>
                  </a:cubicBezTo>
                  <a:cubicBezTo>
                    <a:pt x="43633" y="30089"/>
                    <a:pt x="43560" y="30111"/>
                    <a:pt x="43486" y="30134"/>
                  </a:cubicBezTo>
                  <a:cubicBezTo>
                    <a:pt x="42616" y="30450"/>
                    <a:pt x="41740" y="30767"/>
                    <a:pt x="40869" y="31078"/>
                  </a:cubicBezTo>
                  <a:cubicBezTo>
                    <a:pt x="39264" y="31768"/>
                    <a:pt x="37658" y="32457"/>
                    <a:pt x="36047" y="33147"/>
                  </a:cubicBezTo>
                  <a:cubicBezTo>
                    <a:pt x="35838" y="33271"/>
                    <a:pt x="35623" y="33395"/>
                    <a:pt x="35409" y="33520"/>
                  </a:cubicBezTo>
                  <a:cubicBezTo>
                    <a:pt x="35228" y="33582"/>
                    <a:pt x="35024" y="33616"/>
                    <a:pt x="34860" y="33712"/>
                  </a:cubicBezTo>
                  <a:cubicBezTo>
                    <a:pt x="32577" y="35029"/>
                    <a:pt x="30282" y="36324"/>
                    <a:pt x="28026" y="37691"/>
                  </a:cubicBezTo>
                  <a:cubicBezTo>
                    <a:pt x="27077" y="38268"/>
                    <a:pt x="26212" y="38997"/>
                    <a:pt x="25313" y="39659"/>
                  </a:cubicBezTo>
                  <a:cubicBezTo>
                    <a:pt x="24256" y="40456"/>
                    <a:pt x="23188" y="41230"/>
                    <a:pt x="22153" y="42050"/>
                  </a:cubicBezTo>
                  <a:cubicBezTo>
                    <a:pt x="21481" y="42581"/>
                    <a:pt x="20848" y="43174"/>
                    <a:pt x="20198" y="43740"/>
                  </a:cubicBezTo>
                  <a:cubicBezTo>
                    <a:pt x="20452" y="42965"/>
                    <a:pt x="20848" y="42293"/>
                    <a:pt x="21192" y="41597"/>
                  </a:cubicBezTo>
                  <a:cubicBezTo>
                    <a:pt x="22329" y="39274"/>
                    <a:pt x="23470" y="36957"/>
                    <a:pt x="24573" y="34616"/>
                  </a:cubicBezTo>
                  <a:cubicBezTo>
                    <a:pt x="25070" y="33554"/>
                    <a:pt x="25477" y="32446"/>
                    <a:pt x="25924" y="31361"/>
                  </a:cubicBezTo>
                  <a:lnTo>
                    <a:pt x="25924" y="31361"/>
                  </a:lnTo>
                  <a:cubicBezTo>
                    <a:pt x="25846" y="31449"/>
                    <a:pt x="25772" y="31483"/>
                    <a:pt x="25704" y="31483"/>
                  </a:cubicBezTo>
                  <a:cubicBezTo>
                    <a:pt x="25588" y="31483"/>
                    <a:pt x="25487" y="31386"/>
                    <a:pt x="25398" y="31287"/>
                  </a:cubicBezTo>
                  <a:cubicBezTo>
                    <a:pt x="25296" y="31168"/>
                    <a:pt x="25234" y="31016"/>
                    <a:pt x="25155" y="30880"/>
                  </a:cubicBezTo>
                  <a:cubicBezTo>
                    <a:pt x="24567" y="32022"/>
                    <a:pt x="23968" y="33164"/>
                    <a:pt x="23386" y="34311"/>
                  </a:cubicBezTo>
                  <a:cubicBezTo>
                    <a:pt x="22594" y="35888"/>
                    <a:pt x="21820" y="37471"/>
                    <a:pt x="21017" y="39042"/>
                  </a:cubicBezTo>
                  <a:cubicBezTo>
                    <a:pt x="20361" y="40309"/>
                    <a:pt x="19683" y="41563"/>
                    <a:pt x="19016" y="42824"/>
                  </a:cubicBezTo>
                  <a:cubicBezTo>
                    <a:pt x="18909" y="43118"/>
                    <a:pt x="18801" y="43412"/>
                    <a:pt x="18660" y="43796"/>
                  </a:cubicBezTo>
                  <a:cubicBezTo>
                    <a:pt x="18298" y="43316"/>
                    <a:pt x="18762" y="43135"/>
                    <a:pt x="18784" y="42852"/>
                  </a:cubicBezTo>
                  <a:lnTo>
                    <a:pt x="18343" y="42332"/>
                  </a:lnTo>
                  <a:cubicBezTo>
                    <a:pt x="18366" y="41965"/>
                    <a:pt x="18389" y="41597"/>
                    <a:pt x="18417" y="41230"/>
                  </a:cubicBezTo>
                  <a:cubicBezTo>
                    <a:pt x="18473" y="40393"/>
                    <a:pt x="18598" y="39557"/>
                    <a:pt x="18570" y="38726"/>
                  </a:cubicBezTo>
                  <a:cubicBezTo>
                    <a:pt x="18519" y="36962"/>
                    <a:pt x="18394" y="35199"/>
                    <a:pt x="18298" y="33435"/>
                  </a:cubicBezTo>
                  <a:cubicBezTo>
                    <a:pt x="18236" y="32740"/>
                    <a:pt x="18208" y="32045"/>
                    <a:pt x="18106" y="31355"/>
                  </a:cubicBezTo>
                  <a:cubicBezTo>
                    <a:pt x="17948" y="30264"/>
                    <a:pt x="17739" y="29184"/>
                    <a:pt x="17546" y="28099"/>
                  </a:cubicBezTo>
                  <a:cubicBezTo>
                    <a:pt x="17518" y="27941"/>
                    <a:pt x="17484" y="27788"/>
                    <a:pt x="17456" y="27635"/>
                  </a:cubicBezTo>
                  <a:cubicBezTo>
                    <a:pt x="17620" y="27025"/>
                    <a:pt x="17236" y="26539"/>
                    <a:pt x="17089" y="26002"/>
                  </a:cubicBezTo>
                  <a:cubicBezTo>
                    <a:pt x="16919" y="25227"/>
                    <a:pt x="16749" y="24447"/>
                    <a:pt x="16580" y="23673"/>
                  </a:cubicBezTo>
                  <a:cubicBezTo>
                    <a:pt x="16495" y="23402"/>
                    <a:pt x="16416" y="23130"/>
                    <a:pt x="16331" y="22859"/>
                  </a:cubicBezTo>
                  <a:cubicBezTo>
                    <a:pt x="16184" y="22356"/>
                    <a:pt x="16043" y="21859"/>
                    <a:pt x="15896" y="21355"/>
                  </a:cubicBezTo>
                  <a:cubicBezTo>
                    <a:pt x="15687" y="20751"/>
                    <a:pt x="15478" y="20140"/>
                    <a:pt x="15268" y="19535"/>
                  </a:cubicBezTo>
                  <a:cubicBezTo>
                    <a:pt x="15020" y="18670"/>
                    <a:pt x="14754" y="17817"/>
                    <a:pt x="14234" y="17071"/>
                  </a:cubicBezTo>
                  <a:cubicBezTo>
                    <a:pt x="14087" y="16686"/>
                    <a:pt x="13940" y="16308"/>
                    <a:pt x="13793" y="15923"/>
                  </a:cubicBezTo>
                  <a:cubicBezTo>
                    <a:pt x="13448" y="15166"/>
                    <a:pt x="13137" y="14391"/>
                    <a:pt x="12759" y="13645"/>
                  </a:cubicBezTo>
                  <a:cubicBezTo>
                    <a:pt x="12369" y="12888"/>
                    <a:pt x="11916" y="12159"/>
                    <a:pt x="11493" y="11413"/>
                  </a:cubicBezTo>
                  <a:cubicBezTo>
                    <a:pt x="8858" y="6404"/>
                    <a:pt x="5015" y="261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6" name="Google Shape;756;p2"/>
          <p:cNvGrpSpPr/>
          <p:nvPr/>
        </p:nvGrpSpPr>
        <p:grpSpPr>
          <a:xfrm rot="10800000">
            <a:off x="375622" y="4146170"/>
            <a:ext cx="740011" cy="636065"/>
            <a:chOff x="7615940" y="361497"/>
            <a:chExt cx="960305" cy="825415"/>
          </a:xfrm>
        </p:grpSpPr>
        <p:sp>
          <p:nvSpPr>
            <p:cNvPr id="757" name="Google Shape;757;p2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58" name="Google Shape;758;p2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759" name="Google Shape;759;p2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0" name="Google Shape;760;p2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61" name="Google Shape;761;p2"/>
          <p:cNvGrpSpPr/>
          <p:nvPr/>
        </p:nvGrpSpPr>
        <p:grpSpPr>
          <a:xfrm>
            <a:off x="8028373" y="330420"/>
            <a:ext cx="740011" cy="636065"/>
            <a:chOff x="7615940" y="361497"/>
            <a:chExt cx="960305" cy="825415"/>
          </a:xfrm>
        </p:grpSpPr>
        <p:sp>
          <p:nvSpPr>
            <p:cNvPr id="762" name="Google Shape;762;p2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63" name="Google Shape;763;p2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764" name="Google Shape;764;p2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5" name="Google Shape;765;p2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66" name="Google Shape;766;p2"/>
          <p:cNvGrpSpPr/>
          <p:nvPr/>
        </p:nvGrpSpPr>
        <p:grpSpPr>
          <a:xfrm rot="10800000" flipH="1">
            <a:off x="8028373" y="4146170"/>
            <a:ext cx="740011" cy="636065"/>
            <a:chOff x="7615940" y="361497"/>
            <a:chExt cx="960305" cy="825415"/>
          </a:xfrm>
        </p:grpSpPr>
        <p:sp>
          <p:nvSpPr>
            <p:cNvPr id="767" name="Google Shape;767;p2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68" name="Google Shape;768;p2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769" name="Google Shape;769;p2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0" name="Google Shape;770;p2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71" name="Google Shape;771;p2"/>
          <p:cNvGrpSpPr/>
          <p:nvPr/>
        </p:nvGrpSpPr>
        <p:grpSpPr>
          <a:xfrm>
            <a:off x="1273850" y="1025450"/>
            <a:ext cx="6596300" cy="261775"/>
            <a:chOff x="1259150" y="911262"/>
            <a:chExt cx="6596300" cy="261775"/>
          </a:xfrm>
        </p:grpSpPr>
        <p:cxnSp>
          <p:nvCxnSpPr>
            <p:cNvPr id="772" name="Google Shape;772;p2"/>
            <p:cNvCxnSpPr/>
            <p:nvPr/>
          </p:nvCxnSpPr>
          <p:spPr>
            <a:xfrm>
              <a:off x="5218450" y="1004950"/>
              <a:ext cx="26370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cxnSp>
          <p:nvCxnSpPr>
            <p:cNvPr id="773" name="Google Shape;773;p2"/>
            <p:cNvCxnSpPr/>
            <p:nvPr/>
          </p:nvCxnSpPr>
          <p:spPr>
            <a:xfrm rot="10800000">
              <a:off x="1259150" y="1004950"/>
              <a:ext cx="26370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774" name="Google Shape;774;p2"/>
            <p:cNvGrpSpPr/>
            <p:nvPr/>
          </p:nvGrpSpPr>
          <p:grpSpPr>
            <a:xfrm>
              <a:off x="3895635" y="911262"/>
              <a:ext cx="1352731" cy="261775"/>
              <a:chOff x="3895576" y="959675"/>
              <a:chExt cx="1352731" cy="261775"/>
            </a:xfrm>
          </p:grpSpPr>
          <p:sp>
            <p:nvSpPr>
              <p:cNvPr id="775" name="Google Shape;775;p2"/>
              <p:cNvSpPr/>
              <p:nvPr/>
            </p:nvSpPr>
            <p:spPr>
              <a:xfrm>
                <a:off x="4575504" y="975694"/>
                <a:ext cx="560138" cy="166118"/>
              </a:xfrm>
              <a:custGeom>
                <a:avLst/>
                <a:gdLst/>
                <a:ahLst/>
                <a:cxnLst/>
                <a:rect l="l" t="t" r="r" b="b"/>
                <a:pathLst>
                  <a:path w="7378" h="2188" extrusionOk="0">
                    <a:moveTo>
                      <a:pt x="6079" y="1"/>
                    </a:moveTo>
                    <a:cubicBezTo>
                      <a:pt x="5792" y="1"/>
                      <a:pt x="5509" y="132"/>
                      <a:pt x="5377" y="405"/>
                    </a:cubicBezTo>
                    <a:cubicBezTo>
                      <a:pt x="5227" y="690"/>
                      <a:pt x="5285" y="1092"/>
                      <a:pt x="5568" y="1273"/>
                    </a:cubicBezTo>
                    <a:cubicBezTo>
                      <a:pt x="5665" y="1337"/>
                      <a:pt x="5781" y="1373"/>
                      <a:pt x="5898" y="1373"/>
                    </a:cubicBezTo>
                    <a:cubicBezTo>
                      <a:pt x="5943" y="1373"/>
                      <a:pt x="5989" y="1367"/>
                      <a:pt x="6034" y="1356"/>
                    </a:cubicBezTo>
                    <a:cubicBezTo>
                      <a:pt x="6052" y="1353"/>
                      <a:pt x="6061" y="1331"/>
                      <a:pt x="6058" y="1313"/>
                    </a:cubicBezTo>
                    <a:cubicBezTo>
                      <a:pt x="6056" y="1297"/>
                      <a:pt x="6041" y="1288"/>
                      <a:pt x="6025" y="1288"/>
                    </a:cubicBezTo>
                    <a:cubicBezTo>
                      <a:pt x="6023" y="1288"/>
                      <a:pt x="6021" y="1288"/>
                      <a:pt x="6018" y="1289"/>
                    </a:cubicBezTo>
                    <a:cubicBezTo>
                      <a:pt x="5982" y="1296"/>
                      <a:pt x="5945" y="1300"/>
                      <a:pt x="5909" y="1300"/>
                    </a:cubicBezTo>
                    <a:cubicBezTo>
                      <a:pt x="5803" y="1300"/>
                      <a:pt x="5698" y="1268"/>
                      <a:pt x="5614" y="1209"/>
                    </a:cubicBezTo>
                    <a:cubicBezTo>
                      <a:pt x="5233" y="951"/>
                      <a:pt x="5365" y="332"/>
                      <a:pt x="5764" y="166"/>
                    </a:cubicBezTo>
                    <a:cubicBezTo>
                      <a:pt x="5865" y="121"/>
                      <a:pt x="5969" y="101"/>
                      <a:pt x="6071" y="101"/>
                    </a:cubicBezTo>
                    <a:cubicBezTo>
                      <a:pt x="6536" y="101"/>
                      <a:pt x="6955" y="527"/>
                      <a:pt x="6877" y="1028"/>
                    </a:cubicBezTo>
                    <a:cubicBezTo>
                      <a:pt x="6819" y="1463"/>
                      <a:pt x="6436" y="1792"/>
                      <a:pt x="6025" y="1905"/>
                    </a:cubicBezTo>
                    <a:cubicBezTo>
                      <a:pt x="5861" y="1949"/>
                      <a:pt x="5693" y="1968"/>
                      <a:pt x="5522" y="1968"/>
                    </a:cubicBezTo>
                    <a:cubicBezTo>
                      <a:pt x="4413" y="1968"/>
                      <a:pt x="3202" y="1131"/>
                      <a:pt x="2298" y="623"/>
                    </a:cubicBezTo>
                    <a:cubicBezTo>
                      <a:pt x="2017" y="434"/>
                      <a:pt x="1669" y="312"/>
                      <a:pt x="1329" y="312"/>
                    </a:cubicBezTo>
                    <a:cubicBezTo>
                      <a:pt x="1047" y="312"/>
                      <a:pt x="771" y="396"/>
                      <a:pt x="544" y="595"/>
                    </a:cubicBezTo>
                    <a:cubicBezTo>
                      <a:pt x="1" y="1040"/>
                      <a:pt x="136" y="1933"/>
                      <a:pt x="814" y="2153"/>
                    </a:cubicBezTo>
                    <a:cubicBezTo>
                      <a:pt x="887" y="2176"/>
                      <a:pt x="959" y="2187"/>
                      <a:pt x="1029" y="2187"/>
                    </a:cubicBezTo>
                    <a:cubicBezTo>
                      <a:pt x="1645" y="2187"/>
                      <a:pt x="2058" y="1358"/>
                      <a:pt x="1396" y="1000"/>
                    </a:cubicBezTo>
                    <a:cubicBezTo>
                      <a:pt x="1391" y="998"/>
                      <a:pt x="1386" y="997"/>
                      <a:pt x="1382" y="997"/>
                    </a:cubicBezTo>
                    <a:cubicBezTo>
                      <a:pt x="1351" y="997"/>
                      <a:pt x="1334" y="1046"/>
                      <a:pt x="1369" y="1062"/>
                    </a:cubicBezTo>
                    <a:cubicBezTo>
                      <a:pt x="1936" y="1379"/>
                      <a:pt x="1570" y="2094"/>
                      <a:pt x="1038" y="2094"/>
                    </a:cubicBezTo>
                    <a:cubicBezTo>
                      <a:pt x="974" y="2094"/>
                      <a:pt x="908" y="2084"/>
                      <a:pt x="841" y="2061"/>
                    </a:cubicBezTo>
                    <a:cubicBezTo>
                      <a:pt x="243" y="1856"/>
                      <a:pt x="127" y="1071"/>
                      <a:pt x="611" y="675"/>
                    </a:cubicBezTo>
                    <a:cubicBezTo>
                      <a:pt x="817" y="498"/>
                      <a:pt x="1065" y="423"/>
                      <a:pt x="1319" y="423"/>
                    </a:cubicBezTo>
                    <a:cubicBezTo>
                      <a:pt x="1641" y="423"/>
                      <a:pt x="1973" y="543"/>
                      <a:pt x="2240" y="724"/>
                    </a:cubicBezTo>
                    <a:cubicBezTo>
                      <a:pt x="3168" y="1249"/>
                      <a:pt x="4367" y="2094"/>
                      <a:pt x="5507" y="2094"/>
                    </a:cubicBezTo>
                    <a:cubicBezTo>
                      <a:pt x="5693" y="2094"/>
                      <a:pt x="5877" y="2071"/>
                      <a:pt x="6058" y="2022"/>
                    </a:cubicBezTo>
                    <a:cubicBezTo>
                      <a:pt x="6886" y="1804"/>
                      <a:pt x="7377" y="804"/>
                      <a:pt x="6635" y="187"/>
                    </a:cubicBezTo>
                    <a:cubicBezTo>
                      <a:pt x="6480" y="64"/>
                      <a:pt x="6279" y="1"/>
                      <a:pt x="60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6" name="Google Shape;776;p2"/>
              <p:cNvSpPr/>
              <p:nvPr/>
            </p:nvSpPr>
            <p:spPr>
              <a:xfrm>
                <a:off x="4642617" y="959751"/>
                <a:ext cx="605690" cy="155945"/>
              </a:xfrm>
              <a:custGeom>
                <a:avLst/>
                <a:gdLst/>
                <a:ahLst/>
                <a:cxnLst/>
                <a:rect l="l" t="t" r="r" b="b"/>
                <a:pathLst>
                  <a:path w="7978" h="2054" extrusionOk="0">
                    <a:moveTo>
                      <a:pt x="449" y="1"/>
                    </a:moveTo>
                    <a:cubicBezTo>
                      <a:pt x="305" y="1"/>
                      <a:pt x="163" y="21"/>
                      <a:pt x="28" y="66"/>
                    </a:cubicBezTo>
                    <a:lnTo>
                      <a:pt x="25" y="66"/>
                    </a:lnTo>
                    <a:cubicBezTo>
                      <a:pt x="9" y="72"/>
                      <a:pt x="0" y="91"/>
                      <a:pt x="6" y="106"/>
                    </a:cubicBezTo>
                    <a:cubicBezTo>
                      <a:pt x="11" y="121"/>
                      <a:pt x="24" y="129"/>
                      <a:pt x="38" y="129"/>
                    </a:cubicBezTo>
                    <a:cubicBezTo>
                      <a:pt x="42" y="129"/>
                      <a:pt x="45" y="129"/>
                      <a:pt x="49" y="128"/>
                    </a:cubicBezTo>
                    <a:cubicBezTo>
                      <a:pt x="166" y="91"/>
                      <a:pt x="288" y="74"/>
                      <a:pt x="414" y="74"/>
                    </a:cubicBezTo>
                    <a:cubicBezTo>
                      <a:pt x="1124" y="74"/>
                      <a:pt x="1945" y="595"/>
                      <a:pt x="2537" y="879"/>
                    </a:cubicBezTo>
                    <a:cubicBezTo>
                      <a:pt x="3639" y="1454"/>
                      <a:pt x="4837" y="2054"/>
                      <a:pt x="6109" y="2054"/>
                    </a:cubicBezTo>
                    <a:cubicBezTo>
                      <a:pt x="6200" y="2054"/>
                      <a:pt x="6291" y="2051"/>
                      <a:pt x="6383" y="2044"/>
                    </a:cubicBezTo>
                    <a:cubicBezTo>
                      <a:pt x="6834" y="2011"/>
                      <a:pt x="7334" y="1922"/>
                      <a:pt x="7646" y="1554"/>
                    </a:cubicBezTo>
                    <a:cubicBezTo>
                      <a:pt x="7978" y="1164"/>
                      <a:pt x="7867" y="486"/>
                      <a:pt x="7297" y="428"/>
                    </a:cubicBezTo>
                    <a:cubicBezTo>
                      <a:pt x="7270" y="424"/>
                      <a:pt x="7243" y="422"/>
                      <a:pt x="7217" y="422"/>
                    </a:cubicBezTo>
                    <a:cubicBezTo>
                      <a:pt x="6872" y="422"/>
                      <a:pt x="6573" y="747"/>
                      <a:pt x="6656" y="1100"/>
                    </a:cubicBezTo>
                    <a:cubicBezTo>
                      <a:pt x="6677" y="1219"/>
                      <a:pt x="6754" y="1327"/>
                      <a:pt x="6858" y="1391"/>
                    </a:cubicBezTo>
                    <a:cubicBezTo>
                      <a:pt x="6864" y="1395"/>
                      <a:pt x="6870" y="1396"/>
                      <a:pt x="6877" y="1396"/>
                    </a:cubicBezTo>
                    <a:cubicBezTo>
                      <a:pt x="6888" y="1396"/>
                      <a:pt x="6898" y="1392"/>
                      <a:pt x="6904" y="1382"/>
                    </a:cubicBezTo>
                    <a:cubicBezTo>
                      <a:pt x="6913" y="1364"/>
                      <a:pt x="6907" y="1345"/>
                      <a:pt x="6892" y="1336"/>
                    </a:cubicBezTo>
                    <a:cubicBezTo>
                      <a:pt x="6711" y="1223"/>
                      <a:pt x="6674" y="965"/>
                      <a:pt x="6766" y="781"/>
                    </a:cubicBezTo>
                    <a:cubicBezTo>
                      <a:pt x="6851" y="607"/>
                      <a:pt x="7036" y="517"/>
                      <a:pt x="7222" y="517"/>
                    </a:cubicBezTo>
                    <a:cubicBezTo>
                      <a:pt x="7347" y="517"/>
                      <a:pt x="7472" y="557"/>
                      <a:pt x="7567" y="640"/>
                    </a:cubicBezTo>
                    <a:cubicBezTo>
                      <a:pt x="7812" y="854"/>
                      <a:pt x="7760" y="1253"/>
                      <a:pt x="7564" y="1483"/>
                    </a:cubicBezTo>
                    <a:cubicBezTo>
                      <a:pt x="7272" y="1818"/>
                      <a:pt x="6800" y="1900"/>
                      <a:pt x="6377" y="1928"/>
                    </a:cubicBezTo>
                    <a:cubicBezTo>
                      <a:pt x="6291" y="1934"/>
                      <a:pt x="6205" y="1937"/>
                      <a:pt x="6120" y="1937"/>
                    </a:cubicBezTo>
                    <a:cubicBezTo>
                      <a:pt x="5316" y="1937"/>
                      <a:pt x="4529" y="1686"/>
                      <a:pt x="3794" y="1370"/>
                    </a:cubicBezTo>
                    <a:cubicBezTo>
                      <a:pt x="3386" y="1189"/>
                      <a:pt x="2987" y="986"/>
                      <a:pt x="2586" y="784"/>
                    </a:cubicBezTo>
                    <a:cubicBezTo>
                      <a:pt x="1982" y="500"/>
                      <a:pt x="1174" y="1"/>
                      <a:pt x="44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7" name="Google Shape;777;p2"/>
              <p:cNvSpPr/>
              <p:nvPr/>
            </p:nvSpPr>
            <p:spPr>
              <a:xfrm>
                <a:off x="5009760" y="1053436"/>
                <a:ext cx="35986" cy="26877"/>
              </a:xfrm>
              <a:custGeom>
                <a:avLst/>
                <a:gdLst/>
                <a:ahLst/>
                <a:cxnLst/>
                <a:rect l="l" t="t" r="r" b="b"/>
                <a:pathLst>
                  <a:path w="474" h="354" extrusionOk="0">
                    <a:moveTo>
                      <a:pt x="237" y="1"/>
                    </a:moveTo>
                    <a:cubicBezTo>
                      <a:pt x="108" y="1"/>
                      <a:pt x="1" y="81"/>
                      <a:pt x="1" y="179"/>
                    </a:cubicBezTo>
                    <a:cubicBezTo>
                      <a:pt x="1" y="274"/>
                      <a:pt x="108" y="353"/>
                      <a:pt x="237" y="353"/>
                    </a:cubicBezTo>
                    <a:cubicBezTo>
                      <a:pt x="369" y="353"/>
                      <a:pt x="473" y="274"/>
                      <a:pt x="473" y="179"/>
                    </a:cubicBezTo>
                    <a:cubicBezTo>
                      <a:pt x="473" y="81"/>
                      <a:pt x="369" y="1"/>
                      <a:pt x="23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2"/>
              <p:cNvSpPr/>
              <p:nvPr/>
            </p:nvSpPr>
            <p:spPr>
              <a:xfrm>
                <a:off x="5153019" y="1044326"/>
                <a:ext cx="30064" cy="25358"/>
              </a:xfrm>
              <a:custGeom>
                <a:avLst/>
                <a:gdLst/>
                <a:ahLst/>
                <a:cxnLst/>
                <a:rect l="l" t="t" r="r" b="b"/>
                <a:pathLst>
                  <a:path w="396" h="334" extrusionOk="0">
                    <a:moveTo>
                      <a:pt x="148" y="0"/>
                    </a:moveTo>
                    <a:cubicBezTo>
                      <a:pt x="110" y="0"/>
                      <a:pt x="76" y="14"/>
                      <a:pt x="52" y="41"/>
                    </a:cubicBezTo>
                    <a:cubicBezTo>
                      <a:pt x="0" y="99"/>
                      <a:pt x="22" y="207"/>
                      <a:pt x="104" y="277"/>
                    </a:cubicBezTo>
                    <a:cubicBezTo>
                      <a:pt x="148" y="314"/>
                      <a:pt x="200" y="334"/>
                      <a:pt x="247" y="334"/>
                    </a:cubicBezTo>
                    <a:cubicBezTo>
                      <a:pt x="285" y="334"/>
                      <a:pt x="320" y="320"/>
                      <a:pt x="344" y="293"/>
                    </a:cubicBezTo>
                    <a:cubicBezTo>
                      <a:pt x="396" y="234"/>
                      <a:pt x="374" y="127"/>
                      <a:pt x="295" y="59"/>
                    </a:cubicBezTo>
                    <a:cubicBezTo>
                      <a:pt x="249" y="20"/>
                      <a:pt x="196" y="0"/>
                      <a:pt x="14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2"/>
              <p:cNvSpPr/>
              <p:nvPr/>
            </p:nvSpPr>
            <p:spPr>
              <a:xfrm>
                <a:off x="4550375" y="1154031"/>
                <a:ext cx="81842" cy="67419"/>
              </a:xfrm>
              <a:custGeom>
                <a:avLst/>
                <a:gdLst/>
                <a:ahLst/>
                <a:cxnLst/>
                <a:rect l="l" t="t" r="r" b="b"/>
                <a:pathLst>
                  <a:path w="1078" h="888" extrusionOk="0">
                    <a:moveTo>
                      <a:pt x="258" y="1"/>
                    </a:moveTo>
                    <a:lnTo>
                      <a:pt x="136" y="160"/>
                    </a:lnTo>
                    <a:cubicBezTo>
                      <a:pt x="1" y="326"/>
                      <a:pt x="1" y="562"/>
                      <a:pt x="136" y="731"/>
                    </a:cubicBezTo>
                    <a:lnTo>
                      <a:pt x="258" y="887"/>
                    </a:lnTo>
                    <a:lnTo>
                      <a:pt x="384" y="731"/>
                    </a:lnTo>
                    <a:cubicBezTo>
                      <a:pt x="439" y="663"/>
                      <a:pt x="470" y="583"/>
                      <a:pt x="479" y="504"/>
                    </a:cubicBezTo>
                    <a:cubicBezTo>
                      <a:pt x="494" y="510"/>
                      <a:pt x="510" y="516"/>
                      <a:pt x="522" y="522"/>
                    </a:cubicBezTo>
                    <a:cubicBezTo>
                      <a:pt x="580" y="547"/>
                      <a:pt x="645" y="560"/>
                      <a:pt x="710" y="560"/>
                    </a:cubicBezTo>
                    <a:cubicBezTo>
                      <a:pt x="866" y="560"/>
                      <a:pt x="1023" y="486"/>
                      <a:pt x="1077" y="332"/>
                    </a:cubicBezTo>
                    <a:cubicBezTo>
                      <a:pt x="967" y="311"/>
                      <a:pt x="893" y="292"/>
                      <a:pt x="823" y="274"/>
                    </a:cubicBezTo>
                    <a:cubicBezTo>
                      <a:pt x="620" y="206"/>
                      <a:pt x="415" y="182"/>
                      <a:pt x="2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2"/>
              <p:cNvSpPr/>
              <p:nvPr/>
            </p:nvSpPr>
            <p:spPr>
              <a:xfrm>
                <a:off x="4559941" y="1116071"/>
                <a:ext cx="20347" cy="30369"/>
              </a:xfrm>
              <a:custGeom>
                <a:avLst/>
                <a:gdLst/>
                <a:ahLst/>
                <a:cxnLst/>
                <a:rect l="l" t="t" r="r" b="b"/>
                <a:pathLst>
                  <a:path w="268" h="400" extrusionOk="0">
                    <a:moveTo>
                      <a:pt x="132" y="1"/>
                    </a:moveTo>
                    <a:lnTo>
                      <a:pt x="0" y="200"/>
                    </a:lnTo>
                    <a:lnTo>
                      <a:pt x="132" y="400"/>
                    </a:lnTo>
                    <a:lnTo>
                      <a:pt x="267" y="200"/>
                    </a:lnTo>
                    <a:lnTo>
                      <a:pt x="13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1" name="Google Shape;781;p2"/>
              <p:cNvSpPr/>
              <p:nvPr/>
            </p:nvSpPr>
            <p:spPr>
              <a:xfrm>
                <a:off x="4554779" y="964534"/>
                <a:ext cx="30368" cy="54968"/>
              </a:xfrm>
              <a:custGeom>
                <a:avLst/>
                <a:gdLst/>
                <a:ahLst/>
                <a:cxnLst/>
                <a:rect l="l" t="t" r="r" b="b"/>
                <a:pathLst>
                  <a:path w="400" h="724" extrusionOk="0">
                    <a:moveTo>
                      <a:pt x="200" y="0"/>
                    </a:moveTo>
                    <a:lnTo>
                      <a:pt x="1" y="362"/>
                    </a:lnTo>
                    <a:lnTo>
                      <a:pt x="200" y="724"/>
                    </a:lnTo>
                    <a:lnTo>
                      <a:pt x="400" y="362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782;p2"/>
              <p:cNvSpPr/>
              <p:nvPr/>
            </p:nvSpPr>
            <p:spPr>
              <a:xfrm>
                <a:off x="4015527" y="975542"/>
                <a:ext cx="548902" cy="166270"/>
              </a:xfrm>
              <a:custGeom>
                <a:avLst/>
                <a:gdLst/>
                <a:ahLst/>
                <a:cxnLst/>
                <a:rect l="l" t="t" r="r" b="b"/>
                <a:pathLst>
                  <a:path w="7230" h="2190" extrusionOk="0">
                    <a:moveTo>
                      <a:pt x="1161" y="0"/>
                    </a:moveTo>
                    <a:cubicBezTo>
                      <a:pt x="799" y="0"/>
                      <a:pt x="441" y="223"/>
                      <a:pt x="307" y="570"/>
                    </a:cubicBezTo>
                    <a:cubicBezTo>
                      <a:pt x="108" y="1027"/>
                      <a:pt x="350" y="1564"/>
                      <a:pt x="746" y="1824"/>
                    </a:cubicBezTo>
                    <a:cubicBezTo>
                      <a:pt x="1039" y="2021"/>
                      <a:pt x="1382" y="2099"/>
                      <a:pt x="1728" y="2099"/>
                    </a:cubicBezTo>
                    <a:cubicBezTo>
                      <a:pt x="2008" y="2099"/>
                      <a:pt x="2291" y="2048"/>
                      <a:pt x="2552" y="1965"/>
                    </a:cubicBezTo>
                    <a:cubicBezTo>
                      <a:pt x="3430" y="1689"/>
                      <a:pt x="4212" y="1186"/>
                      <a:pt x="4994" y="726"/>
                    </a:cubicBezTo>
                    <a:cubicBezTo>
                      <a:pt x="5259" y="545"/>
                      <a:pt x="5590" y="425"/>
                      <a:pt x="5911" y="425"/>
                    </a:cubicBezTo>
                    <a:cubicBezTo>
                      <a:pt x="6165" y="425"/>
                      <a:pt x="6413" y="500"/>
                      <a:pt x="6619" y="677"/>
                    </a:cubicBezTo>
                    <a:cubicBezTo>
                      <a:pt x="7107" y="1073"/>
                      <a:pt x="6987" y="1858"/>
                      <a:pt x="6392" y="2063"/>
                    </a:cubicBezTo>
                    <a:cubicBezTo>
                      <a:pt x="6325" y="2086"/>
                      <a:pt x="6259" y="2096"/>
                      <a:pt x="6196" y="2096"/>
                    </a:cubicBezTo>
                    <a:cubicBezTo>
                      <a:pt x="5665" y="2096"/>
                      <a:pt x="5295" y="1384"/>
                      <a:pt x="5865" y="1064"/>
                    </a:cubicBezTo>
                    <a:cubicBezTo>
                      <a:pt x="5902" y="1048"/>
                      <a:pt x="5881" y="999"/>
                      <a:pt x="5849" y="999"/>
                    </a:cubicBezTo>
                    <a:cubicBezTo>
                      <a:pt x="5844" y="999"/>
                      <a:pt x="5839" y="1000"/>
                      <a:pt x="5834" y="1002"/>
                    </a:cubicBezTo>
                    <a:cubicBezTo>
                      <a:pt x="5178" y="1360"/>
                      <a:pt x="5587" y="2189"/>
                      <a:pt x="6204" y="2189"/>
                    </a:cubicBezTo>
                    <a:cubicBezTo>
                      <a:pt x="6274" y="2189"/>
                      <a:pt x="6346" y="2178"/>
                      <a:pt x="6420" y="2155"/>
                    </a:cubicBezTo>
                    <a:cubicBezTo>
                      <a:pt x="7101" y="1935"/>
                      <a:pt x="7230" y="1045"/>
                      <a:pt x="6690" y="597"/>
                    </a:cubicBezTo>
                    <a:cubicBezTo>
                      <a:pt x="6463" y="399"/>
                      <a:pt x="6188" y="315"/>
                      <a:pt x="5906" y="315"/>
                    </a:cubicBezTo>
                    <a:cubicBezTo>
                      <a:pt x="5566" y="315"/>
                      <a:pt x="5217" y="437"/>
                      <a:pt x="4935" y="625"/>
                    </a:cubicBezTo>
                    <a:cubicBezTo>
                      <a:pt x="4411" y="932"/>
                      <a:pt x="3896" y="1251"/>
                      <a:pt x="3350" y="1508"/>
                    </a:cubicBezTo>
                    <a:cubicBezTo>
                      <a:pt x="2842" y="1747"/>
                      <a:pt x="2281" y="1974"/>
                      <a:pt x="1716" y="1974"/>
                    </a:cubicBezTo>
                    <a:cubicBezTo>
                      <a:pt x="1547" y="1974"/>
                      <a:pt x="1377" y="1954"/>
                      <a:pt x="1209" y="1907"/>
                    </a:cubicBezTo>
                    <a:cubicBezTo>
                      <a:pt x="467" y="1720"/>
                      <a:pt x="1" y="837"/>
                      <a:pt x="663" y="275"/>
                    </a:cubicBezTo>
                    <a:cubicBezTo>
                      <a:pt x="801" y="164"/>
                      <a:pt x="981" y="107"/>
                      <a:pt x="1158" y="107"/>
                    </a:cubicBezTo>
                    <a:cubicBezTo>
                      <a:pt x="1407" y="107"/>
                      <a:pt x="1650" y="219"/>
                      <a:pt x="1770" y="453"/>
                    </a:cubicBezTo>
                    <a:cubicBezTo>
                      <a:pt x="1905" y="699"/>
                      <a:pt x="1865" y="1048"/>
                      <a:pt x="1620" y="1211"/>
                    </a:cubicBezTo>
                    <a:cubicBezTo>
                      <a:pt x="1534" y="1272"/>
                      <a:pt x="1432" y="1303"/>
                      <a:pt x="1328" y="1303"/>
                    </a:cubicBezTo>
                    <a:cubicBezTo>
                      <a:pt x="1290" y="1303"/>
                      <a:pt x="1252" y="1299"/>
                      <a:pt x="1215" y="1291"/>
                    </a:cubicBezTo>
                    <a:cubicBezTo>
                      <a:pt x="1213" y="1290"/>
                      <a:pt x="1210" y="1290"/>
                      <a:pt x="1208" y="1290"/>
                    </a:cubicBezTo>
                    <a:cubicBezTo>
                      <a:pt x="1192" y="1290"/>
                      <a:pt x="1178" y="1299"/>
                      <a:pt x="1175" y="1315"/>
                    </a:cubicBezTo>
                    <a:cubicBezTo>
                      <a:pt x="1169" y="1333"/>
                      <a:pt x="1181" y="1355"/>
                      <a:pt x="1200" y="1358"/>
                    </a:cubicBezTo>
                    <a:cubicBezTo>
                      <a:pt x="1245" y="1369"/>
                      <a:pt x="1291" y="1375"/>
                      <a:pt x="1337" y="1375"/>
                    </a:cubicBezTo>
                    <a:cubicBezTo>
                      <a:pt x="1452" y="1375"/>
                      <a:pt x="1567" y="1341"/>
                      <a:pt x="1663" y="1275"/>
                    </a:cubicBezTo>
                    <a:cubicBezTo>
                      <a:pt x="2105" y="990"/>
                      <a:pt x="1973" y="269"/>
                      <a:pt x="1510" y="76"/>
                    </a:cubicBezTo>
                    <a:cubicBezTo>
                      <a:pt x="1398" y="24"/>
                      <a:pt x="1279" y="0"/>
                      <a:pt x="116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2"/>
              <p:cNvSpPr/>
              <p:nvPr/>
            </p:nvSpPr>
            <p:spPr>
              <a:xfrm>
                <a:off x="3895576" y="959675"/>
                <a:ext cx="602046" cy="155869"/>
              </a:xfrm>
              <a:custGeom>
                <a:avLst/>
                <a:gdLst/>
                <a:ahLst/>
                <a:cxnLst/>
                <a:rect l="l" t="t" r="r" b="b"/>
                <a:pathLst>
                  <a:path w="7930" h="2053" extrusionOk="0">
                    <a:moveTo>
                      <a:pt x="7478" y="1"/>
                    </a:moveTo>
                    <a:cubicBezTo>
                      <a:pt x="6754" y="1"/>
                      <a:pt x="5946" y="501"/>
                      <a:pt x="5341" y="785"/>
                    </a:cubicBezTo>
                    <a:cubicBezTo>
                      <a:pt x="4942" y="987"/>
                      <a:pt x="4543" y="1190"/>
                      <a:pt x="4132" y="1371"/>
                    </a:cubicBezTo>
                    <a:cubicBezTo>
                      <a:pt x="3398" y="1687"/>
                      <a:pt x="2613" y="1938"/>
                      <a:pt x="1810" y="1938"/>
                    </a:cubicBezTo>
                    <a:cubicBezTo>
                      <a:pt x="1724" y="1938"/>
                      <a:pt x="1639" y="1935"/>
                      <a:pt x="1553" y="1929"/>
                    </a:cubicBezTo>
                    <a:cubicBezTo>
                      <a:pt x="1127" y="1901"/>
                      <a:pt x="654" y="1819"/>
                      <a:pt x="366" y="1484"/>
                    </a:cubicBezTo>
                    <a:cubicBezTo>
                      <a:pt x="170" y="1254"/>
                      <a:pt x="114" y="855"/>
                      <a:pt x="360" y="641"/>
                    </a:cubicBezTo>
                    <a:cubicBezTo>
                      <a:pt x="455" y="558"/>
                      <a:pt x="581" y="517"/>
                      <a:pt x="707" y="517"/>
                    </a:cubicBezTo>
                    <a:cubicBezTo>
                      <a:pt x="893" y="517"/>
                      <a:pt x="1078" y="606"/>
                      <a:pt x="1160" y="782"/>
                    </a:cubicBezTo>
                    <a:cubicBezTo>
                      <a:pt x="1255" y="966"/>
                      <a:pt x="1219" y="1224"/>
                      <a:pt x="1035" y="1337"/>
                    </a:cubicBezTo>
                    <a:cubicBezTo>
                      <a:pt x="1019" y="1346"/>
                      <a:pt x="1016" y="1365"/>
                      <a:pt x="1025" y="1380"/>
                    </a:cubicBezTo>
                    <a:cubicBezTo>
                      <a:pt x="1031" y="1392"/>
                      <a:pt x="1042" y="1397"/>
                      <a:pt x="1053" y="1397"/>
                    </a:cubicBezTo>
                    <a:cubicBezTo>
                      <a:pt x="1060" y="1397"/>
                      <a:pt x="1066" y="1395"/>
                      <a:pt x="1071" y="1392"/>
                    </a:cubicBezTo>
                    <a:cubicBezTo>
                      <a:pt x="1176" y="1331"/>
                      <a:pt x="1252" y="1220"/>
                      <a:pt x="1274" y="1101"/>
                    </a:cubicBezTo>
                    <a:cubicBezTo>
                      <a:pt x="1351" y="673"/>
                      <a:pt x="1020" y="428"/>
                      <a:pt x="689" y="428"/>
                    </a:cubicBezTo>
                    <a:cubicBezTo>
                      <a:pt x="438" y="428"/>
                      <a:pt x="187" y="569"/>
                      <a:pt x="111" y="877"/>
                    </a:cubicBezTo>
                    <a:cubicBezTo>
                      <a:pt x="1" y="1792"/>
                      <a:pt x="928" y="2052"/>
                      <a:pt x="1806" y="2052"/>
                    </a:cubicBezTo>
                    <a:cubicBezTo>
                      <a:pt x="2219" y="2052"/>
                      <a:pt x="2622" y="1994"/>
                      <a:pt x="2899" y="1920"/>
                    </a:cubicBezTo>
                    <a:cubicBezTo>
                      <a:pt x="3783" y="1708"/>
                      <a:pt x="4599" y="1294"/>
                      <a:pt x="5393" y="880"/>
                    </a:cubicBezTo>
                    <a:cubicBezTo>
                      <a:pt x="5982" y="596"/>
                      <a:pt x="6805" y="75"/>
                      <a:pt x="7515" y="75"/>
                    </a:cubicBezTo>
                    <a:cubicBezTo>
                      <a:pt x="7641" y="75"/>
                      <a:pt x="7763" y="92"/>
                      <a:pt x="7880" y="129"/>
                    </a:cubicBezTo>
                    <a:cubicBezTo>
                      <a:pt x="7884" y="130"/>
                      <a:pt x="7887" y="130"/>
                      <a:pt x="7890" y="130"/>
                    </a:cubicBezTo>
                    <a:cubicBezTo>
                      <a:pt x="7903" y="130"/>
                      <a:pt x="7915" y="122"/>
                      <a:pt x="7920" y="110"/>
                    </a:cubicBezTo>
                    <a:cubicBezTo>
                      <a:pt x="7929" y="92"/>
                      <a:pt x="7920" y="73"/>
                      <a:pt x="7902" y="67"/>
                    </a:cubicBezTo>
                    <a:cubicBezTo>
                      <a:pt x="7765" y="21"/>
                      <a:pt x="7623" y="1"/>
                      <a:pt x="74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2"/>
              <p:cNvSpPr/>
              <p:nvPr/>
            </p:nvSpPr>
            <p:spPr>
              <a:xfrm>
                <a:off x="4094483" y="1053436"/>
                <a:ext cx="35682" cy="26877"/>
              </a:xfrm>
              <a:custGeom>
                <a:avLst/>
                <a:gdLst/>
                <a:ahLst/>
                <a:cxnLst/>
                <a:rect l="l" t="t" r="r" b="b"/>
                <a:pathLst>
                  <a:path w="470" h="354" extrusionOk="0">
                    <a:moveTo>
                      <a:pt x="236" y="1"/>
                    </a:moveTo>
                    <a:cubicBezTo>
                      <a:pt x="105" y="1"/>
                      <a:pt x="0" y="81"/>
                      <a:pt x="0" y="179"/>
                    </a:cubicBezTo>
                    <a:cubicBezTo>
                      <a:pt x="0" y="274"/>
                      <a:pt x="105" y="353"/>
                      <a:pt x="236" y="353"/>
                    </a:cubicBezTo>
                    <a:cubicBezTo>
                      <a:pt x="365" y="353"/>
                      <a:pt x="470" y="274"/>
                      <a:pt x="470" y="179"/>
                    </a:cubicBezTo>
                    <a:cubicBezTo>
                      <a:pt x="470" y="81"/>
                      <a:pt x="365" y="1"/>
                      <a:pt x="2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2"/>
              <p:cNvSpPr/>
              <p:nvPr/>
            </p:nvSpPr>
            <p:spPr>
              <a:xfrm>
                <a:off x="3956842" y="1044326"/>
                <a:ext cx="30368" cy="25358"/>
              </a:xfrm>
              <a:custGeom>
                <a:avLst/>
                <a:gdLst/>
                <a:ahLst/>
                <a:cxnLst/>
                <a:rect l="l" t="t" r="r" b="b"/>
                <a:pathLst>
                  <a:path w="400" h="334" extrusionOk="0">
                    <a:moveTo>
                      <a:pt x="250" y="0"/>
                    </a:moveTo>
                    <a:cubicBezTo>
                      <a:pt x="202" y="0"/>
                      <a:pt x="149" y="20"/>
                      <a:pt x="105" y="59"/>
                    </a:cubicBezTo>
                    <a:cubicBezTo>
                      <a:pt x="25" y="127"/>
                      <a:pt x="1" y="234"/>
                      <a:pt x="56" y="293"/>
                    </a:cubicBezTo>
                    <a:cubicBezTo>
                      <a:pt x="79" y="320"/>
                      <a:pt x="114" y="334"/>
                      <a:pt x="153" y="334"/>
                    </a:cubicBezTo>
                    <a:cubicBezTo>
                      <a:pt x="199" y="334"/>
                      <a:pt x="251" y="314"/>
                      <a:pt x="295" y="277"/>
                    </a:cubicBezTo>
                    <a:cubicBezTo>
                      <a:pt x="375" y="207"/>
                      <a:pt x="399" y="99"/>
                      <a:pt x="347" y="41"/>
                    </a:cubicBezTo>
                    <a:cubicBezTo>
                      <a:pt x="324" y="14"/>
                      <a:pt x="289" y="0"/>
                      <a:pt x="2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6" name="Google Shape;786;p2"/>
              <p:cNvSpPr/>
              <p:nvPr/>
            </p:nvSpPr>
            <p:spPr>
              <a:xfrm>
                <a:off x="4507785" y="1154031"/>
                <a:ext cx="81994" cy="67419"/>
              </a:xfrm>
              <a:custGeom>
                <a:avLst/>
                <a:gdLst/>
                <a:ahLst/>
                <a:cxnLst/>
                <a:rect l="l" t="t" r="r" b="b"/>
                <a:pathLst>
                  <a:path w="1080" h="888" extrusionOk="0">
                    <a:moveTo>
                      <a:pt x="819" y="1"/>
                    </a:moveTo>
                    <a:cubicBezTo>
                      <a:pt x="666" y="182"/>
                      <a:pt x="460" y="206"/>
                      <a:pt x="255" y="274"/>
                    </a:cubicBezTo>
                    <a:cubicBezTo>
                      <a:pt x="187" y="292"/>
                      <a:pt x="114" y="311"/>
                      <a:pt x="0" y="332"/>
                    </a:cubicBezTo>
                    <a:cubicBezTo>
                      <a:pt x="57" y="486"/>
                      <a:pt x="214" y="560"/>
                      <a:pt x="370" y="560"/>
                    </a:cubicBezTo>
                    <a:cubicBezTo>
                      <a:pt x="434" y="560"/>
                      <a:pt x="499" y="547"/>
                      <a:pt x="555" y="522"/>
                    </a:cubicBezTo>
                    <a:cubicBezTo>
                      <a:pt x="571" y="516"/>
                      <a:pt x="586" y="510"/>
                      <a:pt x="601" y="504"/>
                    </a:cubicBezTo>
                    <a:cubicBezTo>
                      <a:pt x="611" y="583"/>
                      <a:pt x="641" y="663"/>
                      <a:pt x="697" y="731"/>
                    </a:cubicBezTo>
                    <a:lnTo>
                      <a:pt x="819" y="887"/>
                    </a:lnTo>
                    <a:lnTo>
                      <a:pt x="945" y="731"/>
                    </a:lnTo>
                    <a:cubicBezTo>
                      <a:pt x="1080" y="562"/>
                      <a:pt x="1080" y="326"/>
                      <a:pt x="945" y="160"/>
                    </a:cubicBezTo>
                    <a:lnTo>
                      <a:pt x="81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2"/>
              <p:cNvSpPr/>
              <p:nvPr/>
            </p:nvSpPr>
            <p:spPr>
              <a:xfrm>
                <a:off x="4559941" y="1116071"/>
                <a:ext cx="20347" cy="30369"/>
              </a:xfrm>
              <a:custGeom>
                <a:avLst/>
                <a:gdLst/>
                <a:ahLst/>
                <a:cxnLst/>
                <a:rect l="l" t="t" r="r" b="b"/>
                <a:pathLst>
                  <a:path w="268" h="400" extrusionOk="0">
                    <a:moveTo>
                      <a:pt x="132" y="1"/>
                    </a:moveTo>
                    <a:lnTo>
                      <a:pt x="0" y="200"/>
                    </a:lnTo>
                    <a:lnTo>
                      <a:pt x="132" y="400"/>
                    </a:lnTo>
                    <a:lnTo>
                      <a:pt x="267" y="200"/>
                    </a:lnTo>
                    <a:lnTo>
                      <a:pt x="13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2"/>
              <p:cNvSpPr/>
              <p:nvPr/>
            </p:nvSpPr>
            <p:spPr>
              <a:xfrm>
                <a:off x="4554779" y="964534"/>
                <a:ext cx="30368" cy="54968"/>
              </a:xfrm>
              <a:custGeom>
                <a:avLst/>
                <a:gdLst/>
                <a:ahLst/>
                <a:cxnLst/>
                <a:rect l="l" t="t" r="r" b="b"/>
                <a:pathLst>
                  <a:path w="400" h="724" extrusionOk="0">
                    <a:moveTo>
                      <a:pt x="200" y="0"/>
                    </a:moveTo>
                    <a:lnTo>
                      <a:pt x="1" y="362"/>
                    </a:lnTo>
                    <a:lnTo>
                      <a:pt x="200" y="724"/>
                    </a:lnTo>
                    <a:lnTo>
                      <a:pt x="400" y="362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2"/>
              <p:cNvSpPr/>
              <p:nvPr/>
            </p:nvSpPr>
            <p:spPr>
              <a:xfrm>
                <a:off x="4565483" y="1031116"/>
                <a:ext cx="9186" cy="70380"/>
              </a:xfrm>
              <a:custGeom>
                <a:avLst/>
                <a:gdLst/>
                <a:ahLst/>
                <a:cxnLst/>
                <a:rect l="l" t="t" r="r" b="b"/>
                <a:pathLst>
                  <a:path w="121" h="927" extrusionOk="0">
                    <a:moveTo>
                      <a:pt x="59" y="0"/>
                    </a:moveTo>
                    <a:cubicBezTo>
                      <a:pt x="1" y="310"/>
                      <a:pt x="1" y="620"/>
                      <a:pt x="59" y="927"/>
                    </a:cubicBezTo>
                    <a:cubicBezTo>
                      <a:pt x="121" y="620"/>
                      <a:pt x="121" y="310"/>
                      <a:pt x="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90" name="Google Shape;790;p2"/>
          <p:cNvGrpSpPr/>
          <p:nvPr/>
        </p:nvGrpSpPr>
        <p:grpSpPr>
          <a:xfrm>
            <a:off x="1273850" y="3856287"/>
            <a:ext cx="6596300" cy="261775"/>
            <a:chOff x="1259150" y="4046900"/>
            <a:chExt cx="6596300" cy="261775"/>
          </a:xfrm>
        </p:grpSpPr>
        <p:cxnSp>
          <p:nvCxnSpPr>
            <p:cNvPr id="791" name="Google Shape;791;p2"/>
            <p:cNvCxnSpPr/>
            <p:nvPr/>
          </p:nvCxnSpPr>
          <p:spPr>
            <a:xfrm>
              <a:off x="5218450" y="4138575"/>
              <a:ext cx="26370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cxnSp>
          <p:nvCxnSpPr>
            <p:cNvPr id="792" name="Google Shape;792;p2"/>
            <p:cNvCxnSpPr/>
            <p:nvPr/>
          </p:nvCxnSpPr>
          <p:spPr>
            <a:xfrm rot="10800000">
              <a:off x="1259150" y="4138575"/>
              <a:ext cx="26370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793" name="Google Shape;793;p2"/>
            <p:cNvGrpSpPr/>
            <p:nvPr/>
          </p:nvGrpSpPr>
          <p:grpSpPr>
            <a:xfrm>
              <a:off x="3886475" y="4046900"/>
              <a:ext cx="1352731" cy="261775"/>
              <a:chOff x="3895576" y="959675"/>
              <a:chExt cx="1352731" cy="261775"/>
            </a:xfrm>
          </p:grpSpPr>
          <p:sp>
            <p:nvSpPr>
              <p:cNvPr id="794" name="Google Shape;794;p2"/>
              <p:cNvSpPr/>
              <p:nvPr/>
            </p:nvSpPr>
            <p:spPr>
              <a:xfrm>
                <a:off x="4575504" y="975694"/>
                <a:ext cx="560138" cy="166118"/>
              </a:xfrm>
              <a:custGeom>
                <a:avLst/>
                <a:gdLst/>
                <a:ahLst/>
                <a:cxnLst/>
                <a:rect l="l" t="t" r="r" b="b"/>
                <a:pathLst>
                  <a:path w="7378" h="2188" extrusionOk="0">
                    <a:moveTo>
                      <a:pt x="6079" y="1"/>
                    </a:moveTo>
                    <a:cubicBezTo>
                      <a:pt x="5792" y="1"/>
                      <a:pt x="5509" y="132"/>
                      <a:pt x="5377" y="405"/>
                    </a:cubicBezTo>
                    <a:cubicBezTo>
                      <a:pt x="5227" y="690"/>
                      <a:pt x="5285" y="1092"/>
                      <a:pt x="5568" y="1273"/>
                    </a:cubicBezTo>
                    <a:cubicBezTo>
                      <a:pt x="5665" y="1337"/>
                      <a:pt x="5781" y="1373"/>
                      <a:pt x="5898" y="1373"/>
                    </a:cubicBezTo>
                    <a:cubicBezTo>
                      <a:pt x="5943" y="1373"/>
                      <a:pt x="5989" y="1367"/>
                      <a:pt x="6034" y="1356"/>
                    </a:cubicBezTo>
                    <a:cubicBezTo>
                      <a:pt x="6052" y="1353"/>
                      <a:pt x="6061" y="1331"/>
                      <a:pt x="6058" y="1313"/>
                    </a:cubicBezTo>
                    <a:cubicBezTo>
                      <a:pt x="6056" y="1297"/>
                      <a:pt x="6041" y="1288"/>
                      <a:pt x="6025" y="1288"/>
                    </a:cubicBezTo>
                    <a:cubicBezTo>
                      <a:pt x="6023" y="1288"/>
                      <a:pt x="6021" y="1288"/>
                      <a:pt x="6018" y="1289"/>
                    </a:cubicBezTo>
                    <a:cubicBezTo>
                      <a:pt x="5982" y="1296"/>
                      <a:pt x="5945" y="1300"/>
                      <a:pt x="5909" y="1300"/>
                    </a:cubicBezTo>
                    <a:cubicBezTo>
                      <a:pt x="5803" y="1300"/>
                      <a:pt x="5698" y="1268"/>
                      <a:pt x="5614" y="1209"/>
                    </a:cubicBezTo>
                    <a:cubicBezTo>
                      <a:pt x="5233" y="951"/>
                      <a:pt x="5365" y="332"/>
                      <a:pt x="5764" y="166"/>
                    </a:cubicBezTo>
                    <a:cubicBezTo>
                      <a:pt x="5865" y="121"/>
                      <a:pt x="5969" y="101"/>
                      <a:pt x="6071" y="101"/>
                    </a:cubicBezTo>
                    <a:cubicBezTo>
                      <a:pt x="6536" y="101"/>
                      <a:pt x="6955" y="527"/>
                      <a:pt x="6877" y="1028"/>
                    </a:cubicBezTo>
                    <a:cubicBezTo>
                      <a:pt x="6819" y="1463"/>
                      <a:pt x="6436" y="1792"/>
                      <a:pt x="6025" y="1905"/>
                    </a:cubicBezTo>
                    <a:cubicBezTo>
                      <a:pt x="5861" y="1949"/>
                      <a:pt x="5693" y="1968"/>
                      <a:pt x="5522" y="1968"/>
                    </a:cubicBezTo>
                    <a:cubicBezTo>
                      <a:pt x="4413" y="1968"/>
                      <a:pt x="3202" y="1131"/>
                      <a:pt x="2298" y="623"/>
                    </a:cubicBezTo>
                    <a:cubicBezTo>
                      <a:pt x="2017" y="434"/>
                      <a:pt x="1669" y="312"/>
                      <a:pt x="1329" y="312"/>
                    </a:cubicBezTo>
                    <a:cubicBezTo>
                      <a:pt x="1047" y="312"/>
                      <a:pt x="771" y="396"/>
                      <a:pt x="544" y="595"/>
                    </a:cubicBezTo>
                    <a:cubicBezTo>
                      <a:pt x="1" y="1040"/>
                      <a:pt x="136" y="1933"/>
                      <a:pt x="814" y="2153"/>
                    </a:cubicBezTo>
                    <a:cubicBezTo>
                      <a:pt x="887" y="2176"/>
                      <a:pt x="959" y="2187"/>
                      <a:pt x="1029" y="2187"/>
                    </a:cubicBezTo>
                    <a:cubicBezTo>
                      <a:pt x="1645" y="2187"/>
                      <a:pt x="2058" y="1358"/>
                      <a:pt x="1396" y="1000"/>
                    </a:cubicBezTo>
                    <a:cubicBezTo>
                      <a:pt x="1391" y="998"/>
                      <a:pt x="1386" y="997"/>
                      <a:pt x="1382" y="997"/>
                    </a:cubicBezTo>
                    <a:cubicBezTo>
                      <a:pt x="1351" y="997"/>
                      <a:pt x="1334" y="1046"/>
                      <a:pt x="1369" y="1062"/>
                    </a:cubicBezTo>
                    <a:cubicBezTo>
                      <a:pt x="1936" y="1379"/>
                      <a:pt x="1570" y="2094"/>
                      <a:pt x="1038" y="2094"/>
                    </a:cubicBezTo>
                    <a:cubicBezTo>
                      <a:pt x="974" y="2094"/>
                      <a:pt x="908" y="2084"/>
                      <a:pt x="841" y="2061"/>
                    </a:cubicBezTo>
                    <a:cubicBezTo>
                      <a:pt x="243" y="1856"/>
                      <a:pt x="127" y="1071"/>
                      <a:pt x="611" y="675"/>
                    </a:cubicBezTo>
                    <a:cubicBezTo>
                      <a:pt x="817" y="498"/>
                      <a:pt x="1065" y="423"/>
                      <a:pt x="1319" y="423"/>
                    </a:cubicBezTo>
                    <a:cubicBezTo>
                      <a:pt x="1641" y="423"/>
                      <a:pt x="1973" y="543"/>
                      <a:pt x="2240" y="724"/>
                    </a:cubicBezTo>
                    <a:cubicBezTo>
                      <a:pt x="3168" y="1249"/>
                      <a:pt x="4367" y="2094"/>
                      <a:pt x="5507" y="2094"/>
                    </a:cubicBezTo>
                    <a:cubicBezTo>
                      <a:pt x="5693" y="2094"/>
                      <a:pt x="5877" y="2071"/>
                      <a:pt x="6058" y="2022"/>
                    </a:cubicBezTo>
                    <a:cubicBezTo>
                      <a:pt x="6886" y="1804"/>
                      <a:pt x="7377" y="804"/>
                      <a:pt x="6635" y="187"/>
                    </a:cubicBezTo>
                    <a:cubicBezTo>
                      <a:pt x="6480" y="64"/>
                      <a:pt x="6279" y="1"/>
                      <a:pt x="60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2"/>
              <p:cNvSpPr/>
              <p:nvPr/>
            </p:nvSpPr>
            <p:spPr>
              <a:xfrm>
                <a:off x="4642617" y="959751"/>
                <a:ext cx="605690" cy="155945"/>
              </a:xfrm>
              <a:custGeom>
                <a:avLst/>
                <a:gdLst/>
                <a:ahLst/>
                <a:cxnLst/>
                <a:rect l="l" t="t" r="r" b="b"/>
                <a:pathLst>
                  <a:path w="7978" h="2054" extrusionOk="0">
                    <a:moveTo>
                      <a:pt x="449" y="1"/>
                    </a:moveTo>
                    <a:cubicBezTo>
                      <a:pt x="305" y="1"/>
                      <a:pt x="163" y="21"/>
                      <a:pt x="28" y="66"/>
                    </a:cubicBezTo>
                    <a:lnTo>
                      <a:pt x="25" y="66"/>
                    </a:lnTo>
                    <a:cubicBezTo>
                      <a:pt x="9" y="72"/>
                      <a:pt x="0" y="91"/>
                      <a:pt x="6" y="106"/>
                    </a:cubicBezTo>
                    <a:cubicBezTo>
                      <a:pt x="11" y="121"/>
                      <a:pt x="24" y="129"/>
                      <a:pt x="38" y="129"/>
                    </a:cubicBezTo>
                    <a:cubicBezTo>
                      <a:pt x="42" y="129"/>
                      <a:pt x="45" y="129"/>
                      <a:pt x="49" y="128"/>
                    </a:cubicBezTo>
                    <a:cubicBezTo>
                      <a:pt x="166" y="91"/>
                      <a:pt x="288" y="74"/>
                      <a:pt x="414" y="74"/>
                    </a:cubicBezTo>
                    <a:cubicBezTo>
                      <a:pt x="1124" y="74"/>
                      <a:pt x="1945" y="595"/>
                      <a:pt x="2537" y="879"/>
                    </a:cubicBezTo>
                    <a:cubicBezTo>
                      <a:pt x="3639" y="1454"/>
                      <a:pt x="4837" y="2054"/>
                      <a:pt x="6109" y="2054"/>
                    </a:cubicBezTo>
                    <a:cubicBezTo>
                      <a:pt x="6200" y="2054"/>
                      <a:pt x="6291" y="2051"/>
                      <a:pt x="6383" y="2044"/>
                    </a:cubicBezTo>
                    <a:cubicBezTo>
                      <a:pt x="6834" y="2011"/>
                      <a:pt x="7334" y="1922"/>
                      <a:pt x="7646" y="1554"/>
                    </a:cubicBezTo>
                    <a:cubicBezTo>
                      <a:pt x="7978" y="1164"/>
                      <a:pt x="7867" y="486"/>
                      <a:pt x="7297" y="428"/>
                    </a:cubicBezTo>
                    <a:cubicBezTo>
                      <a:pt x="7270" y="424"/>
                      <a:pt x="7243" y="422"/>
                      <a:pt x="7217" y="422"/>
                    </a:cubicBezTo>
                    <a:cubicBezTo>
                      <a:pt x="6872" y="422"/>
                      <a:pt x="6573" y="747"/>
                      <a:pt x="6656" y="1100"/>
                    </a:cubicBezTo>
                    <a:cubicBezTo>
                      <a:pt x="6677" y="1219"/>
                      <a:pt x="6754" y="1327"/>
                      <a:pt x="6858" y="1391"/>
                    </a:cubicBezTo>
                    <a:cubicBezTo>
                      <a:pt x="6864" y="1395"/>
                      <a:pt x="6870" y="1396"/>
                      <a:pt x="6877" y="1396"/>
                    </a:cubicBezTo>
                    <a:cubicBezTo>
                      <a:pt x="6888" y="1396"/>
                      <a:pt x="6898" y="1392"/>
                      <a:pt x="6904" y="1382"/>
                    </a:cubicBezTo>
                    <a:cubicBezTo>
                      <a:pt x="6913" y="1364"/>
                      <a:pt x="6907" y="1345"/>
                      <a:pt x="6892" y="1336"/>
                    </a:cubicBezTo>
                    <a:cubicBezTo>
                      <a:pt x="6711" y="1223"/>
                      <a:pt x="6674" y="965"/>
                      <a:pt x="6766" y="781"/>
                    </a:cubicBezTo>
                    <a:cubicBezTo>
                      <a:pt x="6851" y="607"/>
                      <a:pt x="7036" y="517"/>
                      <a:pt x="7222" y="517"/>
                    </a:cubicBezTo>
                    <a:cubicBezTo>
                      <a:pt x="7347" y="517"/>
                      <a:pt x="7472" y="557"/>
                      <a:pt x="7567" y="640"/>
                    </a:cubicBezTo>
                    <a:cubicBezTo>
                      <a:pt x="7812" y="854"/>
                      <a:pt x="7760" y="1253"/>
                      <a:pt x="7564" y="1483"/>
                    </a:cubicBezTo>
                    <a:cubicBezTo>
                      <a:pt x="7272" y="1818"/>
                      <a:pt x="6800" y="1900"/>
                      <a:pt x="6377" y="1928"/>
                    </a:cubicBezTo>
                    <a:cubicBezTo>
                      <a:pt x="6291" y="1934"/>
                      <a:pt x="6205" y="1937"/>
                      <a:pt x="6120" y="1937"/>
                    </a:cubicBezTo>
                    <a:cubicBezTo>
                      <a:pt x="5316" y="1937"/>
                      <a:pt x="4529" y="1686"/>
                      <a:pt x="3794" y="1370"/>
                    </a:cubicBezTo>
                    <a:cubicBezTo>
                      <a:pt x="3386" y="1189"/>
                      <a:pt x="2987" y="986"/>
                      <a:pt x="2586" y="784"/>
                    </a:cubicBezTo>
                    <a:cubicBezTo>
                      <a:pt x="1982" y="500"/>
                      <a:pt x="1174" y="1"/>
                      <a:pt x="44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2"/>
              <p:cNvSpPr/>
              <p:nvPr/>
            </p:nvSpPr>
            <p:spPr>
              <a:xfrm>
                <a:off x="5009760" y="1053436"/>
                <a:ext cx="35986" cy="26877"/>
              </a:xfrm>
              <a:custGeom>
                <a:avLst/>
                <a:gdLst/>
                <a:ahLst/>
                <a:cxnLst/>
                <a:rect l="l" t="t" r="r" b="b"/>
                <a:pathLst>
                  <a:path w="474" h="354" extrusionOk="0">
                    <a:moveTo>
                      <a:pt x="237" y="1"/>
                    </a:moveTo>
                    <a:cubicBezTo>
                      <a:pt x="108" y="1"/>
                      <a:pt x="1" y="81"/>
                      <a:pt x="1" y="179"/>
                    </a:cubicBezTo>
                    <a:cubicBezTo>
                      <a:pt x="1" y="274"/>
                      <a:pt x="108" y="353"/>
                      <a:pt x="237" y="353"/>
                    </a:cubicBezTo>
                    <a:cubicBezTo>
                      <a:pt x="369" y="353"/>
                      <a:pt x="473" y="274"/>
                      <a:pt x="473" y="179"/>
                    </a:cubicBezTo>
                    <a:cubicBezTo>
                      <a:pt x="473" y="81"/>
                      <a:pt x="369" y="1"/>
                      <a:pt x="23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7" name="Google Shape;797;p2"/>
              <p:cNvSpPr/>
              <p:nvPr/>
            </p:nvSpPr>
            <p:spPr>
              <a:xfrm>
                <a:off x="5153019" y="1044326"/>
                <a:ext cx="30064" cy="25358"/>
              </a:xfrm>
              <a:custGeom>
                <a:avLst/>
                <a:gdLst/>
                <a:ahLst/>
                <a:cxnLst/>
                <a:rect l="l" t="t" r="r" b="b"/>
                <a:pathLst>
                  <a:path w="396" h="334" extrusionOk="0">
                    <a:moveTo>
                      <a:pt x="148" y="0"/>
                    </a:moveTo>
                    <a:cubicBezTo>
                      <a:pt x="110" y="0"/>
                      <a:pt x="76" y="14"/>
                      <a:pt x="52" y="41"/>
                    </a:cubicBezTo>
                    <a:cubicBezTo>
                      <a:pt x="0" y="99"/>
                      <a:pt x="22" y="207"/>
                      <a:pt x="104" y="277"/>
                    </a:cubicBezTo>
                    <a:cubicBezTo>
                      <a:pt x="148" y="314"/>
                      <a:pt x="200" y="334"/>
                      <a:pt x="247" y="334"/>
                    </a:cubicBezTo>
                    <a:cubicBezTo>
                      <a:pt x="285" y="334"/>
                      <a:pt x="320" y="320"/>
                      <a:pt x="344" y="293"/>
                    </a:cubicBezTo>
                    <a:cubicBezTo>
                      <a:pt x="396" y="234"/>
                      <a:pt x="374" y="127"/>
                      <a:pt x="295" y="59"/>
                    </a:cubicBezTo>
                    <a:cubicBezTo>
                      <a:pt x="249" y="20"/>
                      <a:pt x="196" y="0"/>
                      <a:pt x="14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8" name="Google Shape;798;p2"/>
              <p:cNvSpPr/>
              <p:nvPr/>
            </p:nvSpPr>
            <p:spPr>
              <a:xfrm>
                <a:off x="4550375" y="1154031"/>
                <a:ext cx="81842" cy="67419"/>
              </a:xfrm>
              <a:custGeom>
                <a:avLst/>
                <a:gdLst/>
                <a:ahLst/>
                <a:cxnLst/>
                <a:rect l="l" t="t" r="r" b="b"/>
                <a:pathLst>
                  <a:path w="1078" h="888" extrusionOk="0">
                    <a:moveTo>
                      <a:pt x="258" y="1"/>
                    </a:moveTo>
                    <a:lnTo>
                      <a:pt x="136" y="160"/>
                    </a:lnTo>
                    <a:cubicBezTo>
                      <a:pt x="1" y="326"/>
                      <a:pt x="1" y="562"/>
                      <a:pt x="136" y="731"/>
                    </a:cubicBezTo>
                    <a:lnTo>
                      <a:pt x="258" y="887"/>
                    </a:lnTo>
                    <a:lnTo>
                      <a:pt x="384" y="731"/>
                    </a:lnTo>
                    <a:cubicBezTo>
                      <a:pt x="439" y="663"/>
                      <a:pt x="470" y="583"/>
                      <a:pt x="479" y="504"/>
                    </a:cubicBezTo>
                    <a:cubicBezTo>
                      <a:pt x="494" y="510"/>
                      <a:pt x="510" y="516"/>
                      <a:pt x="522" y="522"/>
                    </a:cubicBezTo>
                    <a:cubicBezTo>
                      <a:pt x="580" y="547"/>
                      <a:pt x="645" y="560"/>
                      <a:pt x="710" y="560"/>
                    </a:cubicBezTo>
                    <a:cubicBezTo>
                      <a:pt x="866" y="560"/>
                      <a:pt x="1023" y="486"/>
                      <a:pt x="1077" y="332"/>
                    </a:cubicBezTo>
                    <a:cubicBezTo>
                      <a:pt x="967" y="311"/>
                      <a:pt x="893" y="292"/>
                      <a:pt x="823" y="274"/>
                    </a:cubicBezTo>
                    <a:cubicBezTo>
                      <a:pt x="620" y="206"/>
                      <a:pt x="415" y="182"/>
                      <a:pt x="2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2"/>
              <p:cNvSpPr/>
              <p:nvPr/>
            </p:nvSpPr>
            <p:spPr>
              <a:xfrm>
                <a:off x="4559941" y="1116071"/>
                <a:ext cx="20347" cy="30369"/>
              </a:xfrm>
              <a:custGeom>
                <a:avLst/>
                <a:gdLst/>
                <a:ahLst/>
                <a:cxnLst/>
                <a:rect l="l" t="t" r="r" b="b"/>
                <a:pathLst>
                  <a:path w="268" h="400" extrusionOk="0">
                    <a:moveTo>
                      <a:pt x="132" y="1"/>
                    </a:moveTo>
                    <a:lnTo>
                      <a:pt x="0" y="200"/>
                    </a:lnTo>
                    <a:lnTo>
                      <a:pt x="132" y="400"/>
                    </a:lnTo>
                    <a:lnTo>
                      <a:pt x="267" y="200"/>
                    </a:lnTo>
                    <a:lnTo>
                      <a:pt x="13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0" name="Google Shape;800;p2"/>
              <p:cNvSpPr/>
              <p:nvPr/>
            </p:nvSpPr>
            <p:spPr>
              <a:xfrm>
                <a:off x="4554779" y="964534"/>
                <a:ext cx="30368" cy="54968"/>
              </a:xfrm>
              <a:custGeom>
                <a:avLst/>
                <a:gdLst/>
                <a:ahLst/>
                <a:cxnLst/>
                <a:rect l="l" t="t" r="r" b="b"/>
                <a:pathLst>
                  <a:path w="400" h="724" extrusionOk="0">
                    <a:moveTo>
                      <a:pt x="200" y="0"/>
                    </a:moveTo>
                    <a:lnTo>
                      <a:pt x="1" y="362"/>
                    </a:lnTo>
                    <a:lnTo>
                      <a:pt x="200" y="724"/>
                    </a:lnTo>
                    <a:lnTo>
                      <a:pt x="400" y="362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2"/>
              <p:cNvSpPr/>
              <p:nvPr/>
            </p:nvSpPr>
            <p:spPr>
              <a:xfrm>
                <a:off x="4015527" y="975542"/>
                <a:ext cx="548902" cy="166270"/>
              </a:xfrm>
              <a:custGeom>
                <a:avLst/>
                <a:gdLst/>
                <a:ahLst/>
                <a:cxnLst/>
                <a:rect l="l" t="t" r="r" b="b"/>
                <a:pathLst>
                  <a:path w="7230" h="2190" extrusionOk="0">
                    <a:moveTo>
                      <a:pt x="1161" y="0"/>
                    </a:moveTo>
                    <a:cubicBezTo>
                      <a:pt x="799" y="0"/>
                      <a:pt x="441" y="223"/>
                      <a:pt x="307" y="570"/>
                    </a:cubicBezTo>
                    <a:cubicBezTo>
                      <a:pt x="108" y="1027"/>
                      <a:pt x="350" y="1564"/>
                      <a:pt x="746" y="1824"/>
                    </a:cubicBezTo>
                    <a:cubicBezTo>
                      <a:pt x="1039" y="2021"/>
                      <a:pt x="1382" y="2099"/>
                      <a:pt x="1728" y="2099"/>
                    </a:cubicBezTo>
                    <a:cubicBezTo>
                      <a:pt x="2008" y="2099"/>
                      <a:pt x="2291" y="2048"/>
                      <a:pt x="2552" y="1965"/>
                    </a:cubicBezTo>
                    <a:cubicBezTo>
                      <a:pt x="3430" y="1689"/>
                      <a:pt x="4212" y="1186"/>
                      <a:pt x="4994" y="726"/>
                    </a:cubicBezTo>
                    <a:cubicBezTo>
                      <a:pt x="5259" y="545"/>
                      <a:pt x="5590" y="425"/>
                      <a:pt x="5911" y="425"/>
                    </a:cubicBezTo>
                    <a:cubicBezTo>
                      <a:pt x="6165" y="425"/>
                      <a:pt x="6413" y="500"/>
                      <a:pt x="6619" y="677"/>
                    </a:cubicBezTo>
                    <a:cubicBezTo>
                      <a:pt x="7107" y="1073"/>
                      <a:pt x="6987" y="1858"/>
                      <a:pt x="6392" y="2063"/>
                    </a:cubicBezTo>
                    <a:cubicBezTo>
                      <a:pt x="6325" y="2086"/>
                      <a:pt x="6259" y="2096"/>
                      <a:pt x="6196" y="2096"/>
                    </a:cubicBezTo>
                    <a:cubicBezTo>
                      <a:pt x="5665" y="2096"/>
                      <a:pt x="5295" y="1384"/>
                      <a:pt x="5865" y="1064"/>
                    </a:cubicBezTo>
                    <a:cubicBezTo>
                      <a:pt x="5902" y="1048"/>
                      <a:pt x="5881" y="999"/>
                      <a:pt x="5849" y="999"/>
                    </a:cubicBezTo>
                    <a:cubicBezTo>
                      <a:pt x="5844" y="999"/>
                      <a:pt x="5839" y="1000"/>
                      <a:pt x="5834" y="1002"/>
                    </a:cubicBezTo>
                    <a:cubicBezTo>
                      <a:pt x="5178" y="1360"/>
                      <a:pt x="5587" y="2189"/>
                      <a:pt x="6204" y="2189"/>
                    </a:cubicBezTo>
                    <a:cubicBezTo>
                      <a:pt x="6274" y="2189"/>
                      <a:pt x="6346" y="2178"/>
                      <a:pt x="6420" y="2155"/>
                    </a:cubicBezTo>
                    <a:cubicBezTo>
                      <a:pt x="7101" y="1935"/>
                      <a:pt x="7230" y="1045"/>
                      <a:pt x="6690" y="597"/>
                    </a:cubicBezTo>
                    <a:cubicBezTo>
                      <a:pt x="6463" y="399"/>
                      <a:pt x="6188" y="315"/>
                      <a:pt x="5906" y="315"/>
                    </a:cubicBezTo>
                    <a:cubicBezTo>
                      <a:pt x="5566" y="315"/>
                      <a:pt x="5217" y="437"/>
                      <a:pt x="4935" y="625"/>
                    </a:cubicBezTo>
                    <a:cubicBezTo>
                      <a:pt x="4411" y="932"/>
                      <a:pt x="3896" y="1251"/>
                      <a:pt x="3350" y="1508"/>
                    </a:cubicBezTo>
                    <a:cubicBezTo>
                      <a:pt x="2842" y="1747"/>
                      <a:pt x="2281" y="1974"/>
                      <a:pt x="1716" y="1974"/>
                    </a:cubicBezTo>
                    <a:cubicBezTo>
                      <a:pt x="1547" y="1974"/>
                      <a:pt x="1377" y="1954"/>
                      <a:pt x="1209" y="1907"/>
                    </a:cubicBezTo>
                    <a:cubicBezTo>
                      <a:pt x="467" y="1720"/>
                      <a:pt x="1" y="837"/>
                      <a:pt x="663" y="275"/>
                    </a:cubicBezTo>
                    <a:cubicBezTo>
                      <a:pt x="801" y="164"/>
                      <a:pt x="981" y="107"/>
                      <a:pt x="1158" y="107"/>
                    </a:cubicBezTo>
                    <a:cubicBezTo>
                      <a:pt x="1407" y="107"/>
                      <a:pt x="1650" y="219"/>
                      <a:pt x="1770" y="453"/>
                    </a:cubicBezTo>
                    <a:cubicBezTo>
                      <a:pt x="1905" y="699"/>
                      <a:pt x="1865" y="1048"/>
                      <a:pt x="1620" y="1211"/>
                    </a:cubicBezTo>
                    <a:cubicBezTo>
                      <a:pt x="1534" y="1272"/>
                      <a:pt x="1432" y="1303"/>
                      <a:pt x="1328" y="1303"/>
                    </a:cubicBezTo>
                    <a:cubicBezTo>
                      <a:pt x="1290" y="1303"/>
                      <a:pt x="1252" y="1299"/>
                      <a:pt x="1215" y="1291"/>
                    </a:cubicBezTo>
                    <a:cubicBezTo>
                      <a:pt x="1213" y="1290"/>
                      <a:pt x="1210" y="1290"/>
                      <a:pt x="1208" y="1290"/>
                    </a:cubicBezTo>
                    <a:cubicBezTo>
                      <a:pt x="1192" y="1290"/>
                      <a:pt x="1178" y="1299"/>
                      <a:pt x="1175" y="1315"/>
                    </a:cubicBezTo>
                    <a:cubicBezTo>
                      <a:pt x="1169" y="1333"/>
                      <a:pt x="1181" y="1355"/>
                      <a:pt x="1200" y="1358"/>
                    </a:cubicBezTo>
                    <a:cubicBezTo>
                      <a:pt x="1245" y="1369"/>
                      <a:pt x="1291" y="1375"/>
                      <a:pt x="1337" y="1375"/>
                    </a:cubicBezTo>
                    <a:cubicBezTo>
                      <a:pt x="1452" y="1375"/>
                      <a:pt x="1567" y="1341"/>
                      <a:pt x="1663" y="1275"/>
                    </a:cubicBezTo>
                    <a:cubicBezTo>
                      <a:pt x="2105" y="990"/>
                      <a:pt x="1973" y="269"/>
                      <a:pt x="1510" y="76"/>
                    </a:cubicBezTo>
                    <a:cubicBezTo>
                      <a:pt x="1398" y="24"/>
                      <a:pt x="1279" y="0"/>
                      <a:pt x="116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2"/>
              <p:cNvSpPr/>
              <p:nvPr/>
            </p:nvSpPr>
            <p:spPr>
              <a:xfrm>
                <a:off x="3895576" y="959675"/>
                <a:ext cx="602046" cy="155869"/>
              </a:xfrm>
              <a:custGeom>
                <a:avLst/>
                <a:gdLst/>
                <a:ahLst/>
                <a:cxnLst/>
                <a:rect l="l" t="t" r="r" b="b"/>
                <a:pathLst>
                  <a:path w="7930" h="2053" extrusionOk="0">
                    <a:moveTo>
                      <a:pt x="7478" y="1"/>
                    </a:moveTo>
                    <a:cubicBezTo>
                      <a:pt x="6754" y="1"/>
                      <a:pt x="5946" y="501"/>
                      <a:pt x="5341" y="785"/>
                    </a:cubicBezTo>
                    <a:cubicBezTo>
                      <a:pt x="4942" y="987"/>
                      <a:pt x="4543" y="1190"/>
                      <a:pt x="4132" y="1371"/>
                    </a:cubicBezTo>
                    <a:cubicBezTo>
                      <a:pt x="3398" y="1687"/>
                      <a:pt x="2613" y="1938"/>
                      <a:pt x="1810" y="1938"/>
                    </a:cubicBezTo>
                    <a:cubicBezTo>
                      <a:pt x="1724" y="1938"/>
                      <a:pt x="1639" y="1935"/>
                      <a:pt x="1553" y="1929"/>
                    </a:cubicBezTo>
                    <a:cubicBezTo>
                      <a:pt x="1127" y="1901"/>
                      <a:pt x="654" y="1819"/>
                      <a:pt x="366" y="1484"/>
                    </a:cubicBezTo>
                    <a:cubicBezTo>
                      <a:pt x="170" y="1254"/>
                      <a:pt x="114" y="855"/>
                      <a:pt x="360" y="641"/>
                    </a:cubicBezTo>
                    <a:cubicBezTo>
                      <a:pt x="455" y="558"/>
                      <a:pt x="581" y="517"/>
                      <a:pt x="707" y="517"/>
                    </a:cubicBezTo>
                    <a:cubicBezTo>
                      <a:pt x="893" y="517"/>
                      <a:pt x="1078" y="606"/>
                      <a:pt x="1160" y="782"/>
                    </a:cubicBezTo>
                    <a:cubicBezTo>
                      <a:pt x="1255" y="966"/>
                      <a:pt x="1219" y="1224"/>
                      <a:pt x="1035" y="1337"/>
                    </a:cubicBezTo>
                    <a:cubicBezTo>
                      <a:pt x="1019" y="1346"/>
                      <a:pt x="1016" y="1365"/>
                      <a:pt x="1025" y="1380"/>
                    </a:cubicBezTo>
                    <a:cubicBezTo>
                      <a:pt x="1031" y="1392"/>
                      <a:pt x="1042" y="1397"/>
                      <a:pt x="1053" y="1397"/>
                    </a:cubicBezTo>
                    <a:cubicBezTo>
                      <a:pt x="1060" y="1397"/>
                      <a:pt x="1066" y="1395"/>
                      <a:pt x="1071" y="1392"/>
                    </a:cubicBezTo>
                    <a:cubicBezTo>
                      <a:pt x="1176" y="1331"/>
                      <a:pt x="1252" y="1220"/>
                      <a:pt x="1274" y="1101"/>
                    </a:cubicBezTo>
                    <a:cubicBezTo>
                      <a:pt x="1351" y="673"/>
                      <a:pt x="1020" y="428"/>
                      <a:pt x="689" y="428"/>
                    </a:cubicBezTo>
                    <a:cubicBezTo>
                      <a:pt x="438" y="428"/>
                      <a:pt x="187" y="569"/>
                      <a:pt x="111" y="877"/>
                    </a:cubicBezTo>
                    <a:cubicBezTo>
                      <a:pt x="1" y="1792"/>
                      <a:pt x="928" y="2052"/>
                      <a:pt x="1806" y="2052"/>
                    </a:cubicBezTo>
                    <a:cubicBezTo>
                      <a:pt x="2219" y="2052"/>
                      <a:pt x="2622" y="1994"/>
                      <a:pt x="2899" y="1920"/>
                    </a:cubicBezTo>
                    <a:cubicBezTo>
                      <a:pt x="3783" y="1708"/>
                      <a:pt x="4599" y="1294"/>
                      <a:pt x="5393" y="880"/>
                    </a:cubicBezTo>
                    <a:cubicBezTo>
                      <a:pt x="5982" y="596"/>
                      <a:pt x="6805" y="75"/>
                      <a:pt x="7515" y="75"/>
                    </a:cubicBezTo>
                    <a:cubicBezTo>
                      <a:pt x="7641" y="75"/>
                      <a:pt x="7763" y="92"/>
                      <a:pt x="7880" y="129"/>
                    </a:cubicBezTo>
                    <a:cubicBezTo>
                      <a:pt x="7884" y="130"/>
                      <a:pt x="7887" y="130"/>
                      <a:pt x="7890" y="130"/>
                    </a:cubicBezTo>
                    <a:cubicBezTo>
                      <a:pt x="7903" y="130"/>
                      <a:pt x="7915" y="122"/>
                      <a:pt x="7920" y="110"/>
                    </a:cubicBezTo>
                    <a:cubicBezTo>
                      <a:pt x="7929" y="92"/>
                      <a:pt x="7920" y="73"/>
                      <a:pt x="7902" y="67"/>
                    </a:cubicBezTo>
                    <a:cubicBezTo>
                      <a:pt x="7765" y="21"/>
                      <a:pt x="7623" y="1"/>
                      <a:pt x="74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2"/>
              <p:cNvSpPr/>
              <p:nvPr/>
            </p:nvSpPr>
            <p:spPr>
              <a:xfrm>
                <a:off x="4094483" y="1053436"/>
                <a:ext cx="35682" cy="26877"/>
              </a:xfrm>
              <a:custGeom>
                <a:avLst/>
                <a:gdLst/>
                <a:ahLst/>
                <a:cxnLst/>
                <a:rect l="l" t="t" r="r" b="b"/>
                <a:pathLst>
                  <a:path w="470" h="354" extrusionOk="0">
                    <a:moveTo>
                      <a:pt x="236" y="1"/>
                    </a:moveTo>
                    <a:cubicBezTo>
                      <a:pt x="105" y="1"/>
                      <a:pt x="0" y="81"/>
                      <a:pt x="0" y="179"/>
                    </a:cubicBezTo>
                    <a:cubicBezTo>
                      <a:pt x="0" y="274"/>
                      <a:pt x="105" y="353"/>
                      <a:pt x="236" y="353"/>
                    </a:cubicBezTo>
                    <a:cubicBezTo>
                      <a:pt x="365" y="353"/>
                      <a:pt x="470" y="274"/>
                      <a:pt x="470" y="179"/>
                    </a:cubicBezTo>
                    <a:cubicBezTo>
                      <a:pt x="470" y="81"/>
                      <a:pt x="365" y="1"/>
                      <a:pt x="2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2"/>
              <p:cNvSpPr/>
              <p:nvPr/>
            </p:nvSpPr>
            <p:spPr>
              <a:xfrm>
                <a:off x="3956842" y="1044326"/>
                <a:ext cx="30368" cy="25358"/>
              </a:xfrm>
              <a:custGeom>
                <a:avLst/>
                <a:gdLst/>
                <a:ahLst/>
                <a:cxnLst/>
                <a:rect l="l" t="t" r="r" b="b"/>
                <a:pathLst>
                  <a:path w="400" h="334" extrusionOk="0">
                    <a:moveTo>
                      <a:pt x="250" y="0"/>
                    </a:moveTo>
                    <a:cubicBezTo>
                      <a:pt x="202" y="0"/>
                      <a:pt x="149" y="20"/>
                      <a:pt x="105" y="59"/>
                    </a:cubicBezTo>
                    <a:cubicBezTo>
                      <a:pt x="25" y="127"/>
                      <a:pt x="1" y="234"/>
                      <a:pt x="56" y="293"/>
                    </a:cubicBezTo>
                    <a:cubicBezTo>
                      <a:pt x="79" y="320"/>
                      <a:pt x="114" y="334"/>
                      <a:pt x="153" y="334"/>
                    </a:cubicBezTo>
                    <a:cubicBezTo>
                      <a:pt x="199" y="334"/>
                      <a:pt x="251" y="314"/>
                      <a:pt x="295" y="277"/>
                    </a:cubicBezTo>
                    <a:cubicBezTo>
                      <a:pt x="375" y="207"/>
                      <a:pt x="399" y="99"/>
                      <a:pt x="347" y="41"/>
                    </a:cubicBezTo>
                    <a:cubicBezTo>
                      <a:pt x="324" y="14"/>
                      <a:pt x="289" y="0"/>
                      <a:pt x="2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2"/>
              <p:cNvSpPr/>
              <p:nvPr/>
            </p:nvSpPr>
            <p:spPr>
              <a:xfrm>
                <a:off x="4507785" y="1154031"/>
                <a:ext cx="81994" cy="67419"/>
              </a:xfrm>
              <a:custGeom>
                <a:avLst/>
                <a:gdLst/>
                <a:ahLst/>
                <a:cxnLst/>
                <a:rect l="l" t="t" r="r" b="b"/>
                <a:pathLst>
                  <a:path w="1080" h="888" extrusionOk="0">
                    <a:moveTo>
                      <a:pt x="819" y="1"/>
                    </a:moveTo>
                    <a:cubicBezTo>
                      <a:pt x="666" y="182"/>
                      <a:pt x="460" y="206"/>
                      <a:pt x="255" y="274"/>
                    </a:cubicBezTo>
                    <a:cubicBezTo>
                      <a:pt x="187" y="292"/>
                      <a:pt x="114" y="311"/>
                      <a:pt x="0" y="332"/>
                    </a:cubicBezTo>
                    <a:cubicBezTo>
                      <a:pt x="57" y="486"/>
                      <a:pt x="214" y="560"/>
                      <a:pt x="370" y="560"/>
                    </a:cubicBezTo>
                    <a:cubicBezTo>
                      <a:pt x="434" y="560"/>
                      <a:pt x="499" y="547"/>
                      <a:pt x="555" y="522"/>
                    </a:cubicBezTo>
                    <a:cubicBezTo>
                      <a:pt x="571" y="516"/>
                      <a:pt x="586" y="510"/>
                      <a:pt x="601" y="504"/>
                    </a:cubicBezTo>
                    <a:cubicBezTo>
                      <a:pt x="611" y="583"/>
                      <a:pt x="641" y="663"/>
                      <a:pt x="697" y="731"/>
                    </a:cubicBezTo>
                    <a:lnTo>
                      <a:pt x="819" y="887"/>
                    </a:lnTo>
                    <a:lnTo>
                      <a:pt x="945" y="731"/>
                    </a:lnTo>
                    <a:cubicBezTo>
                      <a:pt x="1080" y="562"/>
                      <a:pt x="1080" y="326"/>
                      <a:pt x="945" y="160"/>
                    </a:cubicBezTo>
                    <a:lnTo>
                      <a:pt x="81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2"/>
              <p:cNvSpPr/>
              <p:nvPr/>
            </p:nvSpPr>
            <p:spPr>
              <a:xfrm>
                <a:off x="4559941" y="1116071"/>
                <a:ext cx="20347" cy="30369"/>
              </a:xfrm>
              <a:custGeom>
                <a:avLst/>
                <a:gdLst/>
                <a:ahLst/>
                <a:cxnLst/>
                <a:rect l="l" t="t" r="r" b="b"/>
                <a:pathLst>
                  <a:path w="268" h="400" extrusionOk="0">
                    <a:moveTo>
                      <a:pt x="132" y="1"/>
                    </a:moveTo>
                    <a:lnTo>
                      <a:pt x="0" y="200"/>
                    </a:lnTo>
                    <a:lnTo>
                      <a:pt x="132" y="400"/>
                    </a:lnTo>
                    <a:lnTo>
                      <a:pt x="267" y="200"/>
                    </a:lnTo>
                    <a:lnTo>
                      <a:pt x="13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2"/>
              <p:cNvSpPr/>
              <p:nvPr/>
            </p:nvSpPr>
            <p:spPr>
              <a:xfrm>
                <a:off x="4554779" y="964534"/>
                <a:ext cx="30368" cy="54968"/>
              </a:xfrm>
              <a:custGeom>
                <a:avLst/>
                <a:gdLst/>
                <a:ahLst/>
                <a:cxnLst/>
                <a:rect l="l" t="t" r="r" b="b"/>
                <a:pathLst>
                  <a:path w="400" h="724" extrusionOk="0">
                    <a:moveTo>
                      <a:pt x="200" y="0"/>
                    </a:moveTo>
                    <a:lnTo>
                      <a:pt x="1" y="362"/>
                    </a:lnTo>
                    <a:lnTo>
                      <a:pt x="200" y="724"/>
                    </a:lnTo>
                    <a:lnTo>
                      <a:pt x="400" y="362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" name="Google Shape;808;p2"/>
              <p:cNvSpPr/>
              <p:nvPr/>
            </p:nvSpPr>
            <p:spPr>
              <a:xfrm>
                <a:off x="4565483" y="1031116"/>
                <a:ext cx="9186" cy="70380"/>
              </a:xfrm>
              <a:custGeom>
                <a:avLst/>
                <a:gdLst/>
                <a:ahLst/>
                <a:cxnLst/>
                <a:rect l="l" t="t" r="r" b="b"/>
                <a:pathLst>
                  <a:path w="121" h="927" extrusionOk="0">
                    <a:moveTo>
                      <a:pt x="59" y="0"/>
                    </a:moveTo>
                    <a:cubicBezTo>
                      <a:pt x="1" y="310"/>
                      <a:pt x="1" y="620"/>
                      <a:pt x="59" y="927"/>
                    </a:cubicBezTo>
                    <a:cubicBezTo>
                      <a:pt x="121" y="620"/>
                      <a:pt x="121" y="310"/>
                      <a:pt x="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_1">
    <p:spTree>
      <p:nvGrpSpPr>
        <p:cNvPr id="1" name="Shape 11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09" name="Google Shape;11609;p19"/>
          <p:cNvGrpSpPr/>
          <p:nvPr/>
        </p:nvGrpSpPr>
        <p:grpSpPr>
          <a:xfrm>
            <a:off x="194050" y="193895"/>
            <a:ext cx="8755889" cy="4755698"/>
            <a:chOff x="194050" y="193895"/>
            <a:chExt cx="8755889" cy="4755698"/>
          </a:xfrm>
        </p:grpSpPr>
        <p:sp>
          <p:nvSpPr>
            <p:cNvPr id="11610" name="Google Shape;11610;p19"/>
            <p:cNvSpPr/>
            <p:nvPr/>
          </p:nvSpPr>
          <p:spPr>
            <a:xfrm>
              <a:off x="374325" y="374100"/>
              <a:ext cx="8395200" cy="43953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611" name="Google Shape;11611;p19"/>
            <p:cNvGrpSpPr/>
            <p:nvPr/>
          </p:nvGrpSpPr>
          <p:grpSpPr>
            <a:xfrm>
              <a:off x="194061" y="193895"/>
              <a:ext cx="8755877" cy="99873"/>
              <a:chOff x="194061" y="193895"/>
              <a:chExt cx="8755877" cy="99873"/>
            </a:xfrm>
          </p:grpSpPr>
          <p:sp>
            <p:nvSpPr>
              <p:cNvPr id="11612" name="Google Shape;11612;p19"/>
              <p:cNvSpPr/>
              <p:nvPr/>
            </p:nvSpPr>
            <p:spPr>
              <a:xfrm>
                <a:off x="19406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3" name="Google Shape;11613;p19"/>
              <p:cNvSpPr/>
              <p:nvPr/>
            </p:nvSpPr>
            <p:spPr>
              <a:xfrm>
                <a:off x="4220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4" name="Google Shape;11614;p19"/>
              <p:cNvSpPr/>
              <p:nvPr/>
            </p:nvSpPr>
            <p:spPr>
              <a:xfrm>
                <a:off x="24355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5" name="Google Shape;11615;p19"/>
              <p:cNvSpPr/>
              <p:nvPr/>
            </p:nvSpPr>
            <p:spPr>
              <a:xfrm>
                <a:off x="34927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6" name="Google Shape;11616;p19"/>
              <p:cNvSpPr/>
              <p:nvPr/>
            </p:nvSpPr>
            <p:spPr>
              <a:xfrm>
                <a:off x="29106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7" name="Google Shape;11617;p19"/>
              <p:cNvSpPr/>
              <p:nvPr/>
            </p:nvSpPr>
            <p:spPr>
              <a:xfrm>
                <a:off x="36577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8" name="Google Shape;11618;p19"/>
              <p:cNvSpPr/>
              <p:nvPr/>
            </p:nvSpPr>
            <p:spPr>
              <a:xfrm>
                <a:off x="31334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9" name="Google Shape;11619;p19"/>
              <p:cNvSpPr/>
              <p:nvPr/>
            </p:nvSpPr>
            <p:spPr>
              <a:xfrm flipH="1">
                <a:off x="46164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0" name="Google Shape;11620;p19"/>
              <p:cNvSpPr/>
              <p:nvPr/>
            </p:nvSpPr>
            <p:spPr>
              <a:xfrm flipH="1">
                <a:off x="51279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1" name="Google Shape;11621;p19"/>
              <p:cNvSpPr/>
              <p:nvPr/>
            </p:nvSpPr>
            <p:spPr>
              <a:xfrm flipH="1">
                <a:off x="69135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2" name="Google Shape;11622;p19"/>
              <p:cNvSpPr/>
              <p:nvPr/>
            </p:nvSpPr>
            <p:spPr>
              <a:xfrm flipH="1">
                <a:off x="55485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3" name="Google Shape;11623;p19"/>
              <p:cNvSpPr/>
              <p:nvPr/>
            </p:nvSpPr>
            <p:spPr>
              <a:xfrm flipH="1">
                <a:off x="61274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4" name="Google Shape;11624;p19"/>
              <p:cNvSpPr/>
              <p:nvPr/>
            </p:nvSpPr>
            <p:spPr>
              <a:xfrm flipH="1">
                <a:off x="57346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5" name="Google Shape;11625;p19"/>
              <p:cNvSpPr/>
              <p:nvPr/>
            </p:nvSpPr>
            <p:spPr>
              <a:xfrm flipH="1">
                <a:off x="62597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6" name="Google Shape;11626;p19"/>
              <p:cNvSpPr/>
              <p:nvPr/>
            </p:nvSpPr>
            <p:spPr>
              <a:xfrm>
                <a:off x="739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7" name="Google Shape;11627;p19"/>
              <p:cNvSpPr/>
              <p:nvPr/>
            </p:nvSpPr>
            <p:spPr>
              <a:xfrm>
                <a:off x="96734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8" name="Google Shape;11628;p19"/>
              <p:cNvSpPr/>
              <p:nvPr/>
            </p:nvSpPr>
            <p:spPr>
              <a:xfrm>
                <a:off x="78881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9" name="Google Shape;11629;p19"/>
              <p:cNvSpPr/>
              <p:nvPr/>
            </p:nvSpPr>
            <p:spPr>
              <a:xfrm>
                <a:off x="89453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0" name="Google Shape;11630;p19"/>
              <p:cNvSpPr/>
              <p:nvPr/>
            </p:nvSpPr>
            <p:spPr>
              <a:xfrm>
                <a:off x="83631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1" name="Google Shape;11631;p19"/>
              <p:cNvSpPr/>
              <p:nvPr/>
            </p:nvSpPr>
            <p:spPr>
              <a:xfrm>
                <a:off x="911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2" name="Google Shape;11632;p19"/>
              <p:cNvSpPr/>
              <p:nvPr/>
            </p:nvSpPr>
            <p:spPr>
              <a:xfrm>
                <a:off x="858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3" name="Google Shape;11633;p19"/>
              <p:cNvSpPr/>
              <p:nvPr/>
            </p:nvSpPr>
            <p:spPr>
              <a:xfrm flipH="1">
                <a:off x="1006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4" name="Google Shape;11634;p19"/>
              <p:cNvSpPr/>
              <p:nvPr/>
            </p:nvSpPr>
            <p:spPr>
              <a:xfrm flipH="1">
                <a:off x="1058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5" name="Google Shape;11635;p19"/>
              <p:cNvSpPr/>
              <p:nvPr/>
            </p:nvSpPr>
            <p:spPr>
              <a:xfrm flipH="1">
                <a:off x="1236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6" name="Google Shape;11636;p19"/>
              <p:cNvSpPr/>
              <p:nvPr/>
            </p:nvSpPr>
            <p:spPr>
              <a:xfrm flipH="1">
                <a:off x="1100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7" name="Google Shape;11637;p19"/>
              <p:cNvSpPr/>
              <p:nvPr/>
            </p:nvSpPr>
            <p:spPr>
              <a:xfrm flipH="1">
                <a:off x="1158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8" name="Google Shape;11638;p19"/>
              <p:cNvSpPr/>
              <p:nvPr/>
            </p:nvSpPr>
            <p:spPr>
              <a:xfrm flipH="1">
                <a:off x="1118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9" name="Google Shape;11639;p19"/>
              <p:cNvSpPr/>
              <p:nvPr/>
            </p:nvSpPr>
            <p:spPr>
              <a:xfrm flipH="1">
                <a:off x="1171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0" name="Google Shape;11640;p19"/>
              <p:cNvSpPr/>
              <p:nvPr/>
            </p:nvSpPr>
            <p:spPr>
              <a:xfrm>
                <a:off x="128516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1" name="Google Shape;11641;p19"/>
              <p:cNvSpPr/>
              <p:nvPr/>
            </p:nvSpPr>
            <p:spPr>
              <a:xfrm>
                <a:off x="151318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2" name="Google Shape;11642;p19"/>
              <p:cNvSpPr/>
              <p:nvPr/>
            </p:nvSpPr>
            <p:spPr>
              <a:xfrm>
                <a:off x="13346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3" name="Google Shape;11643;p19"/>
              <p:cNvSpPr/>
              <p:nvPr/>
            </p:nvSpPr>
            <p:spPr>
              <a:xfrm>
                <a:off x="144037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4" name="Google Shape;11644;p19"/>
              <p:cNvSpPr/>
              <p:nvPr/>
            </p:nvSpPr>
            <p:spPr>
              <a:xfrm>
                <a:off x="138216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5" name="Google Shape;11645;p19"/>
              <p:cNvSpPr/>
              <p:nvPr/>
            </p:nvSpPr>
            <p:spPr>
              <a:xfrm>
                <a:off x="145688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6" name="Google Shape;11646;p19"/>
              <p:cNvSpPr/>
              <p:nvPr/>
            </p:nvSpPr>
            <p:spPr>
              <a:xfrm>
                <a:off x="140444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7" name="Google Shape;11647;p19"/>
              <p:cNvSpPr/>
              <p:nvPr/>
            </p:nvSpPr>
            <p:spPr>
              <a:xfrm flipH="1">
                <a:off x="155274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8" name="Google Shape;11648;p19"/>
              <p:cNvSpPr/>
              <p:nvPr/>
            </p:nvSpPr>
            <p:spPr>
              <a:xfrm flipH="1">
                <a:off x="160389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9" name="Google Shape;11649;p19"/>
              <p:cNvSpPr/>
              <p:nvPr/>
            </p:nvSpPr>
            <p:spPr>
              <a:xfrm flipH="1">
                <a:off x="17824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0" name="Google Shape;11650;p19"/>
              <p:cNvSpPr/>
              <p:nvPr/>
            </p:nvSpPr>
            <p:spPr>
              <a:xfrm flipH="1">
                <a:off x="164595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1" name="Google Shape;11651;p19"/>
              <p:cNvSpPr/>
              <p:nvPr/>
            </p:nvSpPr>
            <p:spPr>
              <a:xfrm flipH="1">
                <a:off x="170384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2" name="Google Shape;11652;p19"/>
              <p:cNvSpPr/>
              <p:nvPr/>
            </p:nvSpPr>
            <p:spPr>
              <a:xfrm flipH="1">
                <a:off x="166456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3" name="Google Shape;11653;p19"/>
              <p:cNvSpPr/>
              <p:nvPr/>
            </p:nvSpPr>
            <p:spPr>
              <a:xfrm flipH="1">
                <a:off x="171707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4" name="Google Shape;11654;p19"/>
              <p:cNvSpPr/>
              <p:nvPr/>
            </p:nvSpPr>
            <p:spPr>
              <a:xfrm>
                <a:off x="183100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5" name="Google Shape;11655;p19"/>
              <p:cNvSpPr/>
              <p:nvPr/>
            </p:nvSpPr>
            <p:spPr>
              <a:xfrm>
                <a:off x="2059031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6" name="Google Shape;11656;p19"/>
              <p:cNvSpPr/>
              <p:nvPr/>
            </p:nvSpPr>
            <p:spPr>
              <a:xfrm>
                <a:off x="18804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7" name="Google Shape;11657;p19"/>
              <p:cNvSpPr/>
              <p:nvPr/>
            </p:nvSpPr>
            <p:spPr>
              <a:xfrm>
                <a:off x="198622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8" name="Google Shape;11658;p19"/>
              <p:cNvSpPr/>
              <p:nvPr/>
            </p:nvSpPr>
            <p:spPr>
              <a:xfrm>
                <a:off x="1928006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9" name="Google Shape;11659;p19"/>
              <p:cNvSpPr/>
              <p:nvPr/>
            </p:nvSpPr>
            <p:spPr>
              <a:xfrm>
                <a:off x="200272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0" name="Google Shape;11660;p19"/>
              <p:cNvSpPr/>
              <p:nvPr/>
            </p:nvSpPr>
            <p:spPr>
              <a:xfrm>
                <a:off x="195028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1" name="Google Shape;11661;p19"/>
              <p:cNvSpPr/>
              <p:nvPr/>
            </p:nvSpPr>
            <p:spPr>
              <a:xfrm flipH="1">
                <a:off x="209858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2" name="Google Shape;11662;p19"/>
              <p:cNvSpPr/>
              <p:nvPr/>
            </p:nvSpPr>
            <p:spPr>
              <a:xfrm flipH="1">
                <a:off x="214974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3" name="Google Shape;11663;p19"/>
              <p:cNvSpPr/>
              <p:nvPr/>
            </p:nvSpPr>
            <p:spPr>
              <a:xfrm flipH="1">
                <a:off x="23282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4" name="Google Shape;11664;p19"/>
              <p:cNvSpPr/>
              <p:nvPr/>
            </p:nvSpPr>
            <p:spPr>
              <a:xfrm flipH="1">
                <a:off x="219179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5" name="Google Shape;11665;p19"/>
              <p:cNvSpPr/>
              <p:nvPr/>
            </p:nvSpPr>
            <p:spPr>
              <a:xfrm flipH="1">
                <a:off x="224968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6" name="Google Shape;11666;p19"/>
              <p:cNvSpPr/>
              <p:nvPr/>
            </p:nvSpPr>
            <p:spPr>
              <a:xfrm flipH="1">
                <a:off x="221040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7" name="Google Shape;11667;p19"/>
              <p:cNvSpPr/>
              <p:nvPr/>
            </p:nvSpPr>
            <p:spPr>
              <a:xfrm flipH="1">
                <a:off x="226292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8" name="Google Shape;11668;p19"/>
              <p:cNvSpPr/>
              <p:nvPr/>
            </p:nvSpPr>
            <p:spPr>
              <a:xfrm>
                <a:off x="237685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9" name="Google Shape;11669;p19"/>
              <p:cNvSpPr/>
              <p:nvPr/>
            </p:nvSpPr>
            <p:spPr>
              <a:xfrm>
                <a:off x="260487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0" name="Google Shape;11670;p19"/>
              <p:cNvSpPr/>
              <p:nvPr/>
            </p:nvSpPr>
            <p:spPr>
              <a:xfrm>
                <a:off x="242634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1" name="Google Shape;11671;p19"/>
              <p:cNvSpPr/>
              <p:nvPr/>
            </p:nvSpPr>
            <p:spPr>
              <a:xfrm>
                <a:off x="253206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2" name="Google Shape;11672;p19"/>
              <p:cNvSpPr/>
              <p:nvPr/>
            </p:nvSpPr>
            <p:spPr>
              <a:xfrm>
                <a:off x="247384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3" name="Google Shape;11673;p19"/>
              <p:cNvSpPr/>
              <p:nvPr/>
            </p:nvSpPr>
            <p:spPr>
              <a:xfrm>
                <a:off x="254856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4" name="Google Shape;11674;p19"/>
              <p:cNvSpPr/>
              <p:nvPr/>
            </p:nvSpPr>
            <p:spPr>
              <a:xfrm>
                <a:off x="249612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5" name="Google Shape;11675;p19"/>
              <p:cNvSpPr/>
              <p:nvPr/>
            </p:nvSpPr>
            <p:spPr>
              <a:xfrm flipH="1">
                <a:off x="264443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6" name="Google Shape;11676;p19"/>
              <p:cNvSpPr/>
              <p:nvPr/>
            </p:nvSpPr>
            <p:spPr>
              <a:xfrm flipH="1">
                <a:off x="269558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7" name="Google Shape;11677;p19"/>
              <p:cNvSpPr/>
              <p:nvPr/>
            </p:nvSpPr>
            <p:spPr>
              <a:xfrm flipH="1">
                <a:off x="28741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8" name="Google Shape;11678;p19"/>
              <p:cNvSpPr/>
              <p:nvPr/>
            </p:nvSpPr>
            <p:spPr>
              <a:xfrm flipH="1">
                <a:off x="273764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9" name="Google Shape;11679;p19"/>
              <p:cNvSpPr/>
              <p:nvPr/>
            </p:nvSpPr>
            <p:spPr>
              <a:xfrm flipH="1">
                <a:off x="279553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0" name="Google Shape;11680;p19"/>
              <p:cNvSpPr/>
              <p:nvPr/>
            </p:nvSpPr>
            <p:spPr>
              <a:xfrm flipH="1">
                <a:off x="275625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1" name="Google Shape;11681;p19"/>
              <p:cNvSpPr/>
              <p:nvPr/>
            </p:nvSpPr>
            <p:spPr>
              <a:xfrm flipH="1">
                <a:off x="28087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2" name="Google Shape;11682;p19"/>
              <p:cNvSpPr/>
              <p:nvPr/>
            </p:nvSpPr>
            <p:spPr>
              <a:xfrm>
                <a:off x="292269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3" name="Google Shape;11683;p19"/>
              <p:cNvSpPr/>
              <p:nvPr/>
            </p:nvSpPr>
            <p:spPr>
              <a:xfrm>
                <a:off x="315071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4" name="Google Shape;11684;p19"/>
              <p:cNvSpPr/>
              <p:nvPr/>
            </p:nvSpPr>
            <p:spPr>
              <a:xfrm>
                <a:off x="297218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5" name="Google Shape;11685;p19"/>
              <p:cNvSpPr/>
              <p:nvPr/>
            </p:nvSpPr>
            <p:spPr>
              <a:xfrm>
                <a:off x="307790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6" name="Google Shape;11686;p19"/>
              <p:cNvSpPr/>
              <p:nvPr/>
            </p:nvSpPr>
            <p:spPr>
              <a:xfrm>
                <a:off x="301969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7" name="Google Shape;11687;p19"/>
              <p:cNvSpPr/>
              <p:nvPr/>
            </p:nvSpPr>
            <p:spPr>
              <a:xfrm>
                <a:off x="309441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8" name="Google Shape;11688;p19"/>
              <p:cNvSpPr/>
              <p:nvPr/>
            </p:nvSpPr>
            <p:spPr>
              <a:xfrm>
                <a:off x="304197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9" name="Google Shape;11689;p19"/>
              <p:cNvSpPr/>
              <p:nvPr/>
            </p:nvSpPr>
            <p:spPr>
              <a:xfrm flipH="1">
                <a:off x="319027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0" name="Google Shape;11690;p19"/>
              <p:cNvSpPr/>
              <p:nvPr/>
            </p:nvSpPr>
            <p:spPr>
              <a:xfrm flipH="1">
                <a:off x="324142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1" name="Google Shape;11691;p19"/>
              <p:cNvSpPr/>
              <p:nvPr/>
            </p:nvSpPr>
            <p:spPr>
              <a:xfrm flipH="1">
                <a:off x="341998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2" name="Google Shape;11692;p19"/>
              <p:cNvSpPr/>
              <p:nvPr/>
            </p:nvSpPr>
            <p:spPr>
              <a:xfrm flipH="1">
                <a:off x="328348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3" name="Google Shape;11693;p19"/>
              <p:cNvSpPr/>
              <p:nvPr/>
            </p:nvSpPr>
            <p:spPr>
              <a:xfrm flipH="1">
                <a:off x="334137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4" name="Google Shape;11694;p19"/>
              <p:cNvSpPr/>
              <p:nvPr/>
            </p:nvSpPr>
            <p:spPr>
              <a:xfrm flipH="1">
                <a:off x="330209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5" name="Google Shape;11695;p19"/>
              <p:cNvSpPr/>
              <p:nvPr/>
            </p:nvSpPr>
            <p:spPr>
              <a:xfrm flipH="1">
                <a:off x="335460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6" name="Google Shape;11696;p19"/>
              <p:cNvSpPr/>
              <p:nvPr/>
            </p:nvSpPr>
            <p:spPr>
              <a:xfrm>
                <a:off x="346853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7" name="Google Shape;11697;p19"/>
              <p:cNvSpPr/>
              <p:nvPr/>
            </p:nvSpPr>
            <p:spPr>
              <a:xfrm>
                <a:off x="369656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8" name="Google Shape;11698;p19"/>
              <p:cNvSpPr/>
              <p:nvPr/>
            </p:nvSpPr>
            <p:spPr>
              <a:xfrm>
                <a:off x="351802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9" name="Google Shape;11699;p19"/>
              <p:cNvSpPr/>
              <p:nvPr/>
            </p:nvSpPr>
            <p:spPr>
              <a:xfrm>
                <a:off x="362374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0" name="Google Shape;11700;p19"/>
              <p:cNvSpPr/>
              <p:nvPr/>
            </p:nvSpPr>
            <p:spPr>
              <a:xfrm>
                <a:off x="35655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1" name="Google Shape;11701;p19"/>
              <p:cNvSpPr/>
              <p:nvPr/>
            </p:nvSpPr>
            <p:spPr>
              <a:xfrm>
                <a:off x="36402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2" name="Google Shape;11702;p19"/>
              <p:cNvSpPr/>
              <p:nvPr/>
            </p:nvSpPr>
            <p:spPr>
              <a:xfrm>
                <a:off x="358781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3" name="Google Shape;11703;p19"/>
              <p:cNvSpPr/>
              <p:nvPr/>
            </p:nvSpPr>
            <p:spPr>
              <a:xfrm flipH="1">
                <a:off x="37361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4" name="Google Shape;11704;p19"/>
              <p:cNvSpPr/>
              <p:nvPr/>
            </p:nvSpPr>
            <p:spPr>
              <a:xfrm flipH="1">
                <a:off x="378727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5" name="Google Shape;11705;p19"/>
              <p:cNvSpPr/>
              <p:nvPr/>
            </p:nvSpPr>
            <p:spPr>
              <a:xfrm flipH="1">
                <a:off x="396582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6" name="Google Shape;11706;p19"/>
              <p:cNvSpPr/>
              <p:nvPr/>
            </p:nvSpPr>
            <p:spPr>
              <a:xfrm flipH="1">
                <a:off x="382932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7" name="Google Shape;11707;p19"/>
              <p:cNvSpPr/>
              <p:nvPr/>
            </p:nvSpPr>
            <p:spPr>
              <a:xfrm flipH="1">
                <a:off x="38872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8" name="Google Shape;11708;p19"/>
              <p:cNvSpPr/>
              <p:nvPr/>
            </p:nvSpPr>
            <p:spPr>
              <a:xfrm flipH="1">
                <a:off x="384793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9" name="Google Shape;11709;p19"/>
              <p:cNvSpPr/>
              <p:nvPr/>
            </p:nvSpPr>
            <p:spPr>
              <a:xfrm flipH="1">
                <a:off x="390045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0" name="Google Shape;11710;p19"/>
              <p:cNvSpPr/>
              <p:nvPr/>
            </p:nvSpPr>
            <p:spPr>
              <a:xfrm>
                <a:off x="401438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1" name="Google Shape;11711;p19"/>
              <p:cNvSpPr/>
              <p:nvPr/>
            </p:nvSpPr>
            <p:spPr>
              <a:xfrm>
                <a:off x="424240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2" name="Google Shape;11712;p19"/>
              <p:cNvSpPr/>
              <p:nvPr/>
            </p:nvSpPr>
            <p:spPr>
              <a:xfrm>
                <a:off x="406387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3" name="Google Shape;11713;p19"/>
              <p:cNvSpPr/>
              <p:nvPr/>
            </p:nvSpPr>
            <p:spPr>
              <a:xfrm>
                <a:off x="416959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4" name="Google Shape;11714;p19"/>
              <p:cNvSpPr/>
              <p:nvPr/>
            </p:nvSpPr>
            <p:spPr>
              <a:xfrm>
                <a:off x="411137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5" name="Google Shape;11715;p19"/>
              <p:cNvSpPr/>
              <p:nvPr/>
            </p:nvSpPr>
            <p:spPr>
              <a:xfrm>
                <a:off x="418609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6" name="Google Shape;11716;p19"/>
              <p:cNvSpPr/>
              <p:nvPr/>
            </p:nvSpPr>
            <p:spPr>
              <a:xfrm>
                <a:off x="413365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7" name="Google Shape;11717;p19"/>
              <p:cNvSpPr/>
              <p:nvPr/>
            </p:nvSpPr>
            <p:spPr>
              <a:xfrm flipH="1">
                <a:off x="428196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8" name="Google Shape;11718;p19"/>
              <p:cNvSpPr/>
              <p:nvPr/>
            </p:nvSpPr>
            <p:spPr>
              <a:xfrm flipH="1">
                <a:off x="433311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9" name="Google Shape;11719;p19"/>
              <p:cNvSpPr/>
              <p:nvPr/>
            </p:nvSpPr>
            <p:spPr>
              <a:xfrm flipH="1">
                <a:off x="451167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0" name="Google Shape;11720;p19"/>
              <p:cNvSpPr/>
              <p:nvPr/>
            </p:nvSpPr>
            <p:spPr>
              <a:xfrm flipH="1">
                <a:off x="437516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1" name="Google Shape;11721;p19"/>
              <p:cNvSpPr/>
              <p:nvPr/>
            </p:nvSpPr>
            <p:spPr>
              <a:xfrm flipH="1">
                <a:off x="443306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2" name="Google Shape;11722;p19"/>
              <p:cNvSpPr/>
              <p:nvPr/>
            </p:nvSpPr>
            <p:spPr>
              <a:xfrm flipH="1">
                <a:off x="439378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3" name="Google Shape;11723;p19"/>
              <p:cNvSpPr/>
              <p:nvPr/>
            </p:nvSpPr>
            <p:spPr>
              <a:xfrm flipH="1">
                <a:off x="444629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4" name="Google Shape;11724;p19"/>
              <p:cNvSpPr/>
              <p:nvPr/>
            </p:nvSpPr>
            <p:spPr>
              <a:xfrm>
                <a:off x="456022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5" name="Google Shape;11725;p19"/>
              <p:cNvSpPr/>
              <p:nvPr/>
            </p:nvSpPr>
            <p:spPr>
              <a:xfrm>
                <a:off x="478824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6" name="Google Shape;11726;p19"/>
              <p:cNvSpPr/>
              <p:nvPr/>
            </p:nvSpPr>
            <p:spPr>
              <a:xfrm>
                <a:off x="46097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7" name="Google Shape;11727;p19"/>
              <p:cNvSpPr/>
              <p:nvPr/>
            </p:nvSpPr>
            <p:spPr>
              <a:xfrm>
                <a:off x="471543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8" name="Google Shape;11728;p19"/>
              <p:cNvSpPr/>
              <p:nvPr/>
            </p:nvSpPr>
            <p:spPr>
              <a:xfrm>
                <a:off x="465722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9" name="Google Shape;11729;p19"/>
              <p:cNvSpPr/>
              <p:nvPr/>
            </p:nvSpPr>
            <p:spPr>
              <a:xfrm>
                <a:off x="473194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0" name="Google Shape;11730;p19"/>
              <p:cNvSpPr/>
              <p:nvPr/>
            </p:nvSpPr>
            <p:spPr>
              <a:xfrm>
                <a:off x="467950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1" name="Google Shape;11731;p19"/>
              <p:cNvSpPr/>
              <p:nvPr/>
            </p:nvSpPr>
            <p:spPr>
              <a:xfrm flipH="1">
                <a:off x="4827805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2" name="Google Shape;11732;p19"/>
              <p:cNvSpPr/>
              <p:nvPr/>
            </p:nvSpPr>
            <p:spPr>
              <a:xfrm flipH="1">
                <a:off x="487895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3" name="Google Shape;11733;p19"/>
              <p:cNvSpPr/>
              <p:nvPr/>
            </p:nvSpPr>
            <p:spPr>
              <a:xfrm flipH="1">
                <a:off x="50575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4" name="Google Shape;11734;p19"/>
              <p:cNvSpPr/>
              <p:nvPr/>
            </p:nvSpPr>
            <p:spPr>
              <a:xfrm flipH="1">
                <a:off x="492101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5" name="Google Shape;11735;p19"/>
              <p:cNvSpPr/>
              <p:nvPr/>
            </p:nvSpPr>
            <p:spPr>
              <a:xfrm flipH="1">
                <a:off x="497890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6" name="Google Shape;11736;p19"/>
              <p:cNvSpPr/>
              <p:nvPr/>
            </p:nvSpPr>
            <p:spPr>
              <a:xfrm flipH="1">
                <a:off x="493962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7" name="Google Shape;11737;p19"/>
              <p:cNvSpPr/>
              <p:nvPr/>
            </p:nvSpPr>
            <p:spPr>
              <a:xfrm flipH="1">
                <a:off x="499213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8" name="Google Shape;11738;p19"/>
              <p:cNvSpPr/>
              <p:nvPr/>
            </p:nvSpPr>
            <p:spPr>
              <a:xfrm>
                <a:off x="510725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9" name="Google Shape;11739;p19"/>
              <p:cNvSpPr/>
              <p:nvPr/>
            </p:nvSpPr>
            <p:spPr>
              <a:xfrm>
                <a:off x="533527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0" name="Google Shape;11740;p19"/>
              <p:cNvSpPr/>
              <p:nvPr/>
            </p:nvSpPr>
            <p:spPr>
              <a:xfrm>
                <a:off x="5156746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1" name="Google Shape;11741;p19"/>
              <p:cNvSpPr/>
              <p:nvPr/>
            </p:nvSpPr>
            <p:spPr>
              <a:xfrm>
                <a:off x="526246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2" name="Google Shape;11742;p19"/>
              <p:cNvSpPr/>
              <p:nvPr/>
            </p:nvSpPr>
            <p:spPr>
              <a:xfrm>
                <a:off x="520425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3" name="Google Shape;11743;p19"/>
              <p:cNvSpPr/>
              <p:nvPr/>
            </p:nvSpPr>
            <p:spPr>
              <a:xfrm>
                <a:off x="527897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4" name="Google Shape;11744;p19"/>
              <p:cNvSpPr/>
              <p:nvPr/>
            </p:nvSpPr>
            <p:spPr>
              <a:xfrm>
                <a:off x="52265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5" name="Google Shape;11745;p19"/>
              <p:cNvSpPr/>
              <p:nvPr/>
            </p:nvSpPr>
            <p:spPr>
              <a:xfrm flipH="1">
                <a:off x="537483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6" name="Google Shape;11746;p19"/>
              <p:cNvSpPr/>
              <p:nvPr/>
            </p:nvSpPr>
            <p:spPr>
              <a:xfrm flipH="1">
                <a:off x="542598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7" name="Google Shape;11747;p19"/>
              <p:cNvSpPr/>
              <p:nvPr/>
            </p:nvSpPr>
            <p:spPr>
              <a:xfrm flipH="1">
                <a:off x="560454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8" name="Google Shape;11748;p19"/>
              <p:cNvSpPr/>
              <p:nvPr/>
            </p:nvSpPr>
            <p:spPr>
              <a:xfrm flipH="1">
                <a:off x="546804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9" name="Google Shape;11749;p19"/>
              <p:cNvSpPr/>
              <p:nvPr/>
            </p:nvSpPr>
            <p:spPr>
              <a:xfrm flipH="1">
                <a:off x="552593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0" name="Google Shape;11750;p19"/>
              <p:cNvSpPr/>
              <p:nvPr/>
            </p:nvSpPr>
            <p:spPr>
              <a:xfrm flipH="1">
                <a:off x="548665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1" name="Google Shape;11751;p19"/>
              <p:cNvSpPr/>
              <p:nvPr/>
            </p:nvSpPr>
            <p:spPr>
              <a:xfrm flipH="1">
                <a:off x="553917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2" name="Google Shape;11752;p19"/>
              <p:cNvSpPr/>
              <p:nvPr/>
            </p:nvSpPr>
            <p:spPr>
              <a:xfrm>
                <a:off x="565428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3" name="Google Shape;11753;p19"/>
              <p:cNvSpPr/>
              <p:nvPr/>
            </p:nvSpPr>
            <p:spPr>
              <a:xfrm>
                <a:off x="588231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4" name="Google Shape;11754;p19"/>
              <p:cNvSpPr/>
              <p:nvPr/>
            </p:nvSpPr>
            <p:spPr>
              <a:xfrm>
                <a:off x="5703779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5" name="Google Shape;11755;p19"/>
              <p:cNvSpPr/>
              <p:nvPr/>
            </p:nvSpPr>
            <p:spPr>
              <a:xfrm>
                <a:off x="580950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6" name="Google Shape;11756;p19"/>
              <p:cNvSpPr/>
              <p:nvPr/>
            </p:nvSpPr>
            <p:spPr>
              <a:xfrm>
                <a:off x="575128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7" name="Google Shape;11757;p19"/>
              <p:cNvSpPr/>
              <p:nvPr/>
            </p:nvSpPr>
            <p:spPr>
              <a:xfrm>
                <a:off x="5826006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8" name="Google Shape;11758;p19"/>
              <p:cNvSpPr/>
              <p:nvPr/>
            </p:nvSpPr>
            <p:spPr>
              <a:xfrm>
                <a:off x="57735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9" name="Google Shape;11759;p19"/>
              <p:cNvSpPr/>
              <p:nvPr/>
            </p:nvSpPr>
            <p:spPr>
              <a:xfrm flipH="1">
                <a:off x="592187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0" name="Google Shape;11760;p19"/>
              <p:cNvSpPr/>
              <p:nvPr/>
            </p:nvSpPr>
            <p:spPr>
              <a:xfrm flipH="1">
                <a:off x="597302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1" name="Google Shape;11761;p19"/>
              <p:cNvSpPr/>
              <p:nvPr/>
            </p:nvSpPr>
            <p:spPr>
              <a:xfrm flipH="1">
                <a:off x="615158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2" name="Google Shape;11762;p19"/>
              <p:cNvSpPr/>
              <p:nvPr/>
            </p:nvSpPr>
            <p:spPr>
              <a:xfrm flipH="1">
                <a:off x="601507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3" name="Google Shape;11763;p19"/>
              <p:cNvSpPr/>
              <p:nvPr/>
            </p:nvSpPr>
            <p:spPr>
              <a:xfrm flipH="1">
                <a:off x="607297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4" name="Google Shape;11764;p19"/>
              <p:cNvSpPr/>
              <p:nvPr/>
            </p:nvSpPr>
            <p:spPr>
              <a:xfrm flipH="1">
                <a:off x="603368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5" name="Google Shape;11765;p19"/>
              <p:cNvSpPr/>
              <p:nvPr/>
            </p:nvSpPr>
            <p:spPr>
              <a:xfrm flipH="1">
                <a:off x="6086203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6" name="Google Shape;11766;p19"/>
              <p:cNvSpPr/>
              <p:nvPr/>
            </p:nvSpPr>
            <p:spPr>
              <a:xfrm>
                <a:off x="6201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7" name="Google Shape;11767;p19"/>
              <p:cNvSpPr/>
              <p:nvPr/>
            </p:nvSpPr>
            <p:spPr>
              <a:xfrm>
                <a:off x="642934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8" name="Google Shape;11768;p19"/>
              <p:cNvSpPr/>
              <p:nvPr/>
            </p:nvSpPr>
            <p:spPr>
              <a:xfrm>
                <a:off x="62508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9" name="Google Shape;11769;p19"/>
              <p:cNvSpPr/>
              <p:nvPr/>
            </p:nvSpPr>
            <p:spPr>
              <a:xfrm>
                <a:off x="635653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0" name="Google Shape;11770;p19"/>
              <p:cNvSpPr/>
              <p:nvPr/>
            </p:nvSpPr>
            <p:spPr>
              <a:xfrm>
                <a:off x="629832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1" name="Google Shape;11771;p19"/>
              <p:cNvSpPr/>
              <p:nvPr/>
            </p:nvSpPr>
            <p:spPr>
              <a:xfrm>
                <a:off x="6373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2" name="Google Shape;11772;p19"/>
              <p:cNvSpPr/>
              <p:nvPr/>
            </p:nvSpPr>
            <p:spPr>
              <a:xfrm>
                <a:off x="6320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3" name="Google Shape;11773;p19"/>
              <p:cNvSpPr/>
              <p:nvPr/>
            </p:nvSpPr>
            <p:spPr>
              <a:xfrm flipH="1">
                <a:off x="6468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4" name="Google Shape;11774;p19"/>
              <p:cNvSpPr/>
              <p:nvPr/>
            </p:nvSpPr>
            <p:spPr>
              <a:xfrm flipH="1">
                <a:off x="6520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5" name="Google Shape;11775;p19"/>
              <p:cNvSpPr/>
              <p:nvPr/>
            </p:nvSpPr>
            <p:spPr>
              <a:xfrm flipH="1">
                <a:off x="6698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6" name="Google Shape;11776;p19"/>
              <p:cNvSpPr/>
              <p:nvPr/>
            </p:nvSpPr>
            <p:spPr>
              <a:xfrm flipH="1">
                <a:off x="6562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7" name="Google Shape;11777;p19"/>
              <p:cNvSpPr/>
              <p:nvPr/>
            </p:nvSpPr>
            <p:spPr>
              <a:xfrm flipH="1">
                <a:off x="6620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8" name="Google Shape;11778;p19"/>
              <p:cNvSpPr/>
              <p:nvPr/>
            </p:nvSpPr>
            <p:spPr>
              <a:xfrm flipH="1">
                <a:off x="6580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9" name="Google Shape;11779;p19"/>
              <p:cNvSpPr/>
              <p:nvPr/>
            </p:nvSpPr>
            <p:spPr>
              <a:xfrm flipH="1">
                <a:off x="6633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0" name="Google Shape;11780;p19"/>
              <p:cNvSpPr/>
              <p:nvPr/>
            </p:nvSpPr>
            <p:spPr>
              <a:xfrm>
                <a:off x="674835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1" name="Google Shape;11781;p19"/>
              <p:cNvSpPr/>
              <p:nvPr/>
            </p:nvSpPr>
            <p:spPr>
              <a:xfrm>
                <a:off x="697637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2" name="Google Shape;11782;p19"/>
              <p:cNvSpPr/>
              <p:nvPr/>
            </p:nvSpPr>
            <p:spPr>
              <a:xfrm>
                <a:off x="679784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3" name="Google Shape;11783;p19"/>
              <p:cNvSpPr/>
              <p:nvPr/>
            </p:nvSpPr>
            <p:spPr>
              <a:xfrm>
                <a:off x="690356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4" name="Google Shape;11784;p19"/>
              <p:cNvSpPr/>
              <p:nvPr/>
            </p:nvSpPr>
            <p:spPr>
              <a:xfrm>
                <a:off x="684535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5" name="Google Shape;11785;p19"/>
              <p:cNvSpPr/>
              <p:nvPr/>
            </p:nvSpPr>
            <p:spPr>
              <a:xfrm>
                <a:off x="692007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6" name="Google Shape;11786;p19"/>
              <p:cNvSpPr/>
              <p:nvPr/>
            </p:nvSpPr>
            <p:spPr>
              <a:xfrm>
                <a:off x="686763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7" name="Google Shape;11787;p19"/>
              <p:cNvSpPr/>
              <p:nvPr/>
            </p:nvSpPr>
            <p:spPr>
              <a:xfrm flipH="1">
                <a:off x="701593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8" name="Google Shape;11788;p19"/>
              <p:cNvSpPr/>
              <p:nvPr/>
            </p:nvSpPr>
            <p:spPr>
              <a:xfrm flipH="1">
                <a:off x="706708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9" name="Google Shape;11789;p19"/>
              <p:cNvSpPr/>
              <p:nvPr/>
            </p:nvSpPr>
            <p:spPr>
              <a:xfrm flipH="1">
                <a:off x="724564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0" name="Google Shape;11790;p19"/>
              <p:cNvSpPr/>
              <p:nvPr/>
            </p:nvSpPr>
            <p:spPr>
              <a:xfrm flipH="1">
                <a:off x="710914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1" name="Google Shape;11791;p19"/>
              <p:cNvSpPr/>
              <p:nvPr/>
            </p:nvSpPr>
            <p:spPr>
              <a:xfrm flipH="1">
                <a:off x="71670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2" name="Google Shape;11792;p19"/>
              <p:cNvSpPr/>
              <p:nvPr/>
            </p:nvSpPr>
            <p:spPr>
              <a:xfrm flipH="1">
                <a:off x="71277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3" name="Google Shape;11793;p19"/>
              <p:cNvSpPr/>
              <p:nvPr/>
            </p:nvSpPr>
            <p:spPr>
              <a:xfrm flipH="1">
                <a:off x="718026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4" name="Google Shape;11794;p19"/>
              <p:cNvSpPr/>
              <p:nvPr/>
            </p:nvSpPr>
            <p:spPr>
              <a:xfrm>
                <a:off x="729538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5" name="Google Shape;11795;p19"/>
              <p:cNvSpPr/>
              <p:nvPr/>
            </p:nvSpPr>
            <p:spPr>
              <a:xfrm>
                <a:off x="752341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6" name="Google Shape;11796;p19"/>
              <p:cNvSpPr/>
              <p:nvPr/>
            </p:nvSpPr>
            <p:spPr>
              <a:xfrm>
                <a:off x="734487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7" name="Google Shape;11797;p19"/>
              <p:cNvSpPr/>
              <p:nvPr/>
            </p:nvSpPr>
            <p:spPr>
              <a:xfrm>
                <a:off x="745059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8" name="Google Shape;11798;p19"/>
              <p:cNvSpPr/>
              <p:nvPr/>
            </p:nvSpPr>
            <p:spPr>
              <a:xfrm>
                <a:off x="739238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9" name="Google Shape;11799;p19"/>
              <p:cNvSpPr/>
              <p:nvPr/>
            </p:nvSpPr>
            <p:spPr>
              <a:xfrm>
                <a:off x="746710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0" name="Google Shape;11800;p19"/>
              <p:cNvSpPr/>
              <p:nvPr/>
            </p:nvSpPr>
            <p:spPr>
              <a:xfrm>
                <a:off x="74146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1" name="Google Shape;11801;p19"/>
              <p:cNvSpPr/>
              <p:nvPr/>
            </p:nvSpPr>
            <p:spPr>
              <a:xfrm flipH="1">
                <a:off x="756296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2" name="Google Shape;11802;p19"/>
              <p:cNvSpPr/>
              <p:nvPr/>
            </p:nvSpPr>
            <p:spPr>
              <a:xfrm flipH="1">
                <a:off x="761412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3" name="Google Shape;11803;p19"/>
              <p:cNvSpPr/>
              <p:nvPr/>
            </p:nvSpPr>
            <p:spPr>
              <a:xfrm flipH="1">
                <a:off x="779267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4" name="Google Shape;11804;p19"/>
              <p:cNvSpPr/>
              <p:nvPr/>
            </p:nvSpPr>
            <p:spPr>
              <a:xfrm flipH="1">
                <a:off x="765617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5" name="Google Shape;11805;p19"/>
              <p:cNvSpPr/>
              <p:nvPr/>
            </p:nvSpPr>
            <p:spPr>
              <a:xfrm flipH="1">
                <a:off x="771406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6" name="Google Shape;11806;p19"/>
              <p:cNvSpPr/>
              <p:nvPr/>
            </p:nvSpPr>
            <p:spPr>
              <a:xfrm flipH="1">
                <a:off x="767478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7" name="Google Shape;11807;p19"/>
              <p:cNvSpPr/>
              <p:nvPr/>
            </p:nvSpPr>
            <p:spPr>
              <a:xfrm flipH="1">
                <a:off x="772730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8" name="Google Shape;11808;p19"/>
              <p:cNvSpPr/>
              <p:nvPr/>
            </p:nvSpPr>
            <p:spPr>
              <a:xfrm>
                <a:off x="78424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9" name="Google Shape;11809;p19"/>
              <p:cNvSpPr/>
              <p:nvPr/>
            </p:nvSpPr>
            <p:spPr>
              <a:xfrm>
                <a:off x="807044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0" name="Google Shape;11810;p19"/>
              <p:cNvSpPr/>
              <p:nvPr/>
            </p:nvSpPr>
            <p:spPr>
              <a:xfrm>
                <a:off x="78919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1" name="Google Shape;11811;p19"/>
              <p:cNvSpPr/>
              <p:nvPr/>
            </p:nvSpPr>
            <p:spPr>
              <a:xfrm>
                <a:off x="799763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2" name="Google Shape;11812;p19"/>
              <p:cNvSpPr/>
              <p:nvPr/>
            </p:nvSpPr>
            <p:spPr>
              <a:xfrm>
                <a:off x="79394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3" name="Google Shape;11813;p19"/>
              <p:cNvSpPr/>
              <p:nvPr/>
            </p:nvSpPr>
            <p:spPr>
              <a:xfrm>
                <a:off x="801413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4" name="Google Shape;11814;p19"/>
              <p:cNvSpPr/>
              <p:nvPr/>
            </p:nvSpPr>
            <p:spPr>
              <a:xfrm>
                <a:off x="796169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5" name="Google Shape;11815;p19"/>
              <p:cNvSpPr/>
              <p:nvPr/>
            </p:nvSpPr>
            <p:spPr>
              <a:xfrm flipH="1">
                <a:off x="811000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6" name="Google Shape;11816;p19"/>
              <p:cNvSpPr/>
              <p:nvPr/>
            </p:nvSpPr>
            <p:spPr>
              <a:xfrm flipH="1">
                <a:off x="816115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7" name="Google Shape;11817;p19"/>
              <p:cNvSpPr/>
              <p:nvPr/>
            </p:nvSpPr>
            <p:spPr>
              <a:xfrm flipH="1">
                <a:off x="83397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8" name="Google Shape;11818;p19"/>
              <p:cNvSpPr/>
              <p:nvPr/>
            </p:nvSpPr>
            <p:spPr>
              <a:xfrm flipH="1">
                <a:off x="820320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9" name="Google Shape;11819;p19"/>
              <p:cNvSpPr/>
              <p:nvPr/>
            </p:nvSpPr>
            <p:spPr>
              <a:xfrm flipH="1">
                <a:off x="826110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0" name="Google Shape;11820;p19"/>
              <p:cNvSpPr/>
              <p:nvPr/>
            </p:nvSpPr>
            <p:spPr>
              <a:xfrm flipH="1">
                <a:off x="822182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1" name="Google Shape;11821;p19"/>
              <p:cNvSpPr/>
              <p:nvPr/>
            </p:nvSpPr>
            <p:spPr>
              <a:xfrm flipH="1">
                <a:off x="82743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2" name="Google Shape;11822;p19"/>
              <p:cNvSpPr/>
              <p:nvPr/>
            </p:nvSpPr>
            <p:spPr>
              <a:xfrm>
                <a:off x="838945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3" name="Google Shape;11823;p19"/>
              <p:cNvSpPr/>
              <p:nvPr/>
            </p:nvSpPr>
            <p:spPr>
              <a:xfrm>
                <a:off x="861747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4" name="Google Shape;11824;p19"/>
              <p:cNvSpPr/>
              <p:nvPr/>
            </p:nvSpPr>
            <p:spPr>
              <a:xfrm>
                <a:off x="84389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5" name="Google Shape;11825;p19"/>
              <p:cNvSpPr/>
              <p:nvPr/>
            </p:nvSpPr>
            <p:spPr>
              <a:xfrm>
                <a:off x="854466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6" name="Google Shape;11826;p19"/>
              <p:cNvSpPr/>
              <p:nvPr/>
            </p:nvSpPr>
            <p:spPr>
              <a:xfrm>
                <a:off x="848645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7" name="Google Shape;11827;p19"/>
              <p:cNvSpPr/>
              <p:nvPr/>
            </p:nvSpPr>
            <p:spPr>
              <a:xfrm>
                <a:off x="856117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8" name="Google Shape;11828;p19"/>
              <p:cNvSpPr/>
              <p:nvPr/>
            </p:nvSpPr>
            <p:spPr>
              <a:xfrm>
                <a:off x="850873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9" name="Google Shape;11829;p19"/>
              <p:cNvSpPr/>
              <p:nvPr/>
            </p:nvSpPr>
            <p:spPr>
              <a:xfrm flipH="1">
                <a:off x="865703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0" name="Google Shape;11830;p19"/>
              <p:cNvSpPr/>
              <p:nvPr/>
            </p:nvSpPr>
            <p:spPr>
              <a:xfrm flipH="1">
                <a:off x="87081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1" name="Google Shape;11831;p19"/>
              <p:cNvSpPr/>
              <p:nvPr/>
            </p:nvSpPr>
            <p:spPr>
              <a:xfrm flipH="1">
                <a:off x="888674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2" name="Google Shape;11832;p19"/>
              <p:cNvSpPr/>
              <p:nvPr/>
            </p:nvSpPr>
            <p:spPr>
              <a:xfrm flipH="1">
                <a:off x="875024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3" name="Google Shape;11833;p19"/>
              <p:cNvSpPr/>
              <p:nvPr/>
            </p:nvSpPr>
            <p:spPr>
              <a:xfrm flipH="1">
                <a:off x="880813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4" name="Google Shape;11834;p19"/>
              <p:cNvSpPr/>
              <p:nvPr/>
            </p:nvSpPr>
            <p:spPr>
              <a:xfrm flipH="1">
                <a:off x="8768853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5" name="Google Shape;11835;p19"/>
              <p:cNvSpPr/>
              <p:nvPr/>
            </p:nvSpPr>
            <p:spPr>
              <a:xfrm flipH="1">
                <a:off x="88213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36" name="Google Shape;11836;p19"/>
            <p:cNvGrpSpPr/>
            <p:nvPr/>
          </p:nvGrpSpPr>
          <p:grpSpPr>
            <a:xfrm>
              <a:off x="194061" y="4849720"/>
              <a:ext cx="8755877" cy="99873"/>
              <a:chOff x="194061" y="4849720"/>
              <a:chExt cx="8755877" cy="99873"/>
            </a:xfrm>
          </p:grpSpPr>
          <p:grpSp>
            <p:nvGrpSpPr>
              <p:cNvPr id="11837" name="Google Shape;11837;p19"/>
              <p:cNvGrpSpPr/>
              <p:nvPr/>
            </p:nvGrpSpPr>
            <p:grpSpPr>
              <a:xfrm>
                <a:off x="19406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838" name="Google Shape;11838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39" name="Google Shape;11839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40" name="Google Shape;11840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41" name="Google Shape;11841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42" name="Google Shape;11842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43" name="Google Shape;11843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44" name="Google Shape;11844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845" name="Google Shape;11845;p19"/>
              <p:cNvGrpSpPr/>
              <p:nvPr/>
            </p:nvGrpSpPr>
            <p:grpSpPr>
              <a:xfrm flipH="1">
                <a:off x="46164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846" name="Google Shape;11846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47" name="Google Shape;11847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48" name="Google Shape;11848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49" name="Google Shape;11849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50" name="Google Shape;11850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51" name="Google Shape;11851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52" name="Google Shape;11852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853" name="Google Shape;11853;p19"/>
              <p:cNvGrpSpPr/>
              <p:nvPr/>
            </p:nvGrpSpPr>
            <p:grpSpPr>
              <a:xfrm>
                <a:off x="739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854" name="Google Shape;11854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55" name="Google Shape;11855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56" name="Google Shape;11856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57" name="Google Shape;11857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58" name="Google Shape;11858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59" name="Google Shape;11859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60" name="Google Shape;11860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861" name="Google Shape;11861;p19"/>
              <p:cNvGrpSpPr/>
              <p:nvPr/>
            </p:nvGrpSpPr>
            <p:grpSpPr>
              <a:xfrm flipH="1">
                <a:off x="1006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862" name="Google Shape;11862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63" name="Google Shape;11863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64" name="Google Shape;11864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65" name="Google Shape;11865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66" name="Google Shape;11866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67" name="Google Shape;11867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68" name="Google Shape;11868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869" name="Google Shape;11869;p19"/>
              <p:cNvGrpSpPr/>
              <p:nvPr/>
            </p:nvGrpSpPr>
            <p:grpSpPr>
              <a:xfrm>
                <a:off x="128516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870" name="Google Shape;11870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71" name="Google Shape;11871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72" name="Google Shape;11872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73" name="Google Shape;11873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74" name="Google Shape;11874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75" name="Google Shape;11875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76" name="Google Shape;11876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877" name="Google Shape;11877;p19"/>
              <p:cNvGrpSpPr/>
              <p:nvPr/>
            </p:nvGrpSpPr>
            <p:grpSpPr>
              <a:xfrm flipH="1">
                <a:off x="155274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878" name="Google Shape;11878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79" name="Google Shape;11879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80" name="Google Shape;11880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81" name="Google Shape;11881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82" name="Google Shape;11882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83" name="Google Shape;11883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84" name="Google Shape;11884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885" name="Google Shape;11885;p19"/>
              <p:cNvGrpSpPr/>
              <p:nvPr/>
            </p:nvGrpSpPr>
            <p:grpSpPr>
              <a:xfrm>
                <a:off x="183100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886" name="Google Shape;11886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87" name="Google Shape;11887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88" name="Google Shape;11888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89" name="Google Shape;11889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90" name="Google Shape;11890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91" name="Google Shape;11891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92" name="Google Shape;11892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893" name="Google Shape;11893;p19"/>
              <p:cNvGrpSpPr/>
              <p:nvPr/>
            </p:nvGrpSpPr>
            <p:grpSpPr>
              <a:xfrm flipH="1">
                <a:off x="209858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894" name="Google Shape;11894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95" name="Google Shape;11895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96" name="Google Shape;11896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97" name="Google Shape;11897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98" name="Google Shape;11898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99" name="Google Shape;11899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00" name="Google Shape;11900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901" name="Google Shape;11901;p19"/>
              <p:cNvGrpSpPr/>
              <p:nvPr/>
            </p:nvGrpSpPr>
            <p:grpSpPr>
              <a:xfrm>
                <a:off x="237685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902" name="Google Shape;11902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03" name="Google Shape;11903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04" name="Google Shape;11904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05" name="Google Shape;11905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06" name="Google Shape;11906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07" name="Google Shape;11907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08" name="Google Shape;11908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909" name="Google Shape;11909;p19"/>
              <p:cNvGrpSpPr/>
              <p:nvPr/>
            </p:nvGrpSpPr>
            <p:grpSpPr>
              <a:xfrm flipH="1">
                <a:off x="264443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910" name="Google Shape;11910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11" name="Google Shape;11911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12" name="Google Shape;11912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13" name="Google Shape;11913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14" name="Google Shape;11914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15" name="Google Shape;11915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16" name="Google Shape;11916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917" name="Google Shape;11917;p19"/>
              <p:cNvGrpSpPr/>
              <p:nvPr/>
            </p:nvGrpSpPr>
            <p:grpSpPr>
              <a:xfrm>
                <a:off x="292269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918" name="Google Shape;11918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19" name="Google Shape;11919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20" name="Google Shape;11920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21" name="Google Shape;11921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22" name="Google Shape;11922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23" name="Google Shape;11923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24" name="Google Shape;11924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925" name="Google Shape;11925;p19"/>
              <p:cNvGrpSpPr/>
              <p:nvPr/>
            </p:nvGrpSpPr>
            <p:grpSpPr>
              <a:xfrm flipH="1">
                <a:off x="319027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926" name="Google Shape;11926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27" name="Google Shape;11927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28" name="Google Shape;11928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29" name="Google Shape;11929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30" name="Google Shape;11930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31" name="Google Shape;11931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32" name="Google Shape;11932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933" name="Google Shape;11933;p19"/>
              <p:cNvGrpSpPr/>
              <p:nvPr/>
            </p:nvGrpSpPr>
            <p:grpSpPr>
              <a:xfrm>
                <a:off x="346853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934" name="Google Shape;11934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35" name="Google Shape;11935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36" name="Google Shape;11936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37" name="Google Shape;11937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38" name="Google Shape;11938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39" name="Google Shape;11939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40" name="Google Shape;11940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941" name="Google Shape;11941;p19"/>
              <p:cNvGrpSpPr/>
              <p:nvPr/>
            </p:nvGrpSpPr>
            <p:grpSpPr>
              <a:xfrm flipH="1">
                <a:off x="37361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942" name="Google Shape;11942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43" name="Google Shape;11943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44" name="Google Shape;11944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45" name="Google Shape;11945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46" name="Google Shape;11946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47" name="Google Shape;11947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48" name="Google Shape;11948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949" name="Google Shape;11949;p19"/>
              <p:cNvGrpSpPr/>
              <p:nvPr/>
            </p:nvGrpSpPr>
            <p:grpSpPr>
              <a:xfrm>
                <a:off x="401438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950" name="Google Shape;11950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51" name="Google Shape;11951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52" name="Google Shape;11952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53" name="Google Shape;11953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54" name="Google Shape;11954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55" name="Google Shape;11955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56" name="Google Shape;11956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957" name="Google Shape;11957;p19"/>
              <p:cNvGrpSpPr/>
              <p:nvPr/>
            </p:nvGrpSpPr>
            <p:grpSpPr>
              <a:xfrm flipH="1">
                <a:off x="428196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958" name="Google Shape;11958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59" name="Google Shape;11959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60" name="Google Shape;11960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61" name="Google Shape;11961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62" name="Google Shape;11962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63" name="Google Shape;11963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64" name="Google Shape;11964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965" name="Google Shape;11965;p19"/>
              <p:cNvGrpSpPr/>
              <p:nvPr/>
            </p:nvGrpSpPr>
            <p:grpSpPr>
              <a:xfrm>
                <a:off x="456022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966" name="Google Shape;11966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67" name="Google Shape;11967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68" name="Google Shape;11968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69" name="Google Shape;11969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70" name="Google Shape;11970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71" name="Google Shape;11971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72" name="Google Shape;11972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973" name="Google Shape;11973;p19"/>
              <p:cNvGrpSpPr/>
              <p:nvPr/>
            </p:nvGrpSpPr>
            <p:grpSpPr>
              <a:xfrm flipH="1">
                <a:off x="4827805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974" name="Google Shape;11974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75" name="Google Shape;11975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76" name="Google Shape;11976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77" name="Google Shape;11977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78" name="Google Shape;11978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79" name="Google Shape;11979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80" name="Google Shape;11980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981" name="Google Shape;11981;p19"/>
              <p:cNvGrpSpPr/>
              <p:nvPr/>
            </p:nvGrpSpPr>
            <p:grpSpPr>
              <a:xfrm>
                <a:off x="510725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982" name="Google Shape;11982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83" name="Google Shape;11983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84" name="Google Shape;11984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85" name="Google Shape;11985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86" name="Google Shape;11986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87" name="Google Shape;11987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88" name="Google Shape;11988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989" name="Google Shape;11989;p19"/>
              <p:cNvGrpSpPr/>
              <p:nvPr/>
            </p:nvGrpSpPr>
            <p:grpSpPr>
              <a:xfrm flipH="1">
                <a:off x="537483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990" name="Google Shape;11990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91" name="Google Shape;11991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92" name="Google Shape;11992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93" name="Google Shape;11993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94" name="Google Shape;11994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95" name="Google Shape;11995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96" name="Google Shape;11996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997" name="Google Shape;11997;p19"/>
              <p:cNvGrpSpPr/>
              <p:nvPr/>
            </p:nvGrpSpPr>
            <p:grpSpPr>
              <a:xfrm>
                <a:off x="565428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1998" name="Google Shape;11998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99" name="Google Shape;11999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00" name="Google Shape;12000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01" name="Google Shape;12001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02" name="Google Shape;12002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03" name="Google Shape;12003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04" name="Google Shape;12004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005" name="Google Shape;12005;p19"/>
              <p:cNvGrpSpPr/>
              <p:nvPr/>
            </p:nvGrpSpPr>
            <p:grpSpPr>
              <a:xfrm flipH="1">
                <a:off x="592187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006" name="Google Shape;12006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07" name="Google Shape;12007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08" name="Google Shape;12008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09" name="Google Shape;12009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10" name="Google Shape;12010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11" name="Google Shape;12011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12" name="Google Shape;12012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013" name="Google Shape;12013;p19"/>
              <p:cNvGrpSpPr/>
              <p:nvPr/>
            </p:nvGrpSpPr>
            <p:grpSpPr>
              <a:xfrm>
                <a:off x="6201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014" name="Google Shape;12014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15" name="Google Shape;12015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16" name="Google Shape;12016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17" name="Google Shape;12017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18" name="Google Shape;12018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19" name="Google Shape;12019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20" name="Google Shape;12020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021" name="Google Shape;12021;p19"/>
              <p:cNvGrpSpPr/>
              <p:nvPr/>
            </p:nvGrpSpPr>
            <p:grpSpPr>
              <a:xfrm flipH="1">
                <a:off x="6468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022" name="Google Shape;12022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23" name="Google Shape;12023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24" name="Google Shape;12024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25" name="Google Shape;12025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26" name="Google Shape;12026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27" name="Google Shape;12027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28" name="Google Shape;12028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029" name="Google Shape;12029;p19"/>
              <p:cNvGrpSpPr/>
              <p:nvPr/>
            </p:nvGrpSpPr>
            <p:grpSpPr>
              <a:xfrm>
                <a:off x="674835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030" name="Google Shape;12030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31" name="Google Shape;12031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32" name="Google Shape;12032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33" name="Google Shape;12033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34" name="Google Shape;12034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35" name="Google Shape;12035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36" name="Google Shape;12036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037" name="Google Shape;12037;p19"/>
              <p:cNvGrpSpPr/>
              <p:nvPr/>
            </p:nvGrpSpPr>
            <p:grpSpPr>
              <a:xfrm flipH="1">
                <a:off x="701593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038" name="Google Shape;12038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39" name="Google Shape;12039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40" name="Google Shape;12040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41" name="Google Shape;12041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42" name="Google Shape;12042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43" name="Google Shape;12043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44" name="Google Shape;12044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045" name="Google Shape;12045;p19"/>
              <p:cNvGrpSpPr/>
              <p:nvPr/>
            </p:nvGrpSpPr>
            <p:grpSpPr>
              <a:xfrm>
                <a:off x="729538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046" name="Google Shape;12046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47" name="Google Shape;12047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48" name="Google Shape;12048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49" name="Google Shape;12049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50" name="Google Shape;12050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51" name="Google Shape;12051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52" name="Google Shape;12052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053" name="Google Shape;12053;p19"/>
              <p:cNvGrpSpPr/>
              <p:nvPr/>
            </p:nvGrpSpPr>
            <p:grpSpPr>
              <a:xfrm flipH="1">
                <a:off x="756296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054" name="Google Shape;12054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55" name="Google Shape;12055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56" name="Google Shape;12056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57" name="Google Shape;12057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58" name="Google Shape;12058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59" name="Google Shape;12059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60" name="Google Shape;12060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061" name="Google Shape;12061;p19"/>
              <p:cNvGrpSpPr/>
              <p:nvPr/>
            </p:nvGrpSpPr>
            <p:grpSpPr>
              <a:xfrm>
                <a:off x="78424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062" name="Google Shape;12062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63" name="Google Shape;12063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64" name="Google Shape;12064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65" name="Google Shape;12065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66" name="Google Shape;12066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67" name="Google Shape;12067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68" name="Google Shape;12068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069" name="Google Shape;12069;p19"/>
              <p:cNvGrpSpPr/>
              <p:nvPr/>
            </p:nvGrpSpPr>
            <p:grpSpPr>
              <a:xfrm flipH="1">
                <a:off x="811000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070" name="Google Shape;12070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71" name="Google Shape;12071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72" name="Google Shape;12072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73" name="Google Shape;12073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74" name="Google Shape;12074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75" name="Google Shape;12075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76" name="Google Shape;12076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077" name="Google Shape;12077;p19"/>
              <p:cNvGrpSpPr/>
              <p:nvPr/>
            </p:nvGrpSpPr>
            <p:grpSpPr>
              <a:xfrm>
                <a:off x="838945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078" name="Google Shape;12078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79" name="Google Shape;12079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80" name="Google Shape;12080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81" name="Google Shape;12081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82" name="Google Shape;12082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83" name="Google Shape;12083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84" name="Google Shape;12084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085" name="Google Shape;12085;p19"/>
              <p:cNvGrpSpPr/>
              <p:nvPr/>
            </p:nvGrpSpPr>
            <p:grpSpPr>
              <a:xfrm flipH="1">
                <a:off x="865703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086" name="Google Shape;12086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87" name="Google Shape;12087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88" name="Google Shape;12088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89" name="Google Shape;12089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90" name="Google Shape;12090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91" name="Google Shape;12091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92" name="Google Shape;12092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2093" name="Google Shape;12093;p19"/>
            <p:cNvGrpSpPr/>
            <p:nvPr/>
          </p:nvGrpSpPr>
          <p:grpSpPr>
            <a:xfrm>
              <a:off x="194050" y="336190"/>
              <a:ext cx="99873" cy="4471307"/>
              <a:chOff x="194052" y="426142"/>
              <a:chExt cx="99873" cy="4364379"/>
            </a:xfrm>
          </p:grpSpPr>
          <p:grpSp>
            <p:nvGrpSpPr>
              <p:cNvPr id="12094" name="Google Shape;12094;p19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12095" name="Google Shape;12095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96" name="Google Shape;12096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97" name="Google Shape;12097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98" name="Google Shape;12098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99" name="Google Shape;12099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00" name="Google Shape;12100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01" name="Google Shape;12101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102" name="Google Shape;12102;p19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12103" name="Google Shape;12103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04" name="Google Shape;12104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05" name="Google Shape;12105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06" name="Google Shape;12106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07" name="Google Shape;12107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08" name="Google Shape;12108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09" name="Google Shape;12109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110" name="Google Shape;12110;p19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12111" name="Google Shape;12111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12" name="Google Shape;12112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13" name="Google Shape;12113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14" name="Google Shape;12114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15" name="Google Shape;12115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16" name="Google Shape;12116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17" name="Google Shape;12117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118" name="Google Shape;12118;p19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12119" name="Google Shape;12119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20" name="Google Shape;12120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21" name="Google Shape;12121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22" name="Google Shape;12122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23" name="Google Shape;12123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24" name="Google Shape;12124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25" name="Google Shape;12125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126" name="Google Shape;12126;p19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12127" name="Google Shape;12127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28" name="Google Shape;12128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29" name="Google Shape;12129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30" name="Google Shape;12130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31" name="Google Shape;12131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32" name="Google Shape;12132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33" name="Google Shape;12133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134" name="Google Shape;12134;p19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12135" name="Google Shape;12135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36" name="Google Shape;12136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37" name="Google Shape;12137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38" name="Google Shape;12138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39" name="Google Shape;12139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40" name="Google Shape;12140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41" name="Google Shape;12141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142" name="Google Shape;12142;p19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12143" name="Google Shape;12143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44" name="Google Shape;12144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45" name="Google Shape;12145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46" name="Google Shape;12146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47" name="Google Shape;12147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48" name="Google Shape;12148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49" name="Google Shape;12149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150" name="Google Shape;12150;p19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12151" name="Google Shape;12151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52" name="Google Shape;12152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53" name="Google Shape;12153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54" name="Google Shape;12154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55" name="Google Shape;12155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56" name="Google Shape;12156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57" name="Google Shape;12157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158" name="Google Shape;12158;p19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12159" name="Google Shape;12159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60" name="Google Shape;12160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61" name="Google Shape;12161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62" name="Google Shape;12162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63" name="Google Shape;12163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64" name="Google Shape;12164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65" name="Google Shape;12165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166" name="Google Shape;12166;p19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12167" name="Google Shape;12167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68" name="Google Shape;12168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69" name="Google Shape;12169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70" name="Google Shape;12170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71" name="Google Shape;12171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72" name="Google Shape;12172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73" name="Google Shape;12173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174" name="Google Shape;12174;p19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12175" name="Google Shape;12175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76" name="Google Shape;12176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77" name="Google Shape;12177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78" name="Google Shape;12178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79" name="Google Shape;12179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80" name="Google Shape;12180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81" name="Google Shape;12181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182" name="Google Shape;12182;p19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12183" name="Google Shape;12183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84" name="Google Shape;12184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85" name="Google Shape;12185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86" name="Google Shape;12186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87" name="Google Shape;12187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88" name="Google Shape;12188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89" name="Google Shape;12189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190" name="Google Shape;12190;p19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12191" name="Google Shape;12191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92" name="Google Shape;12192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93" name="Google Shape;12193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94" name="Google Shape;12194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95" name="Google Shape;12195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96" name="Google Shape;12196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97" name="Google Shape;12197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198" name="Google Shape;12198;p19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12199" name="Google Shape;12199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00" name="Google Shape;12200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01" name="Google Shape;12201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02" name="Google Shape;12202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03" name="Google Shape;12203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04" name="Google Shape;12204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05" name="Google Shape;12205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206" name="Google Shape;12206;p19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12207" name="Google Shape;12207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08" name="Google Shape;12208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09" name="Google Shape;12209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10" name="Google Shape;12210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11" name="Google Shape;12211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12" name="Google Shape;12212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13" name="Google Shape;12213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214" name="Google Shape;12214;p19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12215" name="Google Shape;12215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16" name="Google Shape;12216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17" name="Google Shape;12217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18" name="Google Shape;12218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19" name="Google Shape;12219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20" name="Google Shape;12220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21" name="Google Shape;12221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2222" name="Google Shape;12222;p19"/>
            <p:cNvGrpSpPr/>
            <p:nvPr/>
          </p:nvGrpSpPr>
          <p:grpSpPr>
            <a:xfrm>
              <a:off x="8849976" y="336190"/>
              <a:ext cx="99873" cy="4471307"/>
              <a:chOff x="194052" y="426142"/>
              <a:chExt cx="99873" cy="4364379"/>
            </a:xfrm>
          </p:grpSpPr>
          <p:grpSp>
            <p:nvGrpSpPr>
              <p:cNvPr id="12223" name="Google Shape;12223;p19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12224" name="Google Shape;12224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25" name="Google Shape;12225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26" name="Google Shape;12226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27" name="Google Shape;12227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28" name="Google Shape;12228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29" name="Google Shape;12229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30" name="Google Shape;12230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231" name="Google Shape;12231;p19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12232" name="Google Shape;12232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33" name="Google Shape;12233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34" name="Google Shape;12234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35" name="Google Shape;12235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36" name="Google Shape;12236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37" name="Google Shape;12237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38" name="Google Shape;12238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239" name="Google Shape;12239;p19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12240" name="Google Shape;12240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41" name="Google Shape;12241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42" name="Google Shape;12242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43" name="Google Shape;12243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44" name="Google Shape;12244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45" name="Google Shape;12245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46" name="Google Shape;12246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247" name="Google Shape;12247;p19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12248" name="Google Shape;12248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49" name="Google Shape;12249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50" name="Google Shape;12250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51" name="Google Shape;12251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52" name="Google Shape;12252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53" name="Google Shape;12253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54" name="Google Shape;12254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255" name="Google Shape;12255;p19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12256" name="Google Shape;12256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57" name="Google Shape;12257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58" name="Google Shape;12258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59" name="Google Shape;12259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60" name="Google Shape;12260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61" name="Google Shape;12261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62" name="Google Shape;12262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263" name="Google Shape;12263;p19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12264" name="Google Shape;12264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65" name="Google Shape;12265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66" name="Google Shape;12266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67" name="Google Shape;12267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68" name="Google Shape;12268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69" name="Google Shape;12269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70" name="Google Shape;12270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271" name="Google Shape;12271;p19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12272" name="Google Shape;12272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73" name="Google Shape;12273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74" name="Google Shape;12274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75" name="Google Shape;12275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76" name="Google Shape;12276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77" name="Google Shape;12277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78" name="Google Shape;12278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279" name="Google Shape;12279;p19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12280" name="Google Shape;12280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81" name="Google Shape;12281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82" name="Google Shape;12282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83" name="Google Shape;12283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84" name="Google Shape;12284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85" name="Google Shape;12285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86" name="Google Shape;12286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287" name="Google Shape;12287;p19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12288" name="Google Shape;12288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89" name="Google Shape;12289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90" name="Google Shape;12290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91" name="Google Shape;12291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92" name="Google Shape;12292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93" name="Google Shape;12293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94" name="Google Shape;12294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295" name="Google Shape;12295;p19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12296" name="Google Shape;12296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97" name="Google Shape;12297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98" name="Google Shape;12298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99" name="Google Shape;12299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00" name="Google Shape;12300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01" name="Google Shape;12301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02" name="Google Shape;12302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303" name="Google Shape;12303;p19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12304" name="Google Shape;12304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05" name="Google Shape;12305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06" name="Google Shape;12306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07" name="Google Shape;12307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08" name="Google Shape;12308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09" name="Google Shape;12309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10" name="Google Shape;12310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311" name="Google Shape;12311;p19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12312" name="Google Shape;12312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13" name="Google Shape;12313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14" name="Google Shape;12314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15" name="Google Shape;12315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16" name="Google Shape;12316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17" name="Google Shape;12317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18" name="Google Shape;12318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319" name="Google Shape;12319;p19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12320" name="Google Shape;12320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21" name="Google Shape;12321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22" name="Google Shape;12322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23" name="Google Shape;12323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24" name="Google Shape;12324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25" name="Google Shape;12325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26" name="Google Shape;12326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327" name="Google Shape;12327;p19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12328" name="Google Shape;12328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29" name="Google Shape;12329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30" name="Google Shape;12330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31" name="Google Shape;12331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32" name="Google Shape;12332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33" name="Google Shape;12333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34" name="Google Shape;12334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335" name="Google Shape;12335;p19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12336" name="Google Shape;12336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37" name="Google Shape;12337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38" name="Google Shape;12338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39" name="Google Shape;12339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40" name="Google Shape;12340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41" name="Google Shape;12341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42" name="Google Shape;12342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343" name="Google Shape;12343;p19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12344" name="Google Shape;12344;p1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45" name="Google Shape;12345;p1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46" name="Google Shape;12346;p1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47" name="Google Shape;12347;p1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48" name="Google Shape;12348;p1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49" name="Google Shape;12349;p1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50" name="Google Shape;12350;p1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2351" name="Google Shape;12351;p19"/>
          <p:cNvGrpSpPr/>
          <p:nvPr/>
        </p:nvGrpSpPr>
        <p:grpSpPr>
          <a:xfrm flipH="1">
            <a:off x="375622" y="330420"/>
            <a:ext cx="740011" cy="636065"/>
            <a:chOff x="7615940" y="361497"/>
            <a:chExt cx="960305" cy="825415"/>
          </a:xfrm>
        </p:grpSpPr>
        <p:sp>
          <p:nvSpPr>
            <p:cNvPr id="12352" name="Google Shape;12352;p19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353" name="Google Shape;12353;p19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12354" name="Google Shape;12354;p19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55" name="Google Shape;12355;p19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356" name="Google Shape;12356;p19"/>
          <p:cNvGrpSpPr/>
          <p:nvPr/>
        </p:nvGrpSpPr>
        <p:grpSpPr>
          <a:xfrm rot="10800000">
            <a:off x="375622" y="4146170"/>
            <a:ext cx="740011" cy="636065"/>
            <a:chOff x="7615940" y="361497"/>
            <a:chExt cx="960305" cy="825415"/>
          </a:xfrm>
        </p:grpSpPr>
        <p:sp>
          <p:nvSpPr>
            <p:cNvPr id="12357" name="Google Shape;12357;p19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358" name="Google Shape;12358;p19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12359" name="Google Shape;12359;p19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60" name="Google Shape;12360;p19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361" name="Google Shape;12361;p19"/>
          <p:cNvGrpSpPr/>
          <p:nvPr/>
        </p:nvGrpSpPr>
        <p:grpSpPr>
          <a:xfrm>
            <a:off x="8028373" y="330420"/>
            <a:ext cx="740011" cy="636065"/>
            <a:chOff x="7615940" y="361497"/>
            <a:chExt cx="960305" cy="825415"/>
          </a:xfrm>
        </p:grpSpPr>
        <p:sp>
          <p:nvSpPr>
            <p:cNvPr id="12362" name="Google Shape;12362;p19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363" name="Google Shape;12363;p19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12364" name="Google Shape;12364;p19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65" name="Google Shape;12365;p19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366" name="Google Shape;12366;p19"/>
          <p:cNvGrpSpPr/>
          <p:nvPr/>
        </p:nvGrpSpPr>
        <p:grpSpPr>
          <a:xfrm rot="10800000" flipH="1">
            <a:off x="8028373" y="4146170"/>
            <a:ext cx="740011" cy="636065"/>
            <a:chOff x="7615940" y="361497"/>
            <a:chExt cx="960305" cy="825415"/>
          </a:xfrm>
        </p:grpSpPr>
        <p:sp>
          <p:nvSpPr>
            <p:cNvPr id="12367" name="Google Shape;12367;p19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368" name="Google Shape;12368;p19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12369" name="Google Shape;12369;p19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0" name="Google Shape;12370;p19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371" name="Google Shape;12371;p19"/>
          <p:cNvGrpSpPr/>
          <p:nvPr/>
        </p:nvGrpSpPr>
        <p:grpSpPr>
          <a:xfrm>
            <a:off x="1273850" y="1434454"/>
            <a:ext cx="6596300" cy="261775"/>
            <a:chOff x="1259150" y="4046900"/>
            <a:chExt cx="6596300" cy="261775"/>
          </a:xfrm>
        </p:grpSpPr>
        <p:cxnSp>
          <p:nvCxnSpPr>
            <p:cNvPr id="12372" name="Google Shape;12372;p19"/>
            <p:cNvCxnSpPr/>
            <p:nvPr/>
          </p:nvCxnSpPr>
          <p:spPr>
            <a:xfrm>
              <a:off x="5218450" y="4138575"/>
              <a:ext cx="26370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cxnSp>
          <p:nvCxnSpPr>
            <p:cNvPr id="12373" name="Google Shape;12373;p19"/>
            <p:cNvCxnSpPr/>
            <p:nvPr/>
          </p:nvCxnSpPr>
          <p:spPr>
            <a:xfrm rot="10800000">
              <a:off x="1259150" y="4138575"/>
              <a:ext cx="26370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12374" name="Google Shape;12374;p19"/>
            <p:cNvGrpSpPr/>
            <p:nvPr/>
          </p:nvGrpSpPr>
          <p:grpSpPr>
            <a:xfrm>
              <a:off x="3886475" y="4046900"/>
              <a:ext cx="1352731" cy="261775"/>
              <a:chOff x="3895576" y="959675"/>
              <a:chExt cx="1352731" cy="261775"/>
            </a:xfrm>
          </p:grpSpPr>
          <p:sp>
            <p:nvSpPr>
              <p:cNvPr id="12375" name="Google Shape;12375;p19"/>
              <p:cNvSpPr/>
              <p:nvPr/>
            </p:nvSpPr>
            <p:spPr>
              <a:xfrm>
                <a:off x="4575504" y="975694"/>
                <a:ext cx="560138" cy="166118"/>
              </a:xfrm>
              <a:custGeom>
                <a:avLst/>
                <a:gdLst/>
                <a:ahLst/>
                <a:cxnLst/>
                <a:rect l="l" t="t" r="r" b="b"/>
                <a:pathLst>
                  <a:path w="7378" h="2188" extrusionOk="0">
                    <a:moveTo>
                      <a:pt x="6079" y="1"/>
                    </a:moveTo>
                    <a:cubicBezTo>
                      <a:pt x="5792" y="1"/>
                      <a:pt x="5509" y="132"/>
                      <a:pt x="5377" y="405"/>
                    </a:cubicBezTo>
                    <a:cubicBezTo>
                      <a:pt x="5227" y="690"/>
                      <a:pt x="5285" y="1092"/>
                      <a:pt x="5568" y="1273"/>
                    </a:cubicBezTo>
                    <a:cubicBezTo>
                      <a:pt x="5665" y="1337"/>
                      <a:pt x="5781" y="1373"/>
                      <a:pt x="5898" y="1373"/>
                    </a:cubicBezTo>
                    <a:cubicBezTo>
                      <a:pt x="5943" y="1373"/>
                      <a:pt x="5989" y="1367"/>
                      <a:pt x="6034" y="1356"/>
                    </a:cubicBezTo>
                    <a:cubicBezTo>
                      <a:pt x="6052" y="1353"/>
                      <a:pt x="6061" y="1331"/>
                      <a:pt x="6058" y="1313"/>
                    </a:cubicBezTo>
                    <a:cubicBezTo>
                      <a:pt x="6056" y="1297"/>
                      <a:pt x="6041" y="1288"/>
                      <a:pt x="6025" y="1288"/>
                    </a:cubicBezTo>
                    <a:cubicBezTo>
                      <a:pt x="6023" y="1288"/>
                      <a:pt x="6021" y="1288"/>
                      <a:pt x="6018" y="1289"/>
                    </a:cubicBezTo>
                    <a:cubicBezTo>
                      <a:pt x="5982" y="1296"/>
                      <a:pt x="5945" y="1300"/>
                      <a:pt x="5909" y="1300"/>
                    </a:cubicBezTo>
                    <a:cubicBezTo>
                      <a:pt x="5803" y="1300"/>
                      <a:pt x="5698" y="1268"/>
                      <a:pt x="5614" y="1209"/>
                    </a:cubicBezTo>
                    <a:cubicBezTo>
                      <a:pt x="5233" y="951"/>
                      <a:pt x="5365" y="332"/>
                      <a:pt x="5764" y="166"/>
                    </a:cubicBezTo>
                    <a:cubicBezTo>
                      <a:pt x="5865" y="121"/>
                      <a:pt x="5969" y="101"/>
                      <a:pt x="6071" y="101"/>
                    </a:cubicBezTo>
                    <a:cubicBezTo>
                      <a:pt x="6536" y="101"/>
                      <a:pt x="6955" y="527"/>
                      <a:pt x="6877" y="1028"/>
                    </a:cubicBezTo>
                    <a:cubicBezTo>
                      <a:pt x="6819" y="1463"/>
                      <a:pt x="6436" y="1792"/>
                      <a:pt x="6025" y="1905"/>
                    </a:cubicBezTo>
                    <a:cubicBezTo>
                      <a:pt x="5861" y="1949"/>
                      <a:pt x="5693" y="1968"/>
                      <a:pt x="5522" y="1968"/>
                    </a:cubicBezTo>
                    <a:cubicBezTo>
                      <a:pt x="4413" y="1968"/>
                      <a:pt x="3202" y="1131"/>
                      <a:pt x="2298" y="623"/>
                    </a:cubicBezTo>
                    <a:cubicBezTo>
                      <a:pt x="2017" y="434"/>
                      <a:pt x="1669" y="312"/>
                      <a:pt x="1329" y="312"/>
                    </a:cubicBezTo>
                    <a:cubicBezTo>
                      <a:pt x="1047" y="312"/>
                      <a:pt x="771" y="396"/>
                      <a:pt x="544" y="595"/>
                    </a:cubicBezTo>
                    <a:cubicBezTo>
                      <a:pt x="1" y="1040"/>
                      <a:pt x="136" y="1933"/>
                      <a:pt x="814" y="2153"/>
                    </a:cubicBezTo>
                    <a:cubicBezTo>
                      <a:pt x="887" y="2176"/>
                      <a:pt x="959" y="2187"/>
                      <a:pt x="1029" y="2187"/>
                    </a:cubicBezTo>
                    <a:cubicBezTo>
                      <a:pt x="1645" y="2187"/>
                      <a:pt x="2058" y="1358"/>
                      <a:pt x="1396" y="1000"/>
                    </a:cubicBezTo>
                    <a:cubicBezTo>
                      <a:pt x="1391" y="998"/>
                      <a:pt x="1386" y="997"/>
                      <a:pt x="1382" y="997"/>
                    </a:cubicBezTo>
                    <a:cubicBezTo>
                      <a:pt x="1351" y="997"/>
                      <a:pt x="1334" y="1046"/>
                      <a:pt x="1369" y="1062"/>
                    </a:cubicBezTo>
                    <a:cubicBezTo>
                      <a:pt x="1936" y="1379"/>
                      <a:pt x="1570" y="2094"/>
                      <a:pt x="1038" y="2094"/>
                    </a:cubicBezTo>
                    <a:cubicBezTo>
                      <a:pt x="974" y="2094"/>
                      <a:pt x="908" y="2084"/>
                      <a:pt x="841" y="2061"/>
                    </a:cubicBezTo>
                    <a:cubicBezTo>
                      <a:pt x="243" y="1856"/>
                      <a:pt x="127" y="1071"/>
                      <a:pt x="611" y="675"/>
                    </a:cubicBezTo>
                    <a:cubicBezTo>
                      <a:pt x="817" y="498"/>
                      <a:pt x="1065" y="423"/>
                      <a:pt x="1319" y="423"/>
                    </a:cubicBezTo>
                    <a:cubicBezTo>
                      <a:pt x="1641" y="423"/>
                      <a:pt x="1973" y="543"/>
                      <a:pt x="2240" y="724"/>
                    </a:cubicBezTo>
                    <a:cubicBezTo>
                      <a:pt x="3168" y="1249"/>
                      <a:pt x="4367" y="2094"/>
                      <a:pt x="5507" y="2094"/>
                    </a:cubicBezTo>
                    <a:cubicBezTo>
                      <a:pt x="5693" y="2094"/>
                      <a:pt x="5877" y="2071"/>
                      <a:pt x="6058" y="2022"/>
                    </a:cubicBezTo>
                    <a:cubicBezTo>
                      <a:pt x="6886" y="1804"/>
                      <a:pt x="7377" y="804"/>
                      <a:pt x="6635" y="187"/>
                    </a:cubicBezTo>
                    <a:cubicBezTo>
                      <a:pt x="6480" y="64"/>
                      <a:pt x="6279" y="1"/>
                      <a:pt x="60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6" name="Google Shape;12376;p19"/>
              <p:cNvSpPr/>
              <p:nvPr/>
            </p:nvSpPr>
            <p:spPr>
              <a:xfrm>
                <a:off x="4642617" y="959751"/>
                <a:ext cx="605690" cy="155945"/>
              </a:xfrm>
              <a:custGeom>
                <a:avLst/>
                <a:gdLst/>
                <a:ahLst/>
                <a:cxnLst/>
                <a:rect l="l" t="t" r="r" b="b"/>
                <a:pathLst>
                  <a:path w="7978" h="2054" extrusionOk="0">
                    <a:moveTo>
                      <a:pt x="449" y="1"/>
                    </a:moveTo>
                    <a:cubicBezTo>
                      <a:pt x="305" y="1"/>
                      <a:pt x="163" y="21"/>
                      <a:pt x="28" y="66"/>
                    </a:cubicBezTo>
                    <a:lnTo>
                      <a:pt x="25" y="66"/>
                    </a:lnTo>
                    <a:cubicBezTo>
                      <a:pt x="9" y="72"/>
                      <a:pt x="0" y="91"/>
                      <a:pt x="6" y="106"/>
                    </a:cubicBezTo>
                    <a:cubicBezTo>
                      <a:pt x="11" y="121"/>
                      <a:pt x="24" y="129"/>
                      <a:pt x="38" y="129"/>
                    </a:cubicBezTo>
                    <a:cubicBezTo>
                      <a:pt x="42" y="129"/>
                      <a:pt x="45" y="129"/>
                      <a:pt x="49" y="128"/>
                    </a:cubicBezTo>
                    <a:cubicBezTo>
                      <a:pt x="166" y="91"/>
                      <a:pt x="288" y="74"/>
                      <a:pt x="414" y="74"/>
                    </a:cubicBezTo>
                    <a:cubicBezTo>
                      <a:pt x="1124" y="74"/>
                      <a:pt x="1945" y="595"/>
                      <a:pt x="2537" y="879"/>
                    </a:cubicBezTo>
                    <a:cubicBezTo>
                      <a:pt x="3639" y="1454"/>
                      <a:pt x="4837" y="2054"/>
                      <a:pt x="6109" y="2054"/>
                    </a:cubicBezTo>
                    <a:cubicBezTo>
                      <a:pt x="6200" y="2054"/>
                      <a:pt x="6291" y="2051"/>
                      <a:pt x="6383" y="2044"/>
                    </a:cubicBezTo>
                    <a:cubicBezTo>
                      <a:pt x="6834" y="2011"/>
                      <a:pt x="7334" y="1922"/>
                      <a:pt x="7646" y="1554"/>
                    </a:cubicBezTo>
                    <a:cubicBezTo>
                      <a:pt x="7978" y="1164"/>
                      <a:pt x="7867" y="486"/>
                      <a:pt x="7297" y="428"/>
                    </a:cubicBezTo>
                    <a:cubicBezTo>
                      <a:pt x="7270" y="424"/>
                      <a:pt x="7243" y="422"/>
                      <a:pt x="7217" y="422"/>
                    </a:cubicBezTo>
                    <a:cubicBezTo>
                      <a:pt x="6872" y="422"/>
                      <a:pt x="6573" y="747"/>
                      <a:pt x="6656" y="1100"/>
                    </a:cubicBezTo>
                    <a:cubicBezTo>
                      <a:pt x="6677" y="1219"/>
                      <a:pt x="6754" y="1327"/>
                      <a:pt x="6858" y="1391"/>
                    </a:cubicBezTo>
                    <a:cubicBezTo>
                      <a:pt x="6864" y="1395"/>
                      <a:pt x="6870" y="1396"/>
                      <a:pt x="6877" y="1396"/>
                    </a:cubicBezTo>
                    <a:cubicBezTo>
                      <a:pt x="6888" y="1396"/>
                      <a:pt x="6898" y="1392"/>
                      <a:pt x="6904" y="1382"/>
                    </a:cubicBezTo>
                    <a:cubicBezTo>
                      <a:pt x="6913" y="1364"/>
                      <a:pt x="6907" y="1345"/>
                      <a:pt x="6892" y="1336"/>
                    </a:cubicBezTo>
                    <a:cubicBezTo>
                      <a:pt x="6711" y="1223"/>
                      <a:pt x="6674" y="965"/>
                      <a:pt x="6766" y="781"/>
                    </a:cubicBezTo>
                    <a:cubicBezTo>
                      <a:pt x="6851" y="607"/>
                      <a:pt x="7036" y="517"/>
                      <a:pt x="7222" y="517"/>
                    </a:cubicBezTo>
                    <a:cubicBezTo>
                      <a:pt x="7347" y="517"/>
                      <a:pt x="7472" y="557"/>
                      <a:pt x="7567" y="640"/>
                    </a:cubicBezTo>
                    <a:cubicBezTo>
                      <a:pt x="7812" y="854"/>
                      <a:pt x="7760" y="1253"/>
                      <a:pt x="7564" y="1483"/>
                    </a:cubicBezTo>
                    <a:cubicBezTo>
                      <a:pt x="7272" y="1818"/>
                      <a:pt x="6800" y="1900"/>
                      <a:pt x="6377" y="1928"/>
                    </a:cubicBezTo>
                    <a:cubicBezTo>
                      <a:pt x="6291" y="1934"/>
                      <a:pt x="6205" y="1937"/>
                      <a:pt x="6120" y="1937"/>
                    </a:cubicBezTo>
                    <a:cubicBezTo>
                      <a:pt x="5316" y="1937"/>
                      <a:pt x="4529" y="1686"/>
                      <a:pt x="3794" y="1370"/>
                    </a:cubicBezTo>
                    <a:cubicBezTo>
                      <a:pt x="3386" y="1189"/>
                      <a:pt x="2987" y="986"/>
                      <a:pt x="2586" y="784"/>
                    </a:cubicBezTo>
                    <a:cubicBezTo>
                      <a:pt x="1982" y="500"/>
                      <a:pt x="1174" y="1"/>
                      <a:pt x="44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7" name="Google Shape;12377;p19"/>
              <p:cNvSpPr/>
              <p:nvPr/>
            </p:nvSpPr>
            <p:spPr>
              <a:xfrm>
                <a:off x="5009760" y="1053436"/>
                <a:ext cx="35986" cy="26877"/>
              </a:xfrm>
              <a:custGeom>
                <a:avLst/>
                <a:gdLst/>
                <a:ahLst/>
                <a:cxnLst/>
                <a:rect l="l" t="t" r="r" b="b"/>
                <a:pathLst>
                  <a:path w="474" h="354" extrusionOk="0">
                    <a:moveTo>
                      <a:pt x="237" y="1"/>
                    </a:moveTo>
                    <a:cubicBezTo>
                      <a:pt x="108" y="1"/>
                      <a:pt x="1" y="81"/>
                      <a:pt x="1" y="179"/>
                    </a:cubicBezTo>
                    <a:cubicBezTo>
                      <a:pt x="1" y="274"/>
                      <a:pt x="108" y="353"/>
                      <a:pt x="237" y="353"/>
                    </a:cubicBezTo>
                    <a:cubicBezTo>
                      <a:pt x="369" y="353"/>
                      <a:pt x="473" y="274"/>
                      <a:pt x="473" y="179"/>
                    </a:cubicBezTo>
                    <a:cubicBezTo>
                      <a:pt x="473" y="81"/>
                      <a:pt x="369" y="1"/>
                      <a:pt x="23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8" name="Google Shape;12378;p19"/>
              <p:cNvSpPr/>
              <p:nvPr/>
            </p:nvSpPr>
            <p:spPr>
              <a:xfrm>
                <a:off x="5153019" y="1044326"/>
                <a:ext cx="30064" cy="25358"/>
              </a:xfrm>
              <a:custGeom>
                <a:avLst/>
                <a:gdLst/>
                <a:ahLst/>
                <a:cxnLst/>
                <a:rect l="l" t="t" r="r" b="b"/>
                <a:pathLst>
                  <a:path w="396" h="334" extrusionOk="0">
                    <a:moveTo>
                      <a:pt x="148" y="0"/>
                    </a:moveTo>
                    <a:cubicBezTo>
                      <a:pt x="110" y="0"/>
                      <a:pt x="76" y="14"/>
                      <a:pt x="52" y="41"/>
                    </a:cubicBezTo>
                    <a:cubicBezTo>
                      <a:pt x="0" y="99"/>
                      <a:pt x="22" y="207"/>
                      <a:pt x="104" y="277"/>
                    </a:cubicBezTo>
                    <a:cubicBezTo>
                      <a:pt x="148" y="314"/>
                      <a:pt x="200" y="334"/>
                      <a:pt x="247" y="334"/>
                    </a:cubicBezTo>
                    <a:cubicBezTo>
                      <a:pt x="285" y="334"/>
                      <a:pt x="320" y="320"/>
                      <a:pt x="344" y="293"/>
                    </a:cubicBezTo>
                    <a:cubicBezTo>
                      <a:pt x="396" y="234"/>
                      <a:pt x="374" y="127"/>
                      <a:pt x="295" y="59"/>
                    </a:cubicBezTo>
                    <a:cubicBezTo>
                      <a:pt x="249" y="20"/>
                      <a:pt x="196" y="0"/>
                      <a:pt x="14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9" name="Google Shape;12379;p19"/>
              <p:cNvSpPr/>
              <p:nvPr/>
            </p:nvSpPr>
            <p:spPr>
              <a:xfrm>
                <a:off x="4550375" y="1154031"/>
                <a:ext cx="81842" cy="67419"/>
              </a:xfrm>
              <a:custGeom>
                <a:avLst/>
                <a:gdLst/>
                <a:ahLst/>
                <a:cxnLst/>
                <a:rect l="l" t="t" r="r" b="b"/>
                <a:pathLst>
                  <a:path w="1078" h="888" extrusionOk="0">
                    <a:moveTo>
                      <a:pt x="258" y="1"/>
                    </a:moveTo>
                    <a:lnTo>
                      <a:pt x="136" y="160"/>
                    </a:lnTo>
                    <a:cubicBezTo>
                      <a:pt x="1" y="326"/>
                      <a:pt x="1" y="562"/>
                      <a:pt x="136" y="731"/>
                    </a:cubicBezTo>
                    <a:lnTo>
                      <a:pt x="258" y="887"/>
                    </a:lnTo>
                    <a:lnTo>
                      <a:pt x="384" y="731"/>
                    </a:lnTo>
                    <a:cubicBezTo>
                      <a:pt x="439" y="663"/>
                      <a:pt x="470" y="583"/>
                      <a:pt x="479" y="504"/>
                    </a:cubicBezTo>
                    <a:cubicBezTo>
                      <a:pt x="494" y="510"/>
                      <a:pt x="510" y="516"/>
                      <a:pt x="522" y="522"/>
                    </a:cubicBezTo>
                    <a:cubicBezTo>
                      <a:pt x="580" y="547"/>
                      <a:pt x="645" y="560"/>
                      <a:pt x="710" y="560"/>
                    </a:cubicBezTo>
                    <a:cubicBezTo>
                      <a:pt x="866" y="560"/>
                      <a:pt x="1023" y="486"/>
                      <a:pt x="1077" y="332"/>
                    </a:cubicBezTo>
                    <a:cubicBezTo>
                      <a:pt x="967" y="311"/>
                      <a:pt x="893" y="292"/>
                      <a:pt x="823" y="274"/>
                    </a:cubicBezTo>
                    <a:cubicBezTo>
                      <a:pt x="620" y="206"/>
                      <a:pt x="415" y="182"/>
                      <a:pt x="2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0" name="Google Shape;12380;p19"/>
              <p:cNvSpPr/>
              <p:nvPr/>
            </p:nvSpPr>
            <p:spPr>
              <a:xfrm>
                <a:off x="4559941" y="1116071"/>
                <a:ext cx="20347" cy="30369"/>
              </a:xfrm>
              <a:custGeom>
                <a:avLst/>
                <a:gdLst/>
                <a:ahLst/>
                <a:cxnLst/>
                <a:rect l="l" t="t" r="r" b="b"/>
                <a:pathLst>
                  <a:path w="268" h="400" extrusionOk="0">
                    <a:moveTo>
                      <a:pt x="132" y="1"/>
                    </a:moveTo>
                    <a:lnTo>
                      <a:pt x="0" y="200"/>
                    </a:lnTo>
                    <a:lnTo>
                      <a:pt x="132" y="400"/>
                    </a:lnTo>
                    <a:lnTo>
                      <a:pt x="267" y="200"/>
                    </a:lnTo>
                    <a:lnTo>
                      <a:pt x="13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1" name="Google Shape;12381;p19"/>
              <p:cNvSpPr/>
              <p:nvPr/>
            </p:nvSpPr>
            <p:spPr>
              <a:xfrm>
                <a:off x="4554779" y="964534"/>
                <a:ext cx="30368" cy="54968"/>
              </a:xfrm>
              <a:custGeom>
                <a:avLst/>
                <a:gdLst/>
                <a:ahLst/>
                <a:cxnLst/>
                <a:rect l="l" t="t" r="r" b="b"/>
                <a:pathLst>
                  <a:path w="400" h="724" extrusionOk="0">
                    <a:moveTo>
                      <a:pt x="200" y="0"/>
                    </a:moveTo>
                    <a:lnTo>
                      <a:pt x="1" y="362"/>
                    </a:lnTo>
                    <a:lnTo>
                      <a:pt x="200" y="724"/>
                    </a:lnTo>
                    <a:lnTo>
                      <a:pt x="400" y="362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2" name="Google Shape;12382;p19"/>
              <p:cNvSpPr/>
              <p:nvPr/>
            </p:nvSpPr>
            <p:spPr>
              <a:xfrm>
                <a:off x="4015527" y="975542"/>
                <a:ext cx="548902" cy="166270"/>
              </a:xfrm>
              <a:custGeom>
                <a:avLst/>
                <a:gdLst/>
                <a:ahLst/>
                <a:cxnLst/>
                <a:rect l="l" t="t" r="r" b="b"/>
                <a:pathLst>
                  <a:path w="7230" h="2190" extrusionOk="0">
                    <a:moveTo>
                      <a:pt x="1161" y="0"/>
                    </a:moveTo>
                    <a:cubicBezTo>
                      <a:pt x="799" y="0"/>
                      <a:pt x="441" y="223"/>
                      <a:pt x="307" y="570"/>
                    </a:cubicBezTo>
                    <a:cubicBezTo>
                      <a:pt x="108" y="1027"/>
                      <a:pt x="350" y="1564"/>
                      <a:pt x="746" y="1824"/>
                    </a:cubicBezTo>
                    <a:cubicBezTo>
                      <a:pt x="1039" y="2021"/>
                      <a:pt x="1382" y="2099"/>
                      <a:pt x="1728" y="2099"/>
                    </a:cubicBezTo>
                    <a:cubicBezTo>
                      <a:pt x="2008" y="2099"/>
                      <a:pt x="2291" y="2048"/>
                      <a:pt x="2552" y="1965"/>
                    </a:cubicBezTo>
                    <a:cubicBezTo>
                      <a:pt x="3430" y="1689"/>
                      <a:pt x="4212" y="1186"/>
                      <a:pt x="4994" y="726"/>
                    </a:cubicBezTo>
                    <a:cubicBezTo>
                      <a:pt x="5259" y="545"/>
                      <a:pt x="5590" y="425"/>
                      <a:pt x="5911" y="425"/>
                    </a:cubicBezTo>
                    <a:cubicBezTo>
                      <a:pt x="6165" y="425"/>
                      <a:pt x="6413" y="500"/>
                      <a:pt x="6619" y="677"/>
                    </a:cubicBezTo>
                    <a:cubicBezTo>
                      <a:pt x="7107" y="1073"/>
                      <a:pt x="6987" y="1858"/>
                      <a:pt x="6392" y="2063"/>
                    </a:cubicBezTo>
                    <a:cubicBezTo>
                      <a:pt x="6325" y="2086"/>
                      <a:pt x="6259" y="2096"/>
                      <a:pt x="6196" y="2096"/>
                    </a:cubicBezTo>
                    <a:cubicBezTo>
                      <a:pt x="5665" y="2096"/>
                      <a:pt x="5295" y="1384"/>
                      <a:pt x="5865" y="1064"/>
                    </a:cubicBezTo>
                    <a:cubicBezTo>
                      <a:pt x="5902" y="1048"/>
                      <a:pt x="5881" y="999"/>
                      <a:pt x="5849" y="999"/>
                    </a:cubicBezTo>
                    <a:cubicBezTo>
                      <a:pt x="5844" y="999"/>
                      <a:pt x="5839" y="1000"/>
                      <a:pt x="5834" y="1002"/>
                    </a:cubicBezTo>
                    <a:cubicBezTo>
                      <a:pt x="5178" y="1360"/>
                      <a:pt x="5587" y="2189"/>
                      <a:pt x="6204" y="2189"/>
                    </a:cubicBezTo>
                    <a:cubicBezTo>
                      <a:pt x="6274" y="2189"/>
                      <a:pt x="6346" y="2178"/>
                      <a:pt x="6420" y="2155"/>
                    </a:cubicBezTo>
                    <a:cubicBezTo>
                      <a:pt x="7101" y="1935"/>
                      <a:pt x="7230" y="1045"/>
                      <a:pt x="6690" y="597"/>
                    </a:cubicBezTo>
                    <a:cubicBezTo>
                      <a:pt x="6463" y="399"/>
                      <a:pt x="6188" y="315"/>
                      <a:pt x="5906" y="315"/>
                    </a:cubicBezTo>
                    <a:cubicBezTo>
                      <a:pt x="5566" y="315"/>
                      <a:pt x="5217" y="437"/>
                      <a:pt x="4935" y="625"/>
                    </a:cubicBezTo>
                    <a:cubicBezTo>
                      <a:pt x="4411" y="932"/>
                      <a:pt x="3896" y="1251"/>
                      <a:pt x="3350" y="1508"/>
                    </a:cubicBezTo>
                    <a:cubicBezTo>
                      <a:pt x="2842" y="1747"/>
                      <a:pt x="2281" y="1974"/>
                      <a:pt x="1716" y="1974"/>
                    </a:cubicBezTo>
                    <a:cubicBezTo>
                      <a:pt x="1547" y="1974"/>
                      <a:pt x="1377" y="1954"/>
                      <a:pt x="1209" y="1907"/>
                    </a:cubicBezTo>
                    <a:cubicBezTo>
                      <a:pt x="467" y="1720"/>
                      <a:pt x="1" y="837"/>
                      <a:pt x="663" y="275"/>
                    </a:cubicBezTo>
                    <a:cubicBezTo>
                      <a:pt x="801" y="164"/>
                      <a:pt x="981" y="107"/>
                      <a:pt x="1158" y="107"/>
                    </a:cubicBezTo>
                    <a:cubicBezTo>
                      <a:pt x="1407" y="107"/>
                      <a:pt x="1650" y="219"/>
                      <a:pt x="1770" y="453"/>
                    </a:cubicBezTo>
                    <a:cubicBezTo>
                      <a:pt x="1905" y="699"/>
                      <a:pt x="1865" y="1048"/>
                      <a:pt x="1620" y="1211"/>
                    </a:cubicBezTo>
                    <a:cubicBezTo>
                      <a:pt x="1534" y="1272"/>
                      <a:pt x="1432" y="1303"/>
                      <a:pt x="1328" y="1303"/>
                    </a:cubicBezTo>
                    <a:cubicBezTo>
                      <a:pt x="1290" y="1303"/>
                      <a:pt x="1252" y="1299"/>
                      <a:pt x="1215" y="1291"/>
                    </a:cubicBezTo>
                    <a:cubicBezTo>
                      <a:pt x="1213" y="1290"/>
                      <a:pt x="1210" y="1290"/>
                      <a:pt x="1208" y="1290"/>
                    </a:cubicBezTo>
                    <a:cubicBezTo>
                      <a:pt x="1192" y="1290"/>
                      <a:pt x="1178" y="1299"/>
                      <a:pt x="1175" y="1315"/>
                    </a:cubicBezTo>
                    <a:cubicBezTo>
                      <a:pt x="1169" y="1333"/>
                      <a:pt x="1181" y="1355"/>
                      <a:pt x="1200" y="1358"/>
                    </a:cubicBezTo>
                    <a:cubicBezTo>
                      <a:pt x="1245" y="1369"/>
                      <a:pt x="1291" y="1375"/>
                      <a:pt x="1337" y="1375"/>
                    </a:cubicBezTo>
                    <a:cubicBezTo>
                      <a:pt x="1452" y="1375"/>
                      <a:pt x="1567" y="1341"/>
                      <a:pt x="1663" y="1275"/>
                    </a:cubicBezTo>
                    <a:cubicBezTo>
                      <a:pt x="2105" y="990"/>
                      <a:pt x="1973" y="269"/>
                      <a:pt x="1510" y="76"/>
                    </a:cubicBezTo>
                    <a:cubicBezTo>
                      <a:pt x="1398" y="24"/>
                      <a:pt x="1279" y="0"/>
                      <a:pt x="116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3" name="Google Shape;12383;p19"/>
              <p:cNvSpPr/>
              <p:nvPr/>
            </p:nvSpPr>
            <p:spPr>
              <a:xfrm>
                <a:off x="3895576" y="959675"/>
                <a:ext cx="602046" cy="155869"/>
              </a:xfrm>
              <a:custGeom>
                <a:avLst/>
                <a:gdLst/>
                <a:ahLst/>
                <a:cxnLst/>
                <a:rect l="l" t="t" r="r" b="b"/>
                <a:pathLst>
                  <a:path w="7930" h="2053" extrusionOk="0">
                    <a:moveTo>
                      <a:pt x="7478" y="1"/>
                    </a:moveTo>
                    <a:cubicBezTo>
                      <a:pt x="6754" y="1"/>
                      <a:pt x="5946" y="501"/>
                      <a:pt x="5341" y="785"/>
                    </a:cubicBezTo>
                    <a:cubicBezTo>
                      <a:pt x="4942" y="987"/>
                      <a:pt x="4543" y="1190"/>
                      <a:pt x="4132" y="1371"/>
                    </a:cubicBezTo>
                    <a:cubicBezTo>
                      <a:pt x="3398" y="1687"/>
                      <a:pt x="2613" y="1938"/>
                      <a:pt x="1810" y="1938"/>
                    </a:cubicBezTo>
                    <a:cubicBezTo>
                      <a:pt x="1724" y="1938"/>
                      <a:pt x="1639" y="1935"/>
                      <a:pt x="1553" y="1929"/>
                    </a:cubicBezTo>
                    <a:cubicBezTo>
                      <a:pt x="1127" y="1901"/>
                      <a:pt x="654" y="1819"/>
                      <a:pt x="366" y="1484"/>
                    </a:cubicBezTo>
                    <a:cubicBezTo>
                      <a:pt x="170" y="1254"/>
                      <a:pt x="114" y="855"/>
                      <a:pt x="360" y="641"/>
                    </a:cubicBezTo>
                    <a:cubicBezTo>
                      <a:pt x="455" y="558"/>
                      <a:pt x="581" y="517"/>
                      <a:pt x="707" y="517"/>
                    </a:cubicBezTo>
                    <a:cubicBezTo>
                      <a:pt x="893" y="517"/>
                      <a:pt x="1078" y="606"/>
                      <a:pt x="1160" y="782"/>
                    </a:cubicBezTo>
                    <a:cubicBezTo>
                      <a:pt x="1255" y="966"/>
                      <a:pt x="1219" y="1224"/>
                      <a:pt x="1035" y="1337"/>
                    </a:cubicBezTo>
                    <a:cubicBezTo>
                      <a:pt x="1019" y="1346"/>
                      <a:pt x="1016" y="1365"/>
                      <a:pt x="1025" y="1380"/>
                    </a:cubicBezTo>
                    <a:cubicBezTo>
                      <a:pt x="1031" y="1392"/>
                      <a:pt x="1042" y="1397"/>
                      <a:pt x="1053" y="1397"/>
                    </a:cubicBezTo>
                    <a:cubicBezTo>
                      <a:pt x="1060" y="1397"/>
                      <a:pt x="1066" y="1395"/>
                      <a:pt x="1071" y="1392"/>
                    </a:cubicBezTo>
                    <a:cubicBezTo>
                      <a:pt x="1176" y="1331"/>
                      <a:pt x="1252" y="1220"/>
                      <a:pt x="1274" y="1101"/>
                    </a:cubicBezTo>
                    <a:cubicBezTo>
                      <a:pt x="1351" y="673"/>
                      <a:pt x="1020" y="428"/>
                      <a:pt x="689" y="428"/>
                    </a:cubicBezTo>
                    <a:cubicBezTo>
                      <a:pt x="438" y="428"/>
                      <a:pt x="187" y="569"/>
                      <a:pt x="111" y="877"/>
                    </a:cubicBezTo>
                    <a:cubicBezTo>
                      <a:pt x="1" y="1792"/>
                      <a:pt x="928" y="2052"/>
                      <a:pt x="1806" y="2052"/>
                    </a:cubicBezTo>
                    <a:cubicBezTo>
                      <a:pt x="2219" y="2052"/>
                      <a:pt x="2622" y="1994"/>
                      <a:pt x="2899" y="1920"/>
                    </a:cubicBezTo>
                    <a:cubicBezTo>
                      <a:pt x="3783" y="1708"/>
                      <a:pt x="4599" y="1294"/>
                      <a:pt x="5393" y="880"/>
                    </a:cubicBezTo>
                    <a:cubicBezTo>
                      <a:pt x="5982" y="596"/>
                      <a:pt x="6805" y="75"/>
                      <a:pt x="7515" y="75"/>
                    </a:cubicBezTo>
                    <a:cubicBezTo>
                      <a:pt x="7641" y="75"/>
                      <a:pt x="7763" y="92"/>
                      <a:pt x="7880" y="129"/>
                    </a:cubicBezTo>
                    <a:cubicBezTo>
                      <a:pt x="7884" y="130"/>
                      <a:pt x="7887" y="130"/>
                      <a:pt x="7890" y="130"/>
                    </a:cubicBezTo>
                    <a:cubicBezTo>
                      <a:pt x="7903" y="130"/>
                      <a:pt x="7915" y="122"/>
                      <a:pt x="7920" y="110"/>
                    </a:cubicBezTo>
                    <a:cubicBezTo>
                      <a:pt x="7929" y="92"/>
                      <a:pt x="7920" y="73"/>
                      <a:pt x="7902" y="67"/>
                    </a:cubicBezTo>
                    <a:cubicBezTo>
                      <a:pt x="7765" y="21"/>
                      <a:pt x="7623" y="1"/>
                      <a:pt x="74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4" name="Google Shape;12384;p19"/>
              <p:cNvSpPr/>
              <p:nvPr/>
            </p:nvSpPr>
            <p:spPr>
              <a:xfrm>
                <a:off x="4094483" y="1053436"/>
                <a:ext cx="35682" cy="26877"/>
              </a:xfrm>
              <a:custGeom>
                <a:avLst/>
                <a:gdLst/>
                <a:ahLst/>
                <a:cxnLst/>
                <a:rect l="l" t="t" r="r" b="b"/>
                <a:pathLst>
                  <a:path w="470" h="354" extrusionOk="0">
                    <a:moveTo>
                      <a:pt x="236" y="1"/>
                    </a:moveTo>
                    <a:cubicBezTo>
                      <a:pt x="105" y="1"/>
                      <a:pt x="0" y="81"/>
                      <a:pt x="0" y="179"/>
                    </a:cubicBezTo>
                    <a:cubicBezTo>
                      <a:pt x="0" y="274"/>
                      <a:pt x="105" y="353"/>
                      <a:pt x="236" y="353"/>
                    </a:cubicBezTo>
                    <a:cubicBezTo>
                      <a:pt x="365" y="353"/>
                      <a:pt x="470" y="274"/>
                      <a:pt x="470" y="179"/>
                    </a:cubicBezTo>
                    <a:cubicBezTo>
                      <a:pt x="470" y="81"/>
                      <a:pt x="365" y="1"/>
                      <a:pt x="2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5" name="Google Shape;12385;p19"/>
              <p:cNvSpPr/>
              <p:nvPr/>
            </p:nvSpPr>
            <p:spPr>
              <a:xfrm>
                <a:off x="3956842" y="1044326"/>
                <a:ext cx="30368" cy="25358"/>
              </a:xfrm>
              <a:custGeom>
                <a:avLst/>
                <a:gdLst/>
                <a:ahLst/>
                <a:cxnLst/>
                <a:rect l="l" t="t" r="r" b="b"/>
                <a:pathLst>
                  <a:path w="400" h="334" extrusionOk="0">
                    <a:moveTo>
                      <a:pt x="250" y="0"/>
                    </a:moveTo>
                    <a:cubicBezTo>
                      <a:pt x="202" y="0"/>
                      <a:pt x="149" y="20"/>
                      <a:pt x="105" y="59"/>
                    </a:cubicBezTo>
                    <a:cubicBezTo>
                      <a:pt x="25" y="127"/>
                      <a:pt x="1" y="234"/>
                      <a:pt x="56" y="293"/>
                    </a:cubicBezTo>
                    <a:cubicBezTo>
                      <a:pt x="79" y="320"/>
                      <a:pt x="114" y="334"/>
                      <a:pt x="153" y="334"/>
                    </a:cubicBezTo>
                    <a:cubicBezTo>
                      <a:pt x="199" y="334"/>
                      <a:pt x="251" y="314"/>
                      <a:pt x="295" y="277"/>
                    </a:cubicBezTo>
                    <a:cubicBezTo>
                      <a:pt x="375" y="207"/>
                      <a:pt x="399" y="99"/>
                      <a:pt x="347" y="41"/>
                    </a:cubicBezTo>
                    <a:cubicBezTo>
                      <a:pt x="324" y="14"/>
                      <a:pt x="289" y="0"/>
                      <a:pt x="2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6" name="Google Shape;12386;p19"/>
              <p:cNvSpPr/>
              <p:nvPr/>
            </p:nvSpPr>
            <p:spPr>
              <a:xfrm>
                <a:off x="4507785" y="1154031"/>
                <a:ext cx="81994" cy="67419"/>
              </a:xfrm>
              <a:custGeom>
                <a:avLst/>
                <a:gdLst/>
                <a:ahLst/>
                <a:cxnLst/>
                <a:rect l="l" t="t" r="r" b="b"/>
                <a:pathLst>
                  <a:path w="1080" h="888" extrusionOk="0">
                    <a:moveTo>
                      <a:pt x="819" y="1"/>
                    </a:moveTo>
                    <a:cubicBezTo>
                      <a:pt x="666" y="182"/>
                      <a:pt x="460" y="206"/>
                      <a:pt x="255" y="274"/>
                    </a:cubicBezTo>
                    <a:cubicBezTo>
                      <a:pt x="187" y="292"/>
                      <a:pt x="114" y="311"/>
                      <a:pt x="0" y="332"/>
                    </a:cubicBezTo>
                    <a:cubicBezTo>
                      <a:pt x="57" y="486"/>
                      <a:pt x="214" y="560"/>
                      <a:pt x="370" y="560"/>
                    </a:cubicBezTo>
                    <a:cubicBezTo>
                      <a:pt x="434" y="560"/>
                      <a:pt x="499" y="547"/>
                      <a:pt x="555" y="522"/>
                    </a:cubicBezTo>
                    <a:cubicBezTo>
                      <a:pt x="571" y="516"/>
                      <a:pt x="586" y="510"/>
                      <a:pt x="601" y="504"/>
                    </a:cubicBezTo>
                    <a:cubicBezTo>
                      <a:pt x="611" y="583"/>
                      <a:pt x="641" y="663"/>
                      <a:pt x="697" y="731"/>
                    </a:cubicBezTo>
                    <a:lnTo>
                      <a:pt x="819" y="887"/>
                    </a:lnTo>
                    <a:lnTo>
                      <a:pt x="945" y="731"/>
                    </a:lnTo>
                    <a:cubicBezTo>
                      <a:pt x="1080" y="562"/>
                      <a:pt x="1080" y="326"/>
                      <a:pt x="945" y="160"/>
                    </a:cubicBezTo>
                    <a:lnTo>
                      <a:pt x="81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7" name="Google Shape;12387;p19"/>
              <p:cNvSpPr/>
              <p:nvPr/>
            </p:nvSpPr>
            <p:spPr>
              <a:xfrm>
                <a:off x="4559941" y="1116071"/>
                <a:ext cx="20347" cy="30369"/>
              </a:xfrm>
              <a:custGeom>
                <a:avLst/>
                <a:gdLst/>
                <a:ahLst/>
                <a:cxnLst/>
                <a:rect l="l" t="t" r="r" b="b"/>
                <a:pathLst>
                  <a:path w="268" h="400" extrusionOk="0">
                    <a:moveTo>
                      <a:pt x="132" y="1"/>
                    </a:moveTo>
                    <a:lnTo>
                      <a:pt x="0" y="200"/>
                    </a:lnTo>
                    <a:lnTo>
                      <a:pt x="132" y="400"/>
                    </a:lnTo>
                    <a:lnTo>
                      <a:pt x="267" y="200"/>
                    </a:lnTo>
                    <a:lnTo>
                      <a:pt x="13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8" name="Google Shape;12388;p19"/>
              <p:cNvSpPr/>
              <p:nvPr/>
            </p:nvSpPr>
            <p:spPr>
              <a:xfrm>
                <a:off x="4554779" y="964534"/>
                <a:ext cx="30368" cy="54968"/>
              </a:xfrm>
              <a:custGeom>
                <a:avLst/>
                <a:gdLst/>
                <a:ahLst/>
                <a:cxnLst/>
                <a:rect l="l" t="t" r="r" b="b"/>
                <a:pathLst>
                  <a:path w="400" h="724" extrusionOk="0">
                    <a:moveTo>
                      <a:pt x="200" y="0"/>
                    </a:moveTo>
                    <a:lnTo>
                      <a:pt x="1" y="362"/>
                    </a:lnTo>
                    <a:lnTo>
                      <a:pt x="200" y="724"/>
                    </a:lnTo>
                    <a:lnTo>
                      <a:pt x="400" y="362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9" name="Google Shape;12389;p19"/>
              <p:cNvSpPr/>
              <p:nvPr/>
            </p:nvSpPr>
            <p:spPr>
              <a:xfrm>
                <a:off x="4565483" y="1031116"/>
                <a:ext cx="9186" cy="70380"/>
              </a:xfrm>
              <a:custGeom>
                <a:avLst/>
                <a:gdLst/>
                <a:ahLst/>
                <a:cxnLst/>
                <a:rect l="l" t="t" r="r" b="b"/>
                <a:pathLst>
                  <a:path w="121" h="927" extrusionOk="0">
                    <a:moveTo>
                      <a:pt x="59" y="0"/>
                    </a:moveTo>
                    <a:cubicBezTo>
                      <a:pt x="1" y="310"/>
                      <a:pt x="1" y="620"/>
                      <a:pt x="59" y="927"/>
                    </a:cubicBezTo>
                    <a:cubicBezTo>
                      <a:pt x="121" y="620"/>
                      <a:pt x="121" y="310"/>
                      <a:pt x="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_1_1">
    <p:spTree>
      <p:nvGrpSpPr>
        <p:cNvPr id="1" name="Shape 12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91" name="Google Shape;12391;p20"/>
          <p:cNvGrpSpPr/>
          <p:nvPr/>
        </p:nvGrpSpPr>
        <p:grpSpPr>
          <a:xfrm>
            <a:off x="194050" y="193895"/>
            <a:ext cx="8755889" cy="4755698"/>
            <a:chOff x="194050" y="193895"/>
            <a:chExt cx="8755889" cy="4755698"/>
          </a:xfrm>
        </p:grpSpPr>
        <p:sp>
          <p:nvSpPr>
            <p:cNvPr id="12392" name="Google Shape;12392;p20"/>
            <p:cNvSpPr/>
            <p:nvPr/>
          </p:nvSpPr>
          <p:spPr>
            <a:xfrm>
              <a:off x="374325" y="374100"/>
              <a:ext cx="8395200" cy="43953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393" name="Google Shape;12393;p20"/>
            <p:cNvGrpSpPr/>
            <p:nvPr/>
          </p:nvGrpSpPr>
          <p:grpSpPr>
            <a:xfrm>
              <a:off x="194061" y="193895"/>
              <a:ext cx="8755877" cy="99873"/>
              <a:chOff x="194061" y="193895"/>
              <a:chExt cx="8755877" cy="99873"/>
            </a:xfrm>
          </p:grpSpPr>
          <p:sp>
            <p:nvSpPr>
              <p:cNvPr id="12394" name="Google Shape;12394;p20"/>
              <p:cNvSpPr/>
              <p:nvPr/>
            </p:nvSpPr>
            <p:spPr>
              <a:xfrm>
                <a:off x="19406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5" name="Google Shape;12395;p20"/>
              <p:cNvSpPr/>
              <p:nvPr/>
            </p:nvSpPr>
            <p:spPr>
              <a:xfrm>
                <a:off x="4220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6" name="Google Shape;12396;p20"/>
              <p:cNvSpPr/>
              <p:nvPr/>
            </p:nvSpPr>
            <p:spPr>
              <a:xfrm>
                <a:off x="24355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7" name="Google Shape;12397;p20"/>
              <p:cNvSpPr/>
              <p:nvPr/>
            </p:nvSpPr>
            <p:spPr>
              <a:xfrm>
                <a:off x="34927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8" name="Google Shape;12398;p20"/>
              <p:cNvSpPr/>
              <p:nvPr/>
            </p:nvSpPr>
            <p:spPr>
              <a:xfrm>
                <a:off x="29106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9" name="Google Shape;12399;p20"/>
              <p:cNvSpPr/>
              <p:nvPr/>
            </p:nvSpPr>
            <p:spPr>
              <a:xfrm>
                <a:off x="36577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0" name="Google Shape;12400;p20"/>
              <p:cNvSpPr/>
              <p:nvPr/>
            </p:nvSpPr>
            <p:spPr>
              <a:xfrm>
                <a:off x="31334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1" name="Google Shape;12401;p20"/>
              <p:cNvSpPr/>
              <p:nvPr/>
            </p:nvSpPr>
            <p:spPr>
              <a:xfrm flipH="1">
                <a:off x="46164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2" name="Google Shape;12402;p20"/>
              <p:cNvSpPr/>
              <p:nvPr/>
            </p:nvSpPr>
            <p:spPr>
              <a:xfrm flipH="1">
                <a:off x="51279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3" name="Google Shape;12403;p20"/>
              <p:cNvSpPr/>
              <p:nvPr/>
            </p:nvSpPr>
            <p:spPr>
              <a:xfrm flipH="1">
                <a:off x="69135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4" name="Google Shape;12404;p20"/>
              <p:cNvSpPr/>
              <p:nvPr/>
            </p:nvSpPr>
            <p:spPr>
              <a:xfrm flipH="1">
                <a:off x="55485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5" name="Google Shape;12405;p20"/>
              <p:cNvSpPr/>
              <p:nvPr/>
            </p:nvSpPr>
            <p:spPr>
              <a:xfrm flipH="1">
                <a:off x="61274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6" name="Google Shape;12406;p20"/>
              <p:cNvSpPr/>
              <p:nvPr/>
            </p:nvSpPr>
            <p:spPr>
              <a:xfrm flipH="1">
                <a:off x="57346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7" name="Google Shape;12407;p20"/>
              <p:cNvSpPr/>
              <p:nvPr/>
            </p:nvSpPr>
            <p:spPr>
              <a:xfrm flipH="1">
                <a:off x="62597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8" name="Google Shape;12408;p20"/>
              <p:cNvSpPr/>
              <p:nvPr/>
            </p:nvSpPr>
            <p:spPr>
              <a:xfrm>
                <a:off x="739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9" name="Google Shape;12409;p20"/>
              <p:cNvSpPr/>
              <p:nvPr/>
            </p:nvSpPr>
            <p:spPr>
              <a:xfrm>
                <a:off x="96734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0" name="Google Shape;12410;p20"/>
              <p:cNvSpPr/>
              <p:nvPr/>
            </p:nvSpPr>
            <p:spPr>
              <a:xfrm>
                <a:off x="78881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1" name="Google Shape;12411;p20"/>
              <p:cNvSpPr/>
              <p:nvPr/>
            </p:nvSpPr>
            <p:spPr>
              <a:xfrm>
                <a:off x="89453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2" name="Google Shape;12412;p20"/>
              <p:cNvSpPr/>
              <p:nvPr/>
            </p:nvSpPr>
            <p:spPr>
              <a:xfrm>
                <a:off x="83631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3" name="Google Shape;12413;p20"/>
              <p:cNvSpPr/>
              <p:nvPr/>
            </p:nvSpPr>
            <p:spPr>
              <a:xfrm>
                <a:off x="911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4" name="Google Shape;12414;p20"/>
              <p:cNvSpPr/>
              <p:nvPr/>
            </p:nvSpPr>
            <p:spPr>
              <a:xfrm>
                <a:off x="858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5" name="Google Shape;12415;p20"/>
              <p:cNvSpPr/>
              <p:nvPr/>
            </p:nvSpPr>
            <p:spPr>
              <a:xfrm flipH="1">
                <a:off x="1006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6" name="Google Shape;12416;p20"/>
              <p:cNvSpPr/>
              <p:nvPr/>
            </p:nvSpPr>
            <p:spPr>
              <a:xfrm flipH="1">
                <a:off x="1058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7" name="Google Shape;12417;p20"/>
              <p:cNvSpPr/>
              <p:nvPr/>
            </p:nvSpPr>
            <p:spPr>
              <a:xfrm flipH="1">
                <a:off x="1236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8" name="Google Shape;12418;p20"/>
              <p:cNvSpPr/>
              <p:nvPr/>
            </p:nvSpPr>
            <p:spPr>
              <a:xfrm flipH="1">
                <a:off x="1100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9" name="Google Shape;12419;p20"/>
              <p:cNvSpPr/>
              <p:nvPr/>
            </p:nvSpPr>
            <p:spPr>
              <a:xfrm flipH="1">
                <a:off x="1158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0" name="Google Shape;12420;p20"/>
              <p:cNvSpPr/>
              <p:nvPr/>
            </p:nvSpPr>
            <p:spPr>
              <a:xfrm flipH="1">
                <a:off x="1118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1" name="Google Shape;12421;p20"/>
              <p:cNvSpPr/>
              <p:nvPr/>
            </p:nvSpPr>
            <p:spPr>
              <a:xfrm flipH="1">
                <a:off x="1171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2" name="Google Shape;12422;p20"/>
              <p:cNvSpPr/>
              <p:nvPr/>
            </p:nvSpPr>
            <p:spPr>
              <a:xfrm>
                <a:off x="128516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3" name="Google Shape;12423;p20"/>
              <p:cNvSpPr/>
              <p:nvPr/>
            </p:nvSpPr>
            <p:spPr>
              <a:xfrm>
                <a:off x="151318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4" name="Google Shape;12424;p20"/>
              <p:cNvSpPr/>
              <p:nvPr/>
            </p:nvSpPr>
            <p:spPr>
              <a:xfrm>
                <a:off x="13346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5" name="Google Shape;12425;p20"/>
              <p:cNvSpPr/>
              <p:nvPr/>
            </p:nvSpPr>
            <p:spPr>
              <a:xfrm>
                <a:off x="144037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6" name="Google Shape;12426;p20"/>
              <p:cNvSpPr/>
              <p:nvPr/>
            </p:nvSpPr>
            <p:spPr>
              <a:xfrm>
                <a:off x="138216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7" name="Google Shape;12427;p20"/>
              <p:cNvSpPr/>
              <p:nvPr/>
            </p:nvSpPr>
            <p:spPr>
              <a:xfrm>
                <a:off x="145688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8" name="Google Shape;12428;p20"/>
              <p:cNvSpPr/>
              <p:nvPr/>
            </p:nvSpPr>
            <p:spPr>
              <a:xfrm>
                <a:off x="140444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9" name="Google Shape;12429;p20"/>
              <p:cNvSpPr/>
              <p:nvPr/>
            </p:nvSpPr>
            <p:spPr>
              <a:xfrm flipH="1">
                <a:off x="155274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0" name="Google Shape;12430;p20"/>
              <p:cNvSpPr/>
              <p:nvPr/>
            </p:nvSpPr>
            <p:spPr>
              <a:xfrm flipH="1">
                <a:off x="160389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1" name="Google Shape;12431;p20"/>
              <p:cNvSpPr/>
              <p:nvPr/>
            </p:nvSpPr>
            <p:spPr>
              <a:xfrm flipH="1">
                <a:off x="17824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2" name="Google Shape;12432;p20"/>
              <p:cNvSpPr/>
              <p:nvPr/>
            </p:nvSpPr>
            <p:spPr>
              <a:xfrm flipH="1">
                <a:off x="164595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3" name="Google Shape;12433;p20"/>
              <p:cNvSpPr/>
              <p:nvPr/>
            </p:nvSpPr>
            <p:spPr>
              <a:xfrm flipH="1">
                <a:off x="170384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4" name="Google Shape;12434;p20"/>
              <p:cNvSpPr/>
              <p:nvPr/>
            </p:nvSpPr>
            <p:spPr>
              <a:xfrm flipH="1">
                <a:off x="166456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5" name="Google Shape;12435;p20"/>
              <p:cNvSpPr/>
              <p:nvPr/>
            </p:nvSpPr>
            <p:spPr>
              <a:xfrm flipH="1">
                <a:off x="171707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6" name="Google Shape;12436;p20"/>
              <p:cNvSpPr/>
              <p:nvPr/>
            </p:nvSpPr>
            <p:spPr>
              <a:xfrm>
                <a:off x="183100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7" name="Google Shape;12437;p20"/>
              <p:cNvSpPr/>
              <p:nvPr/>
            </p:nvSpPr>
            <p:spPr>
              <a:xfrm>
                <a:off x="2059031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8" name="Google Shape;12438;p20"/>
              <p:cNvSpPr/>
              <p:nvPr/>
            </p:nvSpPr>
            <p:spPr>
              <a:xfrm>
                <a:off x="18804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9" name="Google Shape;12439;p20"/>
              <p:cNvSpPr/>
              <p:nvPr/>
            </p:nvSpPr>
            <p:spPr>
              <a:xfrm>
                <a:off x="198622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0" name="Google Shape;12440;p20"/>
              <p:cNvSpPr/>
              <p:nvPr/>
            </p:nvSpPr>
            <p:spPr>
              <a:xfrm>
                <a:off x="1928006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1" name="Google Shape;12441;p20"/>
              <p:cNvSpPr/>
              <p:nvPr/>
            </p:nvSpPr>
            <p:spPr>
              <a:xfrm>
                <a:off x="200272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2" name="Google Shape;12442;p20"/>
              <p:cNvSpPr/>
              <p:nvPr/>
            </p:nvSpPr>
            <p:spPr>
              <a:xfrm>
                <a:off x="195028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3" name="Google Shape;12443;p20"/>
              <p:cNvSpPr/>
              <p:nvPr/>
            </p:nvSpPr>
            <p:spPr>
              <a:xfrm flipH="1">
                <a:off x="209858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4" name="Google Shape;12444;p20"/>
              <p:cNvSpPr/>
              <p:nvPr/>
            </p:nvSpPr>
            <p:spPr>
              <a:xfrm flipH="1">
                <a:off x="214974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5" name="Google Shape;12445;p20"/>
              <p:cNvSpPr/>
              <p:nvPr/>
            </p:nvSpPr>
            <p:spPr>
              <a:xfrm flipH="1">
                <a:off x="23282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6" name="Google Shape;12446;p20"/>
              <p:cNvSpPr/>
              <p:nvPr/>
            </p:nvSpPr>
            <p:spPr>
              <a:xfrm flipH="1">
                <a:off x="219179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7" name="Google Shape;12447;p20"/>
              <p:cNvSpPr/>
              <p:nvPr/>
            </p:nvSpPr>
            <p:spPr>
              <a:xfrm flipH="1">
                <a:off x="224968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8" name="Google Shape;12448;p20"/>
              <p:cNvSpPr/>
              <p:nvPr/>
            </p:nvSpPr>
            <p:spPr>
              <a:xfrm flipH="1">
                <a:off x="221040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9" name="Google Shape;12449;p20"/>
              <p:cNvSpPr/>
              <p:nvPr/>
            </p:nvSpPr>
            <p:spPr>
              <a:xfrm flipH="1">
                <a:off x="226292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0" name="Google Shape;12450;p20"/>
              <p:cNvSpPr/>
              <p:nvPr/>
            </p:nvSpPr>
            <p:spPr>
              <a:xfrm>
                <a:off x="237685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1" name="Google Shape;12451;p20"/>
              <p:cNvSpPr/>
              <p:nvPr/>
            </p:nvSpPr>
            <p:spPr>
              <a:xfrm>
                <a:off x="260487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2" name="Google Shape;12452;p20"/>
              <p:cNvSpPr/>
              <p:nvPr/>
            </p:nvSpPr>
            <p:spPr>
              <a:xfrm>
                <a:off x="242634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3" name="Google Shape;12453;p20"/>
              <p:cNvSpPr/>
              <p:nvPr/>
            </p:nvSpPr>
            <p:spPr>
              <a:xfrm>
                <a:off x="253206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4" name="Google Shape;12454;p20"/>
              <p:cNvSpPr/>
              <p:nvPr/>
            </p:nvSpPr>
            <p:spPr>
              <a:xfrm>
                <a:off x="247384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5" name="Google Shape;12455;p20"/>
              <p:cNvSpPr/>
              <p:nvPr/>
            </p:nvSpPr>
            <p:spPr>
              <a:xfrm>
                <a:off x="254856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6" name="Google Shape;12456;p20"/>
              <p:cNvSpPr/>
              <p:nvPr/>
            </p:nvSpPr>
            <p:spPr>
              <a:xfrm>
                <a:off x="249612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7" name="Google Shape;12457;p20"/>
              <p:cNvSpPr/>
              <p:nvPr/>
            </p:nvSpPr>
            <p:spPr>
              <a:xfrm flipH="1">
                <a:off x="264443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8" name="Google Shape;12458;p20"/>
              <p:cNvSpPr/>
              <p:nvPr/>
            </p:nvSpPr>
            <p:spPr>
              <a:xfrm flipH="1">
                <a:off x="269558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9" name="Google Shape;12459;p20"/>
              <p:cNvSpPr/>
              <p:nvPr/>
            </p:nvSpPr>
            <p:spPr>
              <a:xfrm flipH="1">
                <a:off x="28741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0" name="Google Shape;12460;p20"/>
              <p:cNvSpPr/>
              <p:nvPr/>
            </p:nvSpPr>
            <p:spPr>
              <a:xfrm flipH="1">
                <a:off x="273764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1" name="Google Shape;12461;p20"/>
              <p:cNvSpPr/>
              <p:nvPr/>
            </p:nvSpPr>
            <p:spPr>
              <a:xfrm flipH="1">
                <a:off x="279553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2" name="Google Shape;12462;p20"/>
              <p:cNvSpPr/>
              <p:nvPr/>
            </p:nvSpPr>
            <p:spPr>
              <a:xfrm flipH="1">
                <a:off x="275625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3" name="Google Shape;12463;p20"/>
              <p:cNvSpPr/>
              <p:nvPr/>
            </p:nvSpPr>
            <p:spPr>
              <a:xfrm flipH="1">
                <a:off x="28087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4" name="Google Shape;12464;p20"/>
              <p:cNvSpPr/>
              <p:nvPr/>
            </p:nvSpPr>
            <p:spPr>
              <a:xfrm>
                <a:off x="292269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5" name="Google Shape;12465;p20"/>
              <p:cNvSpPr/>
              <p:nvPr/>
            </p:nvSpPr>
            <p:spPr>
              <a:xfrm>
                <a:off x="315071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6" name="Google Shape;12466;p20"/>
              <p:cNvSpPr/>
              <p:nvPr/>
            </p:nvSpPr>
            <p:spPr>
              <a:xfrm>
                <a:off x="297218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7" name="Google Shape;12467;p20"/>
              <p:cNvSpPr/>
              <p:nvPr/>
            </p:nvSpPr>
            <p:spPr>
              <a:xfrm>
                <a:off x="307790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8" name="Google Shape;12468;p20"/>
              <p:cNvSpPr/>
              <p:nvPr/>
            </p:nvSpPr>
            <p:spPr>
              <a:xfrm>
                <a:off x="301969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9" name="Google Shape;12469;p20"/>
              <p:cNvSpPr/>
              <p:nvPr/>
            </p:nvSpPr>
            <p:spPr>
              <a:xfrm>
                <a:off x="309441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0" name="Google Shape;12470;p20"/>
              <p:cNvSpPr/>
              <p:nvPr/>
            </p:nvSpPr>
            <p:spPr>
              <a:xfrm>
                <a:off x="304197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1" name="Google Shape;12471;p20"/>
              <p:cNvSpPr/>
              <p:nvPr/>
            </p:nvSpPr>
            <p:spPr>
              <a:xfrm flipH="1">
                <a:off x="319027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2" name="Google Shape;12472;p20"/>
              <p:cNvSpPr/>
              <p:nvPr/>
            </p:nvSpPr>
            <p:spPr>
              <a:xfrm flipH="1">
                <a:off x="324142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3" name="Google Shape;12473;p20"/>
              <p:cNvSpPr/>
              <p:nvPr/>
            </p:nvSpPr>
            <p:spPr>
              <a:xfrm flipH="1">
                <a:off x="341998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4" name="Google Shape;12474;p20"/>
              <p:cNvSpPr/>
              <p:nvPr/>
            </p:nvSpPr>
            <p:spPr>
              <a:xfrm flipH="1">
                <a:off x="328348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5" name="Google Shape;12475;p20"/>
              <p:cNvSpPr/>
              <p:nvPr/>
            </p:nvSpPr>
            <p:spPr>
              <a:xfrm flipH="1">
                <a:off x="334137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6" name="Google Shape;12476;p20"/>
              <p:cNvSpPr/>
              <p:nvPr/>
            </p:nvSpPr>
            <p:spPr>
              <a:xfrm flipH="1">
                <a:off x="330209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7" name="Google Shape;12477;p20"/>
              <p:cNvSpPr/>
              <p:nvPr/>
            </p:nvSpPr>
            <p:spPr>
              <a:xfrm flipH="1">
                <a:off x="335460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8" name="Google Shape;12478;p20"/>
              <p:cNvSpPr/>
              <p:nvPr/>
            </p:nvSpPr>
            <p:spPr>
              <a:xfrm>
                <a:off x="346853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9" name="Google Shape;12479;p20"/>
              <p:cNvSpPr/>
              <p:nvPr/>
            </p:nvSpPr>
            <p:spPr>
              <a:xfrm>
                <a:off x="369656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0" name="Google Shape;12480;p20"/>
              <p:cNvSpPr/>
              <p:nvPr/>
            </p:nvSpPr>
            <p:spPr>
              <a:xfrm>
                <a:off x="351802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1" name="Google Shape;12481;p20"/>
              <p:cNvSpPr/>
              <p:nvPr/>
            </p:nvSpPr>
            <p:spPr>
              <a:xfrm>
                <a:off x="362374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2" name="Google Shape;12482;p20"/>
              <p:cNvSpPr/>
              <p:nvPr/>
            </p:nvSpPr>
            <p:spPr>
              <a:xfrm>
                <a:off x="35655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3" name="Google Shape;12483;p20"/>
              <p:cNvSpPr/>
              <p:nvPr/>
            </p:nvSpPr>
            <p:spPr>
              <a:xfrm>
                <a:off x="36402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4" name="Google Shape;12484;p20"/>
              <p:cNvSpPr/>
              <p:nvPr/>
            </p:nvSpPr>
            <p:spPr>
              <a:xfrm>
                <a:off x="358781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5" name="Google Shape;12485;p20"/>
              <p:cNvSpPr/>
              <p:nvPr/>
            </p:nvSpPr>
            <p:spPr>
              <a:xfrm flipH="1">
                <a:off x="37361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6" name="Google Shape;12486;p20"/>
              <p:cNvSpPr/>
              <p:nvPr/>
            </p:nvSpPr>
            <p:spPr>
              <a:xfrm flipH="1">
                <a:off x="378727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7" name="Google Shape;12487;p20"/>
              <p:cNvSpPr/>
              <p:nvPr/>
            </p:nvSpPr>
            <p:spPr>
              <a:xfrm flipH="1">
                <a:off x="396582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8" name="Google Shape;12488;p20"/>
              <p:cNvSpPr/>
              <p:nvPr/>
            </p:nvSpPr>
            <p:spPr>
              <a:xfrm flipH="1">
                <a:off x="382932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9" name="Google Shape;12489;p20"/>
              <p:cNvSpPr/>
              <p:nvPr/>
            </p:nvSpPr>
            <p:spPr>
              <a:xfrm flipH="1">
                <a:off x="38872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0" name="Google Shape;12490;p20"/>
              <p:cNvSpPr/>
              <p:nvPr/>
            </p:nvSpPr>
            <p:spPr>
              <a:xfrm flipH="1">
                <a:off x="384793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1" name="Google Shape;12491;p20"/>
              <p:cNvSpPr/>
              <p:nvPr/>
            </p:nvSpPr>
            <p:spPr>
              <a:xfrm flipH="1">
                <a:off x="390045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2" name="Google Shape;12492;p20"/>
              <p:cNvSpPr/>
              <p:nvPr/>
            </p:nvSpPr>
            <p:spPr>
              <a:xfrm>
                <a:off x="401438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3" name="Google Shape;12493;p20"/>
              <p:cNvSpPr/>
              <p:nvPr/>
            </p:nvSpPr>
            <p:spPr>
              <a:xfrm>
                <a:off x="424240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4" name="Google Shape;12494;p20"/>
              <p:cNvSpPr/>
              <p:nvPr/>
            </p:nvSpPr>
            <p:spPr>
              <a:xfrm>
                <a:off x="406387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5" name="Google Shape;12495;p20"/>
              <p:cNvSpPr/>
              <p:nvPr/>
            </p:nvSpPr>
            <p:spPr>
              <a:xfrm>
                <a:off x="416959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6" name="Google Shape;12496;p20"/>
              <p:cNvSpPr/>
              <p:nvPr/>
            </p:nvSpPr>
            <p:spPr>
              <a:xfrm>
                <a:off x="411137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7" name="Google Shape;12497;p20"/>
              <p:cNvSpPr/>
              <p:nvPr/>
            </p:nvSpPr>
            <p:spPr>
              <a:xfrm>
                <a:off x="418609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8" name="Google Shape;12498;p20"/>
              <p:cNvSpPr/>
              <p:nvPr/>
            </p:nvSpPr>
            <p:spPr>
              <a:xfrm>
                <a:off x="413365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9" name="Google Shape;12499;p20"/>
              <p:cNvSpPr/>
              <p:nvPr/>
            </p:nvSpPr>
            <p:spPr>
              <a:xfrm flipH="1">
                <a:off x="428196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0" name="Google Shape;12500;p20"/>
              <p:cNvSpPr/>
              <p:nvPr/>
            </p:nvSpPr>
            <p:spPr>
              <a:xfrm flipH="1">
                <a:off x="433311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1" name="Google Shape;12501;p20"/>
              <p:cNvSpPr/>
              <p:nvPr/>
            </p:nvSpPr>
            <p:spPr>
              <a:xfrm flipH="1">
                <a:off x="451167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2" name="Google Shape;12502;p20"/>
              <p:cNvSpPr/>
              <p:nvPr/>
            </p:nvSpPr>
            <p:spPr>
              <a:xfrm flipH="1">
                <a:off x="437516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3" name="Google Shape;12503;p20"/>
              <p:cNvSpPr/>
              <p:nvPr/>
            </p:nvSpPr>
            <p:spPr>
              <a:xfrm flipH="1">
                <a:off x="443306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4" name="Google Shape;12504;p20"/>
              <p:cNvSpPr/>
              <p:nvPr/>
            </p:nvSpPr>
            <p:spPr>
              <a:xfrm flipH="1">
                <a:off x="439378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5" name="Google Shape;12505;p20"/>
              <p:cNvSpPr/>
              <p:nvPr/>
            </p:nvSpPr>
            <p:spPr>
              <a:xfrm flipH="1">
                <a:off x="444629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6" name="Google Shape;12506;p20"/>
              <p:cNvSpPr/>
              <p:nvPr/>
            </p:nvSpPr>
            <p:spPr>
              <a:xfrm>
                <a:off x="456022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7" name="Google Shape;12507;p20"/>
              <p:cNvSpPr/>
              <p:nvPr/>
            </p:nvSpPr>
            <p:spPr>
              <a:xfrm>
                <a:off x="478824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8" name="Google Shape;12508;p20"/>
              <p:cNvSpPr/>
              <p:nvPr/>
            </p:nvSpPr>
            <p:spPr>
              <a:xfrm>
                <a:off x="46097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9" name="Google Shape;12509;p20"/>
              <p:cNvSpPr/>
              <p:nvPr/>
            </p:nvSpPr>
            <p:spPr>
              <a:xfrm>
                <a:off x="471543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0" name="Google Shape;12510;p20"/>
              <p:cNvSpPr/>
              <p:nvPr/>
            </p:nvSpPr>
            <p:spPr>
              <a:xfrm>
                <a:off x="465722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1" name="Google Shape;12511;p20"/>
              <p:cNvSpPr/>
              <p:nvPr/>
            </p:nvSpPr>
            <p:spPr>
              <a:xfrm>
                <a:off x="473194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2" name="Google Shape;12512;p20"/>
              <p:cNvSpPr/>
              <p:nvPr/>
            </p:nvSpPr>
            <p:spPr>
              <a:xfrm>
                <a:off x="467950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3" name="Google Shape;12513;p20"/>
              <p:cNvSpPr/>
              <p:nvPr/>
            </p:nvSpPr>
            <p:spPr>
              <a:xfrm flipH="1">
                <a:off x="4827805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4" name="Google Shape;12514;p20"/>
              <p:cNvSpPr/>
              <p:nvPr/>
            </p:nvSpPr>
            <p:spPr>
              <a:xfrm flipH="1">
                <a:off x="487895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5" name="Google Shape;12515;p20"/>
              <p:cNvSpPr/>
              <p:nvPr/>
            </p:nvSpPr>
            <p:spPr>
              <a:xfrm flipH="1">
                <a:off x="50575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6" name="Google Shape;12516;p20"/>
              <p:cNvSpPr/>
              <p:nvPr/>
            </p:nvSpPr>
            <p:spPr>
              <a:xfrm flipH="1">
                <a:off x="492101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7" name="Google Shape;12517;p20"/>
              <p:cNvSpPr/>
              <p:nvPr/>
            </p:nvSpPr>
            <p:spPr>
              <a:xfrm flipH="1">
                <a:off x="497890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8" name="Google Shape;12518;p20"/>
              <p:cNvSpPr/>
              <p:nvPr/>
            </p:nvSpPr>
            <p:spPr>
              <a:xfrm flipH="1">
                <a:off x="493962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9" name="Google Shape;12519;p20"/>
              <p:cNvSpPr/>
              <p:nvPr/>
            </p:nvSpPr>
            <p:spPr>
              <a:xfrm flipH="1">
                <a:off x="499213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0" name="Google Shape;12520;p20"/>
              <p:cNvSpPr/>
              <p:nvPr/>
            </p:nvSpPr>
            <p:spPr>
              <a:xfrm>
                <a:off x="510725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1" name="Google Shape;12521;p20"/>
              <p:cNvSpPr/>
              <p:nvPr/>
            </p:nvSpPr>
            <p:spPr>
              <a:xfrm>
                <a:off x="533527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2" name="Google Shape;12522;p20"/>
              <p:cNvSpPr/>
              <p:nvPr/>
            </p:nvSpPr>
            <p:spPr>
              <a:xfrm>
                <a:off x="5156746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3" name="Google Shape;12523;p20"/>
              <p:cNvSpPr/>
              <p:nvPr/>
            </p:nvSpPr>
            <p:spPr>
              <a:xfrm>
                <a:off x="526246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4" name="Google Shape;12524;p20"/>
              <p:cNvSpPr/>
              <p:nvPr/>
            </p:nvSpPr>
            <p:spPr>
              <a:xfrm>
                <a:off x="520425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5" name="Google Shape;12525;p20"/>
              <p:cNvSpPr/>
              <p:nvPr/>
            </p:nvSpPr>
            <p:spPr>
              <a:xfrm>
                <a:off x="527897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6" name="Google Shape;12526;p20"/>
              <p:cNvSpPr/>
              <p:nvPr/>
            </p:nvSpPr>
            <p:spPr>
              <a:xfrm>
                <a:off x="52265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7" name="Google Shape;12527;p20"/>
              <p:cNvSpPr/>
              <p:nvPr/>
            </p:nvSpPr>
            <p:spPr>
              <a:xfrm flipH="1">
                <a:off x="537483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8" name="Google Shape;12528;p20"/>
              <p:cNvSpPr/>
              <p:nvPr/>
            </p:nvSpPr>
            <p:spPr>
              <a:xfrm flipH="1">
                <a:off x="542598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9" name="Google Shape;12529;p20"/>
              <p:cNvSpPr/>
              <p:nvPr/>
            </p:nvSpPr>
            <p:spPr>
              <a:xfrm flipH="1">
                <a:off x="560454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0" name="Google Shape;12530;p20"/>
              <p:cNvSpPr/>
              <p:nvPr/>
            </p:nvSpPr>
            <p:spPr>
              <a:xfrm flipH="1">
                <a:off x="546804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1" name="Google Shape;12531;p20"/>
              <p:cNvSpPr/>
              <p:nvPr/>
            </p:nvSpPr>
            <p:spPr>
              <a:xfrm flipH="1">
                <a:off x="552593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2" name="Google Shape;12532;p20"/>
              <p:cNvSpPr/>
              <p:nvPr/>
            </p:nvSpPr>
            <p:spPr>
              <a:xfrm flipH="1">
                <a:off x="548665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3" name="Google Shape;12533;p20"/>
              <p:cNvSpPr/>
              <p:nvPr/>
            </p:nvSpPr>
            <p:spPr>
              <a:xfrm flipH="1">
                <a:off x="553917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4" name="Google Shape;12534;p20"/>
              <p:cNvSpPr/>
              <p:nvPr/>
            </p:nvSpPr>
            <p:spPr>
              <a:xfrm>
                <a:off x="565428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5" name="Google Shape;12535;p20"/>
              <p:cNvSpPr/>
              <p:nvPr/>
            </p:nvSpPr>
            <p:spPr>
              <a:xfrm>
                <a:off x="588231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6" name="Google Shape;12536;p20"/>
              <p:cNvSpPr/>
              <p:nvPr/>
            </p:nvSpPr>
            <p:spPr>
              <a:xfrm>
                <a:off x="5703779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7" name="Google Shape;12537;p20"/>
              <p:cNvSpPr/>
              <p:nvPr/>
            </p:nvSpPr>
            <p:spPr>
              <a:xfrm>
                <a:off x="580950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8" name="Google Shape;12538;p20"/>
              <p:cNvSpPr/>
              <p:nvPr/>
            </p:nvSpPr>
            <p:spPr>
              <a:xfrm>
                <a:off x="575128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9" name="Google Shape;12539;p20"/>
              <p:cNvSpPr/>
              <p:nvPr/>
            </p:nvSpPr>
            <p:spPr>
              <a:xfrm>
                <a:off x="5826006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0" name="Google Shape;12540;p20"/>
              <p:cNvSpPr/>
              <p:nvPr/>
            </p:nvSpPr>
            <p:spPr>
              <a:xfrm>
                <a:off x="57735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1" name="Google Shape;12541;p20"/>
              <p:cNvSpPr/>
              <p:nvPr/>
            </p:nvSpPr>
            <p:spPr>
              <a:xfrm flipH="1">
                <a:off x="592187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2" name="Google Shape;12542;p20"/>
              <p:cNvSpPr/>
              <p:nvPr/>
            </p:nvSpPr>
            <p:spPr>
              <a:xfrm flipH="1">
                <a:off x="597302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3" name="Google Shape;12543;p20"/>
              <p:cNvSpPr/>
              <p:nvPr/>
            </p:nvSpPr>
            <p:spPr>
              <a:xfrm flipH="1">
                <a:off x="615158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4" name="Google Shape;12544;p20"/>
              <p:cNvSpPr/>
              <p:nvPr/>
            </p:nvSpPr>
            <p:spPr>
              <a:xfrm flipH="1">
                <a:off x="601507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5" name="Google Shape;12545;p20"/>
              <p:cNvSpPr/>
              <p:nvPr/>
            </p:nvSpPr>
            <p:spPr>
              <a:xfrm flipH="1">
                <a:off x="607297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6" name="Google Shape;12546;p20"/>
              <p:cNvSpPr/>
              <p:nvPr/>
            </p:nvSpPr>
            <p:spPr>
              <a:xfrm flipH="1">
                <a:off x="603368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7" name="Google Shape;12547;p20"/>
              <p:cNvSpPr/>
              <p:nvPr/>
            </p:nvSpPr>
            <p:spPr>
              <a:xfrm flipH="1">
                <a:off x="6086203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8" name="Google Shape;12548;p20"/>
              <p:cNvSpPr/>
              <p:nvPr/>
            </p:nvSpPr>
            <p:spPr>
              <a:xfrm>
                <a:off x="6201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9" name="Google Shape;12549;p20"/>
              <p:cNvSpPr/>
              <p:nvPr/>
            </p:nvSpPr>
            <p:spPr>
              <a:xfrm>
                <a:off x="642934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0" name="Google Shape;12550;p20"/>
              <p:cNvSpPr/>
              <p:nvPr/>
            </p:nvSpPr>
            <p:spPr>
              <a:xfrm>
                <a:off x="62508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1" name="Google Shape;12551;p20"/>
              <p:cNvSpPr/>
              <p:nvPr/>
            </p:nvSpPr>
            <p:spPr>
              <a:xfrm>
                <a:off x="635653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2" name="Google Shape;12552;p20"/>
              <p:cNvSpPr/>
              <p:nvPr/>
            </p:nvSpPr>
            <p:spPr>
              <a:xfrm>
                <a:off x="629832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3" name="Google Shape;12553;p20"/>
              <p:cNvSpPr/>
              <p:nvPr/>
            </p:nvSpPr>
            <p:spPr>
              <a:xfrm>
                <a:off x="6373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4" name="Google Shape;12554;p20"/>
              <p:cNvSpPr/>
              <p:nvPr/>
            </p:nvSpPr>
            <p:spPr>
              <a:xfrm>
                <a:off x="6320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5" name="Google Shape;12555;p20"/>
              <p:cNvSpPr/>
              <p:nvPr/>
            </p:nvSpPr>
            <p:spPr>
              <a:xfrm flipH="1">
                <a:off x="6468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6" name="Google Shape;12556;p20"/>
              <p:cNvSpPr/>
              <p:nvPr/>
            </p:nvSpPr>
            <p:spPr>
              <a:xfrm flipH="1">
                <a:off x="6520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7" name="Google Shape;12557;p20"/>
              <p:cNvSpPr/>
              <p:nvPr/>
            </p:nvSpPr>
            <p:spPr>
              <a:xfrm flipH="1">
                <a:off x="6698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8" name="Google Shape;12558;p20"/>
              <p:cNvSpPr/>
              <p:nvPr/>
            </p:nvSpPr>
            <p:spPr>
              <a:xfrm flipH="1">
                <a:off x="6562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9" name="Google Shape;12559;p20"/>
              <p:cNvSpPr/>
              <p:nvPr/>
            </p:nvSpPr>
            <p:spPr>
              <a:xfrm flipH="1">
                <a:off x="6620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0" name="Google Shape;12560;p20"/>
              <p:cNvSpPr/>
              <p:nvPr/>
            </p:nvSpPr>
            <p:spPr>
              <a:xfrm flipH="1">
                <a:off x="6580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1" name="Google Shape;12561;p20"/>
              <p:cNvSpPr/>
              <p:nvPr/>
            </p:nvSpPr>
            <p:spPr>
              <a:xfrm flipH="1">
                <a:off x="6633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2" name="Google Shape;12562;p20"/>
              <p:cNvSpPr/>
              <p:nvPr/>
            </p:nvSpPr>
            <p:spPr>
              <a:xfrm>
                <a:off x="674835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3" name="Google Shape;12563;p20"/>
              <p:cNvSpPr/>
              <p:nvPr/>
            </p:nvSpPr>
            <p:spPr>
              <a:xfrm>
                <a:off x="697637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4" name="Google Shape;12564;p20"/>
              <p:cNvSpPr/>
              <p:nvPr/>
            </p:nvSpPr>
            <p:spPr>
              <a:xfrm>
                <a:off x="679784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5" name="Google Shape;12565;p20"/>
              <p:cNvSpPr/>
              <p:nvPr/>
            </p:nvSpPr>
            <p:spPr>
              <a:xfrm>
                <a:off x="690356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6" name="Google Shape;12566;p20"/>
              <p:cNvSpPr/>
              <p:nvPr/>
            </p:nvSpPr>
            <p:spPr>
              <a:xfrm>
                <a:off x="684535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7" name="Google Shape;12567;p20"/>
              <p:cNvSpPr/>
              <p:nvPr/>
            </p:nvSpPr>
            <p:spPr>
              <a:xfrm>
                <a:off x="692007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8" name="Google Shape;12568;p20"/>
              <p:cNvSpPr/>
              <p:nvPr/>
            </p:nvSpPr>
            <p:spPr>
              <a:xfrm>
                <a:off x="686763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9" name="Google Shape;12569;p20"/>
              <p:cNvSpPr/>
              <p:nvPr/>
            </p:nvSpPr>
            <p:spPr>
              <a:xfrm flipH="1">
                <a:off x="701593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0" name="Google Shape;12570;p20"/>
              <p:cNvSpPr/>
              <p:nvPr/>
            </p:nvSpPr>
            <p:spPr>
              <a:xfrm flipH="1">
                <a:off x="706708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1" name="Google Shape;12571;p20"/>
              <p:cNvSpPr/>
              <p:nvPr/>
            </p:nvSpPr>
            <p:spPr>
              <a:xfrm flipH="1">
                <a:off x="724564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2" name="Google Shape;12572;p20"/>
              <p:cNvSpPr/>
              <p:nvPr/>
            </p:nvSpPr>
            <p:spPr>
              <a:xfrm flipH="1">
                <a:off x="710914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3" name="Google Shape;12573;p20"/>
              <p:cNvSpPr/>
              <p:nvPr/>
            </p:nvSpPr>
            <p:spPr>
              <a:xfrm flipH="1">
                <a:off x="71670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4" name="Google Shape;12574;p20"/>
              <p:cNvSpPr/>
              <p:nvPr/>
            </p:nvSpPr>
            <p:spPr>
              <a:xfrm flipH="1">
                <a:off x="71277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5" name="Google Shape;12575;p20"/>
              <p:cNvSpPr/>
              <p:nvPr/>
            </p:nvSpPr>
            <p:spPr>
              <a:xfrm flipH="1">
                <a:off x="718026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6" name="Google Shape;12576;p20"/>
              <p:cNvSpPr/>
              <p:nvPr/>
            </p:nvSpPr>
            <p:spPr>
              <a:xfrm>
                <a:off x="729538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7" name="Google Shape;12577;p20"/>
              <p:cNvSpPr/>
              <p:nvPr/>
            </p:nvSpPr>
            <p:spPr>
              <a:xfrm>
                <a:off x="752341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8" name="Google Shape;12578;p20"/>
              <p:cNvSpPr/>
              <p:nvPr/>
            </p:nvSpPr>
            <p:spPr>
              <a:xfrm>
                <a:off x="734487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9" name="Google Shape;12579;p20"/>
              <p:cNvSpPr/>
              <p:nvPr/>
            </p:nvSpPr>
            <p:spPr>
              <a:xfrm>
                <a:off x="745059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0" name="Google Shape;12580;p20"/>
              <p:cNvSpPr/>
              <p:nvPr/>
            </p:nvSpPr>
            <p:spPr>
              <a:xfrm>
                <a:off x="739238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1" name="Google Shape;12581;p20"/>
              <p:cNvSpPr/>
              <p:nvPr/>
            </p:nvSpPr>
            <p:spPr>
              <a:xfrm>
                <a:off x="746710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2" name="Google Shape;12582;p20"/>
              <p:cNvSpPr/>
              <p:nvPr/>
            </p:nvSpPr>
            <p:spPr>
              <a:xfrm>
                <a:off x="74146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3" name="Google Shape;12583;p20"/>
              <p:cNvSpPr/>
              <p:nvPr/>
            </p:nvSpPr>
            <p:spPr>
              <a:xfrm flipH="1">
                <a:off x="756296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4" name="Google Shape;12584;p20"/>
              <p:cNvSpPr/>
              <p:nvPr/>
            </p:nvSpPr>
            <p:spPr>
              <a:xfrm flipH="1">
                <a:off x="761412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5" name="Google Shape;12585;p20"/>
              <p:cNvSpPr/>
              <p:nvPr/>
            </p:nvSpPr>
            <p:spPr>
              <a:xfrm flipH="1">
                <a:off x="779267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6" name="Google Shape;12586;p20"/>
              <p:cNvSpPr/>
              <p:nvPr/>
            </p:nvSpPr>
            <p:spPr>
              <a:xfrm flipH="1">
                <a:off x="765617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7" name="Google Shape;12587;p20"/>
              <p:cNvSpPr/>
              <p:nvPr/>
            </p:nvSpPr>
            <p:spPr>
              <a:xfrm flipH="1">
                <a:off x="771406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8" name="Google Shape;12588;p20"/>
              <p:cNvSpPr/>
              <p:nvPr/>
            </p:nvSpPr>
            <p:spPr>
              <a:xfrm flipH="1">
                <a:off x="767478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9" name="Google Shape;12589;p20"/>
              <p:cNvSpPr/>
              <p:nvPr/>
            </p:nvSpPr>
            <p:spPr>
              <a:xfrm flipH="1">
                <a:off x="772730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0" name="Google Shape;12590;p20"/>
              <p:cNvSpPr/>
              <p:nvPr/>
            </p:nvSpPr>
            <p:spPr>
              <a:xfrm>
                <a:off x="78424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1" name="Google Shape;12591;p20"/>
              <p:cNvSpPr/>
              <p:nvPr/>
            </p:nvSpPr>
            <p:spPr>
              <a:xfrm>
                <a:off x="807044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2" name="Google Shape;12592;p20"/>
              <p:cNvSpPr/>
              <p:nvPr/>
            </p:nvSpPr>
            <p:spPr>
              <a:xfrm>
                <a:off x="78919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3" name="Google Shape;12593;p20"/>
              <p:cNvSpPr/>
              <p:nvPr/>
            </p:nvSpPr>
            <p:spPr>
              <a:xfrm>
                <a:off x="799763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4" name="Google Shape;12594;p20"/>
              <p:cNvSpPr/>
              <p:nvPr/>
            </p:nvSpPr>
            <p:spPr>
              <a:xfrm>
                <a:off x="79394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5" name="Google Shape;12595;p20"/>
              <p:cNvSpPr/>
              <p:nvPr/>
            </p:nvSpPr>
            <p:spPr>
              <a:xfrm>
                <a:off x="801413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6" name="Google Shape;12596;p20"/>
              <p:cNvSpPr/>
              <p:nvPr/>
            </p:nvSpPr>
            <p:spPr>
              <a:xfrm>
                <a:off x="796169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7" name="Google Shape;12597;p20"/>
              <p:cNvSpPr/>
              <p:nvPr/>
            </p:nvSpPr>
            <p:spPr>
              <a:xfrm flipH="1">
                <a:off x="811000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8" name="Google Shape;12598;p20"/>
              <p:cNvSpPr/>
              <p:nvPr/>
            </p:nvSpPr>
            <p:spPr>
              <a:xfrm flipH="1">
                <a:off x="816115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9" name="Google Shape;12599;p20"/>
              <p:cNvSpPr/>
              <p:nvPr/>
            </p:nvSpPr>
            <p:spPr>
              <a:xfrm flipH="1">
                <a:off x="83397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0" name="Google Shape;12600;p20"/>
              <p:cNvSpPr/>
              <p:nvPr/>
            </p:nvSpPr>
            <p:spPr>
              <a:xfrm flipH="1">
                <a:off x="820320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1" name="Google Shape;12601;p20"/>
              <p:cNvSpPr/>
              <p:nvPr/>
            </p:nvSpPr>
            <p:spPr>
              <a:xfrm flipH="1">
                <a:off x="826110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2" name="Google Shape;12602;p20"/>
              <p:cNvSpPr/>
              <p:nvPr/>
            </p:nvSpPr>
            <p:spPr>
              <a:xfrm flipH="1">
                <a:off x="822182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3" name="Google Shape;12603;p20"/>
              <p:cNvSpPr/>
              <p:nvPr/>
            </p:nvSpPr>
            <p:spPr>
              <a:xfrm flipH="1">
                <a:off x="82743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4" name="Google Shape;12604;p20"/>
              <p:cNvSpPr/>
              <p:nvPr/>
            </p:nvSpPr>
            <p:spPr>
              <a:xfrm>
                <a:off x="838945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5" name="Google Shape;12605;p20"/>
              <p:cNvSpPr/>
              <p:nvPr/>
            </p:nvSpPr>
            <p:spPr>
              <a:xfrm>
                <a:off x="861747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6" name="Google Shape;12606;p20"/>
              <p:cNvSpPr/>
              <p:nvPr/>
            </p:nvSpPr>
            <p:spPr>
              <a:xfrm>
                <a:off x="84389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7" name="Google Shape;12607;p20"/>
              <p:cNvSpPr/>
              <p:nvPr/>
            </p:nvSpPr>
            <p:spPr>
              <a:xfrm>
                <a:off x="854466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8" name="Google Shape;12608;p20"/>
              <p:cNvSpPr/>
              <p:nvPr/>
            </p:nvSpPr>
            <p:spPr>
              <a:xfrm>
                <a:off x="848645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9" name="Google Shape;12609;p20"/>
              <p:cNvSpPr/>
              <p:nvPr/>
            </p:nvSpPr>
            <p:spPr>
              <a:xfrm>
                <a:off x="856117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0" name="Google Shape;12610;p20"/>
              <p:cNvSpPr/>
              <p:nvPr/>
            </p:nvSpPr>
            <p:spPr>
              <a:xfrm>
                <a:off x="850873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1" name="Google Shape;12611;p20"/>
              <p:cNvSpPr/>
              <p:nvPr/>
            </p:nvSpPr>
            <p:spPr>
              <a:xfrm flipH="1">
                <a:off x="865703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2" name="Google Shape;12612;p20"/>
              <p:cNvSpPr/>
              <p:nvPr/>
            </p:nvSpPr>
            <p:spPr>
              <a:xfrm flipH="1">
                <a:off x="87081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3" name="Google Shape;12613;p20"/>
              <p:cNvSpPr/>
              <p:nvPr/>
            </p:nvSpPr>
            <p:spPr>
              <a:xfrm flipH="1">
                <a:off x="888674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4" name="Google Shape;12614;p20"/>
              <p:cNvSpPr/>
              <p:nvPr/>
            </p:nvSpPr>
            <p:spPr>
              <a:xfrm flipH="1">
                <a:off x="875024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5" name="Google Shape;12615;p20"/>
              <p:cNvSpPr/>
              <p:nvPr/>
            </p:nvSpPr>
            <p:spPr>
              <a:xfrm flipH="1">
                <a:off x="880813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6" name="Google Shape;12616;p20"/>
              <p:cNvSpPr/>
              <p:nvPr/>
            </p:nvSpPr>
            <p:spPr>
              <a:xfrm flipH="1">
                <a:off x="8768853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7" name="Google Shape;12617;p20"/>
              <p:cNvSpPr/>
              <p:nvPr/>
            </p:nvSpPr>
            <p:spPr>
              <a:xfrm flipH="1">
                <a:off x="88213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618" name="Google Shape;12618;p20"/>
            <p:cNvGrpSpPr/>
            <p:nvPr/>
          </p:nvGrpSpPr>
          <p:grpSpPr>
            <a:xfrm>
              <a:off x="194061" y="4849720"/>
              <a:ext cx="8755877" cy="99873"/>
              <a:chOff x="194061" y="4849720"/>
              <a:chExt cx="8755877" cy="99873"/>
            </a:xfrm>
          </p:grpSpPr>
          <p:grpSp>
            <p:nvGrpSpPr>
              <p:cNvPr id="12619" name="Google Shape;12619;p20"/>
              <p:cNvGrpSpPr/>
              <p:nvPr/>
            </p:nvGrpSpPr>
            <p:grpSpPr>
              <a:xfrm>
                <a:off x="19406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620" name="Google Shape;12620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21" name="Google Shape;12621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22" name="Google Shape;12622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23" name="Google Shape;12623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24" name="Google Shape;12624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25" name="Google Shape;12625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26" name="Google Shape;12626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627" name="Google Shape;12627;p20"/>
              <p:cNvGrpSpPr/>
              <p:nvPr/>
            </p:nvGrpSpPr>
            <p:grpSpPr>
              <a:xfrm flipH="1">
                <a:off x="46164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628" name="Google Shape;12628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29" name="Google Shape;12629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30" name="Google Shape;12630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31" name="Google Shape;12631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32" name="Google Shape;12632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33" name="Google Shape;12633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34" name="Google Shape;12634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635" name="Google Shape;12635;p20"/>
              <p:cNvGrpSpPr/>
              <p:nvPr/>
            </p:nvGrpSpPr>
            <p:grpSpPr>
              <a:xfrm>
                <a:off x="739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636" name="Google Shape;12636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37" name="Google Shape;12637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38" name="Google Shape;12638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39" name="Google Shape;12639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40" name="Google Shape;12640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41" name="Google Shape;12641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42" name="Google Shape;12642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643" name="Google Shape;12643;p20"/>
              <p:cNvGrpSpPr/>
              <p:nvPr/>
            </p:nvGrpSpPr>
            <p:grpSpPr>
              <a:xfrm flipH="1">
                <a:off x="1006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644" name="Google Shape;12644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45" name="Google Shape;12645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46" name="Google Shape;12646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47" name="Google Shape;12647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48" name="Google Shape;12648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49" name="Google Shape;12649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50" name="Google Shape;12650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651" name="Google Shape;12651;p20"/>
              <p:cNvGrpSpPr/>
              <p:nvPr/>
            </p:nvGrpSpPr>
            <p:grpSpPr>
              <a:xfrm>
                <a:off x="128516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652" name="Google Shape;12652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53" name="Google Shape;12653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54" name="Google Shape;12654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55" name="Google Shape;12655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56" name="Google Shape;12656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57" name="Google Shape;12657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58" name="Google Shape;12658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659" name="Google Shape;12659;p20"/>
              <p:cNvGrpSpPr/>
              <p:nvPr/>
            </p:nvGrpSpPr>
            <p:grpSpPr>
              <a:xfrm flipH="1">
                <a:off x="155274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660" name="Google Shape;12660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61" name="Google Shape;12661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62" name="Google Shape;12662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63" name="Google Shape;12663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64" name="Google Shape;12664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65" name="Google Shape;12665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66" name="Google Shape;12666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667" name="Google Shape;12667;p20"/>
              <p:cNvGrpSpPr/>
              <p:nvPr/>
            </p:nvGrpSpPr>
            <p:grpSpPr>
              <a:xfrm>
                <a:off x="183100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668" name="Google Shape;12668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69" name="Google Shape;12669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70" name="Google Shape;12670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71" name="Google Shape;12671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72" name="Google Shape;12672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73" name="Google Shape;12673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74" name="Google Shape;12674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675" name="Google Shape;12675;p20"/>
              <p:cNvGrpSpPr/>
              <p:nvPr/>
            </p:nvGrpSpPr>
            <p:grpSpPr>
              <a:xfrm flipH="1">
                <a:off x="209858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676" name="Google Shape;12676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77" name="Google Shape;12677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78" name="Google Shape;12678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79" name="Google Shape;12679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80" name="Google Shape;12680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81" name="Google Shape;12681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82" name="Google Shape;12682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683" name="Google Shape;12683;p20"/>
              <p:cNvGrpSpPr/>
              <p:nvPr/>
            </p:nvGrpSpPr>
            <p:grpSpPr>
              <a:xfrm>
                <a:off x="237685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684" name="Google Shape;12684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85" name="Google Shape;12685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86" name="Google Shape;12686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87" name="Google Shape;12687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88" name="Google Shape;12688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89" name="Google Shape;12689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90" name="Google Shape;12690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691" name="Google Shape;12691;p20"/>
              <p:cNvGrpSpPr/>
              <p:nvPr/>
            </p:nvGrpSpPr>
            <p:grpSpPr>
              <a:xfrm flipH="1">
                <a:off x="264443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692" name="Google Shape;12692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93" name="Google Shape;12693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94" name="Google Shape;12694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95" name="Google Shape;12695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96" name="Google Shape;12696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97" name="Google Shape;12697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98" name="Google Shape;12698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699" name="Google Shape;12699;p20"/>
              <p:cNvGrpSpPr/>
              <p:nvPr/>
            </p:nvGrpSpPr>
            <p:grpSpPr>
              <a:xfrm>
                <a:off x="292269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700" name="Google Shape;12700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01" name="Google Shape;12701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02" name="Google Shape;12702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03" name="Google Shape;12703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04" name="Google Shape;12704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05" name="Google Shape;12705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06" name="Google Shape;12706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707" name="Google Shape;12707;p20"/>
              <p:cNvGrpSpPr/>
              <p:nvPr/>
            </p:nvGrpSpPr>
            <p:grpSpPr>
              <a:xfrm flipH="1">
                <a:off x="319027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708" name="Google Shape;12708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09" name="Google Shape;12709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10" name="Google Shape;12710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11" name="Google Shape;12711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12" name="Google Shape;12712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13" name="Google Shape;12713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14" name="Google Shape;12714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715" name="Google Shape;12715;p20"/>
              <p:cNvGrpSpPr/>
              <p:nvPr/>
            </p:nvGrpSpPr>
            <p:grpSpPr>
              <a:xfrm>
                <a:off x="346853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716" name="Google Shape;12716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17" name="Google Shape;12717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18" name="Google Shape;12718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19" name="Google Shape;12719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20" name="Google Shape;12720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21" name="Google Shape;12721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22" name="Google Shape;12722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723" name="Google Shape;12723;p20"/>
              <p:cNvGrpSpPr/>
              <p:nvPr/>
            </p:nvGrpSpPr>
            <p:grpSpPr>
              <a:xfrm flipH="1">
                <a:off x="37361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724" name="Google Shape;12724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25" name="Google Shape;12725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26" name="Google Shape;12726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27" name="Google Shape;12727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28" name="Google Shape;12728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29" name="Google Shape;12729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30" name="Google Shape;12730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731" name="Google Shape;12731;p20"/>
              <p:cNvGrpSpPr/>
              <p:nvPr/>
            </p:nvGrpSpPr>
            <p:grpSpPr>
              <a:xfrm>
                <a:off x="401438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732" name="Google Shape;12732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33" name="Google Shape;12733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34" name="Google Shape;12734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35" name="Google Shape;12735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36" name="Google Shape;12736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37" name="Google Shape;12737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38" name="Google Shape;12738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739" name="Google Shape;12739;p20"/>
              <p:cNvGrpSpPr/>
              <p:nvPr/>
            </p:nvGrpSpPr>
            <p:grpSpPr>
              <a:xfrm flipH="1">
                <a:off x="428196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740" name="Google Shape;12740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41" name="Google Shape;12741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42" name="Google Shape;12742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43" name="Google Shape;12743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44" name="Google Shape;12744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45" name="Google Shape;12745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46" name="Google Shape;12746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747" name="Google Shape;12747;p20"/>
              <p:cNvGrpSpPr/>
              <p:nvPr/>
            </p:nvGrpSpPr>
            <p:grpSpPr>
              <a:xfrm>
                <a:off x="456022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748" name="Google Shape;12748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49" name="Google Shape;12749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50" name="Google Shape;12750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51" name="Google Shape;12751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52" name="Google Shape;12752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53" name="Google Shape;12753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54" name="Google Shape;12754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755" name="Google Shape;12755;p20"/>
              <p:cNvGrpSpPr/>
              <p:nvPr/>
            </p:nvGrpSpPr>
            <p:grpSpPr>
              <a:xfrm flipH="1">
                <a:off x="4827805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756" name="Google Shape;12756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57" name="Google Shape;12757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58" name="Google Shape;12758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59" name="Google Shape;12759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60" name="Google Shape;12760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61" name="Google Shape;12761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62" name="Google Shape;12762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763" name="Google Shape;12763;p20"/>
              <p:cNvGrpSpPr/>
              <p:nvPr/>
            </p:nvGrpSpPr>
            <p:grpSpPr>
              <a:xfrm>
                <a:off x="510725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764" name="Google Shape;12764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65" name="Google Shape;12765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66" name="Google Shape;12766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67" name="Google Shape;12767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68" name="Google Shape;12768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69" name="Google Shape;12769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70" name="Google Shape;12770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771" name="Google Shape;12771;p20"/>
              <p:cNvGrpSpPr/>
              <p:nvPr/>
            </p:nvGrpSpPr>
            <p:grpSpPr>
              <a:xfrm flipH="1">
                <a:off x="537483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772" name="Google Shape;12772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73" name="Google Shape;12773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74" name="Google Shape;12774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75" name="Google Shape;12775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76" name="Google Shape;12776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77" name="Google Shape;12777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78" name="Google Shape;12778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779" name="Google Shape;12779;p20"/>
              <p:cNvGrpSpPr/>
              <p:nvPr/>
            </p:nvGrpSpPr>
            <p:grpSpPr>
              <a:xfrm>
                <a:off x="565428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780" name="Google Shape;12780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81" name="Google Shape;12781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82" name="Google Shape;12782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83" name="Google Shape;12783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84" name="Google Shape;12784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85" name="Google Shape;12785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86" name="Google Shape;12786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787" name="Google Shape;12787;p20"/>
              <p:cNvGrpSpPr/>
              <p:nvPr/>
            </p:nvGrpSpPr>
            <p:grpSpPr>
              <a:xfrm flipH="1">
                <a:off x="592187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788" name="Google Shape;12788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89" name="Google Shape;12789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90" name="Google Shape;12790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91" name="Google Shape;12791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92" name="Google Shape;12792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93" name="Google Shape;12793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94" name="Google Shape;12794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795" name="Google Shape;12795;p20"/>
              <p:cNvGrpSpPr/>
              <p:nvPr/>
            </p:nvGrpSpPr>
            <p:grpSpPr>
              <a:xfrm>
                <a:off x="6201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796" name="Google Shape;12796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97" name="Google Shape;12797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98" name="Google Shape;12798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99" name="Google Shape;12799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00" name="Google Shape;12800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01" name="Google Shape;12801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02" name="Google Shape;12802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03" name="Google Shape;12803;p20"/>
              <p:cNvGrpSpPr/>
              <p:nvPr/>
            </p:nvGrpSpPr>
            <p:grpSpPr>
              <a:xfrm flipH="1">
                <a:off x="6468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804" name="Google Shape;12804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05" name="Google Shape;12805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06" name="Google Shape;12806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07" name="Google Shape;12807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08" name="Google Shape;12808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09" name="Google Shape;12809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10" name="Google Shape;12810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11" name="Google Shape;12811;p20"/>
              <p:cNvGrpSpPr/>
              <p:nvPr/>
            </p:nvGrpSpPr>
            <p:grpSpPr>
              <a:xfrm>
                <a:off x="674835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812" name="Google Shape;12812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13" name="Google Shape;12813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14" name="Google Shape;12814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15" name="Google Shape;12815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16" name="Google Shape;12816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17" name="Google Shape;12817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18" name="Google Shape;12818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19" name="Google Shape;12819;p20"/>
              <p:cNvGrpSpPr/>
              <p:nvPr/>
            </p:nvGrpSpPr>
            <p:grpSpPr>
              <a:xfrm flipH="1">
                <a:off x="701593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820" name="Google Shape;12820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21" name="Google Shape;12821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22" name="Google Shape;12822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23" name="Google Shape;12823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24" name="Google Shape;12824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25" name="Google Shape;12825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26" name="Google Shape;12826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27" name="Google Shape;12827;p20"/>
              <p:cNvGrpSpPr/>
              <p:nvPr/>
            </p:nvGrpSpPr>
            <p:grpSpPr>
              <a:xfrm>
                <a:off x="729538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828" name="Google Shape;12828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29" name="Google Shape;12829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30" name="Google Shape;12830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31" name="Google Shape;12831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32" name="Google Shape;12832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33" name="Google Shape;12833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34" name="Google Shape;12834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35" name="Google Shape;12835;p20"/>
              <p:cNvGrpSpPr/>
              <p:nvPr/>
            </p:nvGrpSpPr>
            <p:grpSpPr>
              <a:xfrm flipH="1">
                <a:off x="756296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836" name="Google Shape;12836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37" name="Google Shape;12837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38" name="Google Shape;12838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39" name="Google Shape;12839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40" name="Google Shape;12840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41" name="Google Shape;12841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42" name="Google Shape;12842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43" name="Google Shape;12843;p20"/>
              <p:cNvGrpSpPr/>
              <p:nvPr/>
            </p:nvGrpSpPr>
            <p:grpSpPr>
              <a:xfrm>
                <a:off x="78424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844" name="Google Shape;12844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45" name="Google Shape;12845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46" name="Google Shape;12846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47" name="Google Shape;12847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48" name="Google Shape;12848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49" name="Google Shape;12849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50" name="Google Shape;12850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51" name="Google Shape;12851;p20"/>
              <p:cNvGrpSpPr/>
              <p:nvPr/>
            </p:nvGrpSpPr>
            <p:grpSpPr>
              <a:xfrm flipH="1">
                <a:off x="811000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852" name="Google Shape;12852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53" name="Google Shape;12853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54" name="Google Shape;12854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55" name="Google Shape;12855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56" name="Google Shape;12856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57" name="Google Shape;12857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58" name="Google Shape;12858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59" name="Google Shape;12859;p20"/>
              <p:cNvGrpSpPr/>
              <p:nvPr/>
            </p:nvGrpSpPr>
            <p:grpSpPr>
              <a:xfrm>
                <a:off x="838945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860" name="Google Shape;12860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61" name="Google Shape;12861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62" name="Google Shape;12862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63" name="Google Shape;12863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64" name="Google Shape;12864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65" name="Google Shape;12865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66" name="Google Shape;12866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67" name="Google Shape;12867;p20"/>
              <p:cNvGrpSpPr/>
              <p:nvPr/>
            </p:nvGrpSpPr>
            <p:grpSpPr>
              <a:xfrm flipH="1">
                <a:off x="865703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2868" name="Google Shape;12868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69" name="Google Shape;12869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70" name="Google Shape;12870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71" name="Google Shape;12871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72" name="Google Shape;12872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73" name="Google Shape;12873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74" name="Google Shape;12874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2875" name="Google Shape;12875;p20"/>
            <p:cNvGrpSpPr/>
            <p:nvPr/>
          </p:nvGrpSpPr>
          <p:grpSpPr>
            <a:xfrm>
              <a:off x="194050" y="336190"/>
              <a:ext cx="99873" cy="4471307"/>
              <a:chOff x="194052" y="426142"/>
              <a:chExt cx="99873" cy="4364379"/>
            </a:xfrm>
          </p:grpSpPr>
          <p:grpSp>
            <p:nvGrpSpPr>
              <p:cNvPr id="12876" name="Google Shape;12876;p20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12877" name="Google Shape;12877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78" name="Google Shape;12878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79" name="Google Shape;12879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80" name="Google Shape;12880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81" name="Google Shape;12881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82" name="Google Shape;12882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83" name="Google Shape;12883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84" name="Google Shape;12884;p20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12885" name="Google Shape;12885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86" name="Google Shape;12886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87" name="Google Shape;12887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88" name="Google Shape;12888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89" name="Google Shape;12889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90" name="Google Shape;12890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91" name="Google Shape;12891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92" name="Google Shape;12892;p20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12893" name="Google Shape;12893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94" name="Google Shape;12894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95" name="Google Shape;12895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96" name="Google Shape;12896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97" name="Google Shape;12897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98" name="Google Shape;12898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99" name="Google Shape;12899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900" name="Google Shape;12900;p20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12901" name="Google Shape;12901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02" name="Google Shape;12902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03" name="Google Shape;12903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04" name="Google Shape;12904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05" name="Google Shape;12905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06" name="Google Shape;12906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07" name="Google Shape;12907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908" name="Google Shape;12908;p20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12909" name="Google Shape;12909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10" name="Google Shape;12910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11" name="Google Shape;12911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12" name="Google Shape;12912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13" name="Google Shape;12913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14" name="Google Shape;12914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15" name="Google Shape;12915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916" name="Google Shape;12916;p20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12917" name="Google Shape;12917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18" name="Google Shape;12918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19" name="Google Shape;12919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20" name="Google Shape;12920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21" name="Google Shape;12921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22" name="Google Shape;12922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23" name="Google Shape;12923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924" name="Google Shape;12924;p20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12925" name="Google Shape;12925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26" name="Google Shape;12926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27" name="Google Shape;12927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28" name="Google Shape;12928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29" name="Google Shape;12929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30" name="Google Shape;12930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31" name="Google Shape;12931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932" name="Google Shape;12932;p20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12933" name="Google Shape;12933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34" name="Google Shape;12934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35" name="Google Shape;12935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36" name="Google Shape;12936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37" name="Google Shape;12937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38" name="Google Shape;12938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39" name="Google Shape;12939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940" name="Google Shape;12940;p20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12941" name="Google Shape;12941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42" name="Google Shape;12942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43" name="Google Shape;12943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44" name="Google Shape;12944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45" name="Google Shape;12945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46" name="Google Shape;12946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47" name="Google Shape;12947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948" name="Google Shape;12948;p20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12949" name="Google Shape;12949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50" name="Google Shape;12950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51" name="Google Shape;12951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52" name="Google Shape;12952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53" name="Google Shape;12953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54" name="Google Shape;12954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55" name="Google Shape;12955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956" name="Google Shape;12956;p20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12957" name="Google Shape;12957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58" name="Google Shape;12958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59" name="Google Shape;12959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60" name="Google Shape;12960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61" name="Google Shape;12961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62" name="Google Shape;12962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63" name="Google Shape;12963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964" name="Google Shape;12964;p20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12965" name="Google Shape;12965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66" name="Google Shape;12966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67" name="Google Shape;12967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68" name="Google Shape;12968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69" name="Google Shape;12969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70" name="Google Shape;12970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71" name="Google Shape;12971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972" name="Google Shape;12972;p20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12973" name="Google Shape;12973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74" name="Google Shape;12974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75" name="Google Shape;12975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76" name="Google Shape;12976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77" name="Google Shape;12977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78" name="Google Shape;12978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79" name="Google Shape;12979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980" name="Google Shape;12980;p20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12981" name="Google Shape;12981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82" name="Google Shape;12982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83" name="Google Shape;12983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84" name="Google Shape;12984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85" name="Google Shape;12985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86" name="Google Shape;12986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87" name="Google Shape;12987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988" name="Google Shape;12988;p20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12989" name="Google Shape;12989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90" name="Google Shape;12990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91" name="Google Shape;12991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92" name="Google Shape;12992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93" name="Google Shape;12993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94" name="Google Shape;12994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95" name="Google Shape;12995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996" name="Google Shape;12996;p20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12997" name="Google Shape;12997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98" name="Google Shape;12998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99" name="Google Shape;12999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00" name="Google Shape;13000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01" name="Google Shape;13001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02" name="Google Shape;13002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03" name="Google Shape;13003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004" name="Google Shape;13004;p20"/>
            <p:cNvGrpSpPr/>
            <p:nvPr/>
          </p:nvGrpSpPr>
          <p:grpSpPr>
            <a:xfrm>
              <a:off x="8849976" y="336190"/>
              <a:ext cx="99873" cy="4471307"/>
              <a:chOff x="194052" y="426142"/>
              <a:chExt cx="99873" cy="4364379"/>
            </a:xfrm>
          </p:grpSpPr>
          <p:grpSp>
            <p:nvGrpSpPr>
              <p:cNvPr id="13005" name="Google Shape;13005;p20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13006" name="Google Shape;13006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07" name="Google Shape;13007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08" name="Google Shape;13008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09" name="Google Shape;13009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10" name="Google Shape;13010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11" name="Google Shape;13011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12" name="Google Shape;13012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013" name="Google Shape;13013;p20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13014" name="Google Shape;13014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15" name="Google Shape;13015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16" name="Google Shape;13016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17" name="Google Shape;13017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18" name="Google Shape;13018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19" name="Google Shape;13019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20" name="Google Shape;13020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021" name="Google Shape;13021;p20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13022" name="Google Shape;13022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23" name="Google Shape;13023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24" name="Google Shape;13024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25" name="Google Shape;13025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26" name="Google Shape;13026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27" name="Google Shape;13027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28" name="Google Shape;13028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029" name="Google Shape;13029;p20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13030" name="Google Shape;13030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31" name="Google Shape;13031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32" name="Google Shape;13032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33" name="Google Shape;13033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34" name="Google Shape;13034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35" name="Google Shape;13035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36" name="Google Shape;13036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037" name="Google Shape;13037;p20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13038" name="Google Shape;13038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39" name="Google Shape;13039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40" name="Google Shape;13040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41" name="Google Shape;13041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42" name="Google Shape;13042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43" name="Google Shape;13043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44" name="Google Shape;13044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045" name="Google Shape;13045;p20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13046" name="Google Shape;13046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47" name="Google Shape;13047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48" name="Google Shape;13048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49" name="Google Shape;13049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50" name="Google Shape;13050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51" name="Google Shape;13051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52" name="Google Shape;13052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053" name="Google Shape;13053;p20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13054" name="Google Shape;13054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55" name="Google Shape;13055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56" name="Google Shape;13056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57" name="Google Shape;13057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58" name="Google Shape;13058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59" name="Google Shape;13059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60" name="Google Shape;13060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061" name="Google Shape;13061;p20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13062" name="Google Shape;13062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63" name="Google Shape;13063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64" name="Google Shape;13064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65" name="Google Shape;13065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66" name="Google Shape;13066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67" name="Google Shape;13067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68" name="Google Shape;13068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069" name="Google Shape;13069;p20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13070" name="Google Shape;13070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71" name="Google Shape;13071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72" name="Google Shape;13072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73" name="Google Shape;13073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74" name="Google Shape;13074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75" name="Google Shape;13075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76" name="Google Shape;13076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077" name="Google Shape;13077;p20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13078" name="Google Shape;13078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79" name="Google Shape;13079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80" name="Google Shape;13080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81" name="Google Shape;13081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82" name="Google Shape;13082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83" name="Google Shape;13083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84" name="Google Shape;13084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085" name="Google Shape;13085;p20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13086" name="Google Shape;13086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87" name="Google Shape;13087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88" name="Google Shape;13088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89" name="Google Shape;13089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90" name="Google Shape;13090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91" name="Google Shape;13091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92" name="Google Shape;13092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093" name="Google Shape;13093;p20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13094" name="Google Shape;13094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95" name="Google Shape;13095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96" name="Google Shape;13096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97" name="Google Shape;13097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98" name="Google Shape;13098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99" name="Google Shape;13099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00" name="Google Shape;13100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101" name="Google Shape;13101;p20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13102" name="Google Shape;13102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03" name="Google Shape;13103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04" name="Google Shape;13104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05" name="Google Shape;13105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06" name="Google Shape;13106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07" name="Google Shape;13107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08" name="Google Shape;13108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109" name="Google Shape;13109;p20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13110" name="Google Shape;13110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11" name="Google Shape;13111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12" name="Google Shape;13112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13" name="Google Shape;13113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14" name="Google Shape;13114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15" name="Google Shape;13115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16" name="Google Shape;13116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117" name="Google Shape;13117;p20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13118" name="Google Shape;13118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19" name="Google Shape;13119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20" name="Google Shape;13120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21" name="Google Shape;13121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22" name="Google Shape;13122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23" name="Google Shape;13123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24" name="Google Shape;13124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125" name="Google Shape;13125;p20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13126" name="Google Shape;13126;p20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27" name="Google Shape;13127;p20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28" name="Google Shape;13128;p20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29" name="Google Shape;13129;p20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30" name="Google Shape;13130;p20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31" name="Google Shape;13131;p20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32" name="Google Shape;13132;p20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3133" name="Google Shape;13133;p20"/>
          <p:cNvGrpSpPr/>
          <p:nvPr/>
        </p:nvGrpSpPr>
        <p:grpSpPr>
          <a:xfrm flipH="1">
            <a:off x="375622" y="330420"/>
            <a:ext cx="740011" cy="636065"/>
            <a:chOff x="7615940" y="361497"/>
            <a:chExt cx="960305" cy="825415"/>
          </a:xfrm>
        </p:grpSpPr>
        <p:sp>
          <p:nvSpPr>
            <p:cNvPr id="13134" name="Google Shape;13134;p20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135" name="Google Shape;13135;p20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13136" name="Google Shape;13136;p20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7" name="Google Shape;13137;p20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138" name="Google Shape;13138;p20"/>
          <p:cNvGrpSpPr/>
          <p:nvPr/>
        </p:nvGrpSpPr>
        <p:grpSpPr>
          <a:xfrm rot="10800000">
            <a:off x="375622" y="4146170"/>
            <a:ext cx="740011" cy="636065"/>
            <a:chOff x="7615940" y="361497"/>
            <a:chExt cx="960305" cy="825415"/>
          </a:xfrm>
        </p:grpSpPr>
        <p:sp>
          <p:nvSpPr>
            <p:cNvPr id="13139" name="Google Shape;13139;p20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140" name="Google Shape;13140;p20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13141" name="Google Shape;13141;p20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2" name="Google Shape;13142;p20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143" name="Google Shape;13143;p20"/>
          <p:cNvGrpSpPr/>
          <p:nvPr/>
        </p:nvGrpSpPr>
        <p:grpSpPr>
          <a:xfrm>
            <a:off x="8028373" y="330420"/>
            <a:ext cx="740011" cy="636065"/>
            <a:chOff x="7615940" y="361497"/>
            <a:chExt cx="960305" cy="825415"/>
          </a:xfrm>
        </p:grpSpPr>
        <p:sp>
          <p:nvSpPr>
            <p:cNvPr id="13144" name="Google Shape;13144;p20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145" name="Google Shape;13145;p20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13146" name="Google Shape;13146;p20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7" name="Google Shape;13147;p20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148" name="Google Shape;13148;p20"/>
          <p:cNvGrpSpPr/>
          <p:nvPr/>
        </p:nvGrpSpPr>
        <p:grpSpPr>
          <a:xfrm rot="10800000" flipH="1">
            <a:off x="8028373" y="4146170"/>
            <a:ext cx="740011" cy="636065"/>
            <a:chOff x="7615940" y="361497"/>
            <a:chExt cx="960305" cy="825415"/>
          </a:xfrm>
        </p:grpSpPr>
        <p:sp>
          <p:nvSpPr>
            <p:cNvPr id="13149" name="Google Shape;13149;p20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150" name="Google Shape;13150;p20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13151" name="Google Shape;13151;p20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2" name="Google Shape;13152;p20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153" name="Google Shape;13153;p20"/>
          <p:cNvGrpSpPr/>
          <p:nvPr/>
        </p:nvGrpSpPr>
        <p:grpSpPr>
          <a:xfrm>
            <a:off x="1636650" y="1194655"/>
            <a:ext cx="5870700" cy="124147"/>
            <a:chOff x="1636650" y="1194655"/>
            <a:chExt cx="5870700" cy="124147"/>
          </a:xfrm>
        </p:grpSpPr>
        <p:cxnSp>
          <p:nvCxnSpPr>
            <p:cNvPr id="13154" name="Google Shape;13154;p20"/>
            <p:cNvCxnSpPr/>
            <p:nvPr/>
          </p:nvCxnSpPr>
          <p:spPr>
            <a:xfrm rot="10800000">
              <a:off x="1636650" y="1256725"/>
              <a:ext cx="5870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sp>
          <p:nvSpPr>
            <p:cNvPr id="13155" name="Google Shape;13155;p20"/>
            <p:cNvSpPr/>
            <p:nvPr/>
          </p:nvSpPr>
          <p:spPr>
            <a:xfrm>
              <a:off x="4509930" y="1194655"/>
              <a:ext cx="124147" cy="124147"/>
            </a:xfrm>
            <a:custGeom>
              <a:avLst/>
              <a:gdLst/>
              <a:ahLst/>
              <a:cxnLst/>
              <a:rect l="l" t="t" r="r" b="b"/>
              <a:pathLst>
                <a:path w="15071" h="15071" extrusionOk="0">
                  <a:moveTo>
                    <a:pt x="7533" y="0"/>
                  </a:moveTo>
                  <a:cubicBezTo>
                    <a:pt x="7533" y="4164"/>
                    <a:pt x="4158" y="7538"/>
                    <a:pt x="1" y="7538"/>
                  </a:cubicBezTo>
                  <a:cubicBezTo>
                    <a:pt x="4158" y="7538"/>
                    <a:pt x="7533" y="10912"/>
                    <a:pt x="7533" y="15070"/>
                  </a:cubicBezTo>
                  <a:cubicBezTo>
                    <a:pt x="7533" y="10912"/>
                    <a:pt x="10907" y="7538"/>
                    <a:pt x="15071" y="7538"/>
                  </a:cubicBezTo>
                  <a:cubicBezTo>
                    <a:pt x="10907" y="7538"/>
                    <a:pt x="7533" y="4164"/>
                    <a:pt x="75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7" name="Google Shape;1617;p4"/>
          <p:cNvGrpSpPr/>
          <p:nvPr/>
        </p:nvGrpSpPr>
        <p:grpSpPr>
          <a:xfrm>
            <a:off x="194050" y="193895"/>
            <a:ext cx="8755889" cy="4755698"/>
            <a:chOff x="194050" y="193895"/>
            <a:chExt cx="8755889" cy="4755698"/>
          </a:xfrm>
        </p:grpSpPr>
        <p:sp>
          <p:nvSpPr>
            <p:cNvPr id="1618" name="Google Shape;1618;p4"/>
            <p:cNvSpPr/>
            <p:nvPr/>
          </p:nvSpPr>
          <p:spPr>
            <a:xfrm>
              <a:off x="374325" y="374100"/>
              <a:ext cx="8395200" cy="43953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19" name="Google Shape;1619;p4"/>
            <p:cNvGrpSpPr/>
            <p:nvPr/>
          </p:nvGrpSpPr>
          <p:grpSpPr>
            <a:xfrm>
              <a:off x="194061" y="193895"/>
              <a:ext cx="8755877" cy="99873"/>
              <a:chOff x="194061" y="193895"/>
              <a:chExt cx="8755877" cy="99873"/>
            </a:xfrm>
          </p:grpSpPr>
          <p:sp>
            <p:nvSpPr>
              <p:cNvPr id="1620" name="Google Shape;1620;p4"/>
              <p:cNvSpPr/>
              <p:nvPr/>
            </p:nvSpPr>
            <p:spPr>
              <a:xfrm>
                <a:off x="19406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1" name="Google Shape;1621;p4"/>
              <p:cNvSpPr/>
              <p:nvPr/>
            </p:nvSpPr>
            <p:spPr>
              <a:xfrm>
                <a:off x="4220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2" name="Google Shape;1622;p4"/>
              <p:cNvSpPr/>
              <p:nvPr/>
            </p:nvSpPr>
            <p:spPr>
              <a:xfrm>
                <a:off x="24355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3" name="Google Shape;1623;p4"/>
              <p:cNvSpPr/>
              <p:nvPr/>
            </p:nvSpPr>
            <p:spPr>
              <a:xfrm>
                <a:off x="34927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4" name="Google Shape;1624;p4"/>
              <p:cNvSpPr/>
              <p:nvPr/>
            </p:nvSpPr>
            <p:spPr>
              <a:xfrm>
                <a:off x="29106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5" name="Google Shape;1625;p4"/>
              <p:cNvSpPr/>
              <p:nvPr/>
            </p:nvSpPr>
            <p:spPr>
              <a:xfrm>
                <a:off x="36577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6" name="Google Shape;1626;p4"/>
              <p:cNvSpPr/>
              <p:nvPr/>
            </p:nvSpPr>
            <p:spPr>
              <a:xfrm>
                <a:off x="31334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7" name="Google Shape;1627;p4"/>
              <p:cNvSpPr/>
              <p:nvPr/>
            </p:nvSpPr>
            <p:spPr>
              <a:xfrm flipH="1">
                <a:off x="46164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8" name="Google Shape;1628;p4"/>
              <p:cNvSpPr/>
              <p:nvPr/>
            </p:nvSpPr>
            <p:spPr>
              <a:xfrm flipH="1">
                <a:off x="51279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9" name="Google Shape;1629;p4"/>
              <p:cNvSpPr/>
              <p:nvPr/>
            </p:nvSpPr>
            <p:spPr>
              <a:xfrm flipH="1">
                <a:off x="69135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0" name="Google Shape;1630;p4"/>
              <p:cNvSpPr/>
              <p:nvPr/>
            </p:nvSpPr>
            <p:spPr>
              <a:xfrm flipH="1">
                <a:off x="55485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1" name="Google Shape;1631;p4"/>
              <p:cNvSpPr/>
              <p:nvPr/>
            </p:nvSpPr>
            <p:spPr>
              <a:xfrm flipH="1">
                <a:off x="61274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1632;p4"/>
              <p:cNvSpPr/>
              <p:nvPr/>
            </p:nvSpPr>
            <p:spPr>
              <a:xfrm flipH="1">
                <a:off x="57346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3" name="Google Shape;1633;p4"/>
              <p:cNvSpPr/>
              <p:nvPr/>
            </p:nvSpPr>
            <p:spPr>
              <a:xfrm flipH="1">
                <a:off x="62597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4" name="Google Shape;1634;p4"/>
              <p:cNvSpPr/>
              <p:nvPr/>
            </p:nvSpPr>
            <p:spPr>
              <a:xfrm>
                <a:off x="739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1635;p4"/>
              <p:cNvSpPr/>
              <p:nvPr/>
            </p:nvSpPr>
            <p:spPr>
              <a:xfrm>
                <a:off x="96734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1636;p4"/>
              <p:cNvSpPr/>
              <p:nvPr/>
            </p:nvSpPr>
            <p:spPr>
              <a:xfrm>
                <a:off x="78881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4"/>
              <p:cNvSpPr/>
              <p:nvPr/>
            </p:nvSpPr>
            <p:spPr>
              <a:xfrm>
                <a:off x="89453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1638;p4"/>
              <p:cNvSpPr/>
              <p:nvPr/>
            </p:nvSpPr>
            <p:spPr>
              <a:xfrm>
                <a:off x="83631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9" name="Google Shape;1639;p4"/>
              <p:cNvSpPr/>
              <p:nvPr/>
            </p:nvSpPr>
            <p:spPr>
              <a:xfrm>
                <a:off x="911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0" name="Google Shape;1640;p4"/>
              <p:cNvSpPr/>
              <p:nvPr/>
            </p:nvSpPr>
            <p:spPr>
              <a:xfrm>
                <a:off x="858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1" name="Google Shape;1641;p4"/>
              <p:cNvSpPr/>
              <p:nvPr/>
            </p:nvSpPr>
            <p:spPr>
              <a:xfrm flipH="1">
                <a:off x="1006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2" name="Google Shape;1642;p4"/>
              <p:cNvSpPr/>
              <p:nvPr/>
            </p:nvSpPr>
            <p:spPr>
              <a:xfrm flipH="1">
                <a:off x="1058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3" name="Google Shape;1643;p4"/>
              <p:cNvSpPr/>
              <p:nvPr/>
            </p:nvSpPr>
            <p:spPr>
              <a:xfrm flipH="1">
                <a:off x="1236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4" name="Google Shape;1644;p4"/>
              <p:cNvSpPr/>
              <p:nvPr/>
            </p:nvSpPr>
            <p:spPr>
              <a:xfrm flipH="1">
                <a:off x="1100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5" name="Google Shape;1645;p4"/>
              <p:cNvSpPr/>
              <p:nvPr/>
            </p:nvSpPr>
            <p:spPr>
              <a:xfrm flipH="1">
                <a:off x="1158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6" name="Google Shape;1646;p4"/>
              <p:cNvSpPr/>
              <p:nvPr/>
            </p:nvSpPr>
            <p:spPr>
              <a:xfrm flipH="1">
                <a:off x="1118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7" name="Google Shape;1647;p4"/>
              <p:cNvSpPr/>
              <p:nvPr/>
            </p:nvSpPr>
            <p:spPr>
              <a:xfrm flipH="1">
                <a:off x="1171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8" name="Google Shape;1648;p4"/>
              <p:cNvSpPr/>
              <p:nvPr/>
            </p:nvSpPr>
            <p:spPr>
              <a:xfrm>
                <a:off x="128516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9" name="Google Shape;1649;p4"/>
              <p:cNvSpPr/>
              <p:nvPr/>
            </p:nvSpPr>
            <p:spPr>
              <a:xfrm>
                <a:off x="151318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0" name="Google Shape;1650;p4"/>
              <p:cNvSpPr/>
              <p:nvPr/>
            </p:nvSpPr>
            <p:spPr>
              <a:xfrm>
                <a:off x="13346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1" name="Google Shape;1651;p4"/>
              <p:cNvSpPr/>
              <p:nvPr/>
            </p:nvSpPr>
            <p:spPr>
              <a:xfrm>
                <a:off x="144037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2" name="Google Shape;1652;p4"/>
              <p:cNvSpPr/>
              <p:nvPr/>
            </p:nvSpPr>
            <p:spPr>
              <a:xfrm>
                <a:off x="138216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3" name="Google Shape;1653;p4"/>
              <p:cNvSpPr/>
              <p:nvPr/>
            </p:nvSpPr>
            <p:spPr>
              <a:xfrm>
                <a:off x="145688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4" name="Google Shape;1654;p4"/>
              <p:cNvSpPr/>
              <p:nvPr/>
            </p:nvSpPr>
            <p:spPr>
              <a:xfrm>
                <a:off x="140444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5" name="Google Shape;1655;p4"/>
              <p:cNvSpPr/>
              <p:nvPr/>
            </p:nvSpPr>
            <p:spPr>
              <a:xfrm flipH="1">
                <a:off x="155274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6" name="Google Shape;1656;p4"/>
              <p:cNvSpPr/>
              <p:nvPr/>
            </p:nvSpPr>
            <p:spPr>
              <a:xfrm flipH="1">
                <a:off x="160389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7" name="Google Shape;1657;p4"/>
              <p:cNvSpPr/>
              <p:nvPr/>
            </p:nvSpPr>
            <p:spPr>
              <a:xfrm flipH="1">
                <a:off x="17824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8" name="Google Shape;1658;p4"/>
              <p:cNvSpPr/>
              <p:nvPr/>
            </p:nvSpPr>
            <p:spPr>
              <a:xfrm flipH="1">
                <a:off x="164595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9" name="Google Shape;1659;p4"/>
              <p:cNvSpPr/>
              <p:nvPr/>
            </p:nvSpPr>
            <p:spPr>
              <a:xfrm flipH="1">
                <a:off x="170384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0" name="Google Shape;1660;p4"/>
              <p:cNvSpPr/>
              <p:nvPr/>
            </p:nvSpPr>
            <p:spPr>
              <a:xfrm flipH="1">
                <a:off x="166456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1" name="Google Shape;1661;p4"/>
              <p:cNvSpPr/>
              <p:nvPr/>
            </p:nvSpPr>
            <p:spPr>
              <a:xfrm flipH="1">
                <a:off x="171707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2" name="Google Shape;1662;p4"/>
              <p:cNvSpPr/>
              <p:nvPr/>
            </p:nvSpPr>
            <p:spPr>
              <a:xfrm>
                <a:off x="183100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3" name="Google Shape;1663;p4"/>
              <p:cNvSpPr/>
              <p:nvPr/>
            </p:nvSpPr>
            <p:spPr>
              <a:xfrm>
                <a:off x="2059031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4" name="Google Shape;1664;p4"/>
              <p:cNvSpPr/>
              <p:nvPr/>
            </p:nvSpPr>
            <p:spPr>
              <a:xfrm>
                <a:off x="18804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5" name="Google Shape;1665;p4"/>
              <p:cNvSpPr/>
              <p:nvPr/>
            </p:nvSpPr>
            <p:spPr>
              <a:xfrm>
                <a:off x="198622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6" name="Google Shape;1666;p4"/>
              <p:cNvSpPr/>
              <p:nvPr/>
            </p:nvSpPr>
            <p:spPr>
              <a:xfrm>
                <a:off x="1928006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7" name="Google Shape;1667;p4"/>
              <p:cNvSpPr/>
              <p:nvPr/>
            </p:nvSpPr>
            <p:spPr>
              <a:xfrm>
                <a:off x="200272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8" name="Google Shape;1668;p4"/>
              <p:cNvSpPr/>
              <p:nvPr/>
            </p:nvSpPr>
            <p:spPr>
              <a:xfrm>
                <a:off x="195028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9" name="Google Shape;1669;p4"/>
              <p:cNvSpPr/>
              <p:nvPr/>
            </p:nvSpPr>
            <p:spPr>
              <a:xfrm flipH="1">
                <a:off x="209858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0" name="Google Shape;1670;p4"/>
              <p:cNvSpPr/>
              <p:nvPr/>
            </p:nvSpPr>
            <p:spPr>
              <a:xfrm flipH="1">
                <a:off x="214974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1" name="Google Shape;1671;p4"/>
              <p:cNvSpPr/>
              <p:nvPr/>
            </p:nvSpPr>
            <p:spPr>
              <a:xfrm flipH="1">
                <a:off x="23282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2" name="Google Shape;1672;p4"/>
              <p:cNvSpPr/>
              <p:nvPr/>
            </p:nvSpPr>
            <p:spPr>
              <a:xfrm flipH="1">
                <a:off x="219179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3" name="Google Shape;1673;p4"/>
              <p:cNvSpPr/>
              <p:nvPr/>
            </p:nvSpPr>
            <p:spPr>
              <a:xfrm flipH="1">
                <a:off x="224968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4" name="Google Shape;1674;p4"/>
              <p:cNvSpPr/>
              <p:nvPr/>
            </p:nvSpPr>
            <p:spPr>
              <a:xfrm flipH="1">
                <a:off x="221040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5" name="Google Shape;1675;p4"/>
              <p:cNvSpPr/>
              <p:nvPr/>
            </p:nvSpPr>
            <p:spPr>
              <a:xfrm flipH="1">
                <a:off x="226292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6" name="Google Shape;1676;p4"/>
              <p:cNvSpPr/>
              <p:nvPr/>
            </p:nvSpPr>
            <p:spPr>
              <a:xfrm>
                <a:off x="237685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7" name="Google Shape;1677;p4"/>
              <p:cNvSpPr/>
              <p:nvPr/>
            </p:nvSpPr>
            <p:spPr>
              <a:xfrm>
                <a:off x="260487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8" name="Google Shape;1678;p4"/>
              <p:cNvSpPr/>
              <p:nvPr/>
            </p:nvSpPr>
            <p:spPr>
              <a:xfrm>
                <a:off x="242634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9" name="Google Shape;1679;p4"/>
              <p:cNvSpPr/>
              <p:nvPr/>
            </p:nvSpPr>
            <p:spPr>
              <a:xfrm>
                <a:off x="253206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0" name="Google Shape;1680;p4"/>
              <p:cNvSpPr/>
              <p:nvPr/>
            </p:nvSpPr>
            <p:spPr>
              <a:xfrm>
                <a:off x="247384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1681;p4"/>
              <p:cNvSpPr/>
              <p:nvPr/>
            </p:nvSpPr>
            <p:spPr>
              <a:xfrm>
                <a:off x="254856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1682;p4"/>
              <p:cNvSpPr/>
              <p:nvPr/>
            </p:nvSpPr>
            <p:spPr>
              <a:xfrm>
                <a:off x="249612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1683;p4"/>
              <p:cNvSpPr/>
              <p:nvPr/>
            </p:nvSpPr>
            <p:spPr>
              <a:xfrm flipH="1">
                <a:off x="264443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4" name="Google Shape;1684;p4"/>
              <p:cNvSpPr/>
              <p:nvPr/>
            </p:nvSpPr>
            <p:spPr>
              <a:xfrm flipH="1">
                <a:off x="269558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5" name="Google Shape;1685;p4"/>
              <p:cNvSpPr/>
              <p:nvPr/>
            </p:nvSpPr>
            <p:spPr>
              <a:xfrm flipH="1">
                <a:off x="28741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1686;p4"/>
              <p:cNvSpPr/>
              <p:nvPr/>
            </p:nvSpPr>
            <p:spPr>
              <a:xfrm flipH="1">
                <a:off x="273764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1687;p4"/>
              <p:cNvSpPr/>
              <p:nvPr/>
            </p:nvSpPr>
            <p:spPr>
              <a:xfrm flipH="1">
                <a:off x="279553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1688;p4"/>
              <p:cNvSpPr/>
              <p:nvPr/>
            </p:nvSpPr>
            <p:spPr>
              <a:xfrm flipH="1">
                <a:off x="275625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9" name="Google Shape;1689;p4"/>
              <p:cNvSpPr/>
              <p:nvPr/>
            </p:nvSpPr>
            <p:spPr>
              <a:xfrm flipH="1">
                <a:off x="28087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0" name="Google Shape;1690;p4"/>
              <p:cNvSpPr/>
              <p:nvPr/>
            </p:nvSpPr>
            <p:spPr>
              <a:xfrm>
                <a:off x="292269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1691;p4"/>
              <p:cNvSpPr/>
              <p:nvPr/>
            </p:nvSpPr>
            <p:spPr>
              <a:xfrm>
                <a:off x="315071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1692;p4"/>
              <p:cNvSpPr/>
              <p:nvPr/>
            </p:nvSpPr>
            <p:spPr>
              <a:xfrm>
                <a:off x="297218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3" name="Google Shape;1693;p4"/>
              <p:cNvSpPr/>
              <p:nvPr/>
            </p:nvSpPr>
            <p:spPr>
              <a:xfrm>
                <a:off x="307790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4" name="Google Shape;1694;p4"/>
              <p:cNvSpPr/>
              <p:nvPr/>
            </p:nvSpPr>
            <p:spPr>
              <a:xfrm>
                <a:off x="301969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5" name="Google Shape;1695;p4"/>
              <p:cNvSpPr/>
              <p:nvPr/>
            </p:nvSpPr>
            <p:spPr>
              <a:xfrm>
                <a:off x="309441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6" name="Google Shape;1696;p4"/>
              <p:cNvSpPr/>
              <p:nvPr/>
            </p:nvSpPr>
            <p:spPr>
              <a:xfrm>
                <a:off x="304197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1697;p4"/>
              <p:cNvSpPr/>
              <p:nvPr/>
            </p:nvSpPr>
            <p:spPr>
              <a:xfrm flipH="1">
                <a:off x="319027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1698;p4"/>
              <p:cNvSpPr/>
              <p:nvPr/>
            </p:nvSpPr>
            <p:spPr>
              <a:xfrm flipH="1">
                <a:off x="324142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1699;p4"/>
              <p:cNvSpPr/>
              <p:nvPr/>
            </p:nvSpPr>
            <p:spPr>
              <a:xfrm flipH="1">
                <a:off x="341998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0" name="Google Shape;1700;p4"/>
              <p:cNvSpPr/>
              <p:nvPr/>
            </p:nvSpPr>
            <p:spPr>
              <a:xfrm flipH="1">
                <a:off x="328348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1" name="Google Shape;1701;p4"/>
              <p:cNvSpPr/>
              <p:nvPr/>
            </p:nvSpPr>
            <p:spPr>
              <a:xfrm flipH="1">
                <a:off x="334137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1702;p4"/>
              <p:cNvSpPr/>
              <p:nvPr/>
            </p:nvSpPr>
            <p:spPr>
              <a:xfrm flipH="1">
                <a:off x="330209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3" name="Google Shape;1703;p4"/>
              <p:cNvSpPr/>
              <p:nvPr/>
            </p:nvSpPr>
            <p:spPr>
              <a:xfrm flipH="1">
                <a:off x="335460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4" name="Google Shape;1704;p4"/>
              <p:cNvSpPr/>
              <p:nvPr/>
            </p:nvSpPr>
            <p:spPr>
              <a:xfrm>
                <a:off x="346853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5" name="Google Shape;1705;p4"/>
              <p:cNvSpPr/>
              <p:nvPr/>
            </p:nvSpPr>
            <p:spPr>
              <a:xfrm>
                <a:off x="369656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6" name="Google Shape;1706;p4"/>
              <p:cNvSpPr/>
              <p:nvPr/>
            </p:nvSpPr>
            <p:spPr>
              <a:xfrm>
                <a:off x="351802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7" name="Google Shape;1707;p4"/>
              <p:cNvSpPr/>
              <p:nvPr/>
            </p:nvSpPr>
            <p:spPr>
              <a:xfrm>
                <a:off x="362374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8" name="Google Shape;1708;p4"/>
              <p:cNvSpPr/>
              <p:nvPr/>
            </p:nvSpPr>
            <p:spPr>
              <a:xfrm>
                <a:off x="35655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9" name="Google Shape;1709;p4"/>
              <p:cNvSpPr/>
              <p:nvPr/>
            </p:nvSpPr>
            <p:spPr>
              <a:xfrm>
                <a:off x="36402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0" name="Google Shape;1710;p4"/>
              <p:cNvSpPr/>
              <p:nvPr/>
            </p:nvSpPr>
            <p:spPr>
              <a:xfrm>
                <a:off x="358781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1" name="Google Shape;1711;p4"/>
              <p:cNvSpPr/>
              <p:nvPr/>
            </p:nvSpPr>
            <p:spPr>
              <a:xfrm flipH="1">
                <a:off x="37361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2" name="Google Shape;1712;p4"/>
              <p:cNvSpPr/>
              <p:nvPr/>
            </p:nvSpPr>
            <p:spPr>
              <a:xfrm flipH="1">
                <a:off x="378727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3" name="Google Shape;1713;p4"/>
              <p:cNvSpPr/>
              <p:nvPr/>
            </p:nvSpPr>
            <p:spPr>
              <a:xfrm flipH="1">
                <a:off x="396582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4" name="Google Shape;1714;p4"/>
              <p:cNvSpPr/>
              <p:nvPr/>
            </p:nvSpPr>
            <p:spPr>
              <a:xfrm flipH="1">
                <a:off x="382932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5" name="Google Shape;1715;p4"/>
              <p:cNvSpPr/>
              <p:nvPr/>
            </p:nvSpPr>
            <p:spPr>
              <a:xfrm flipH="1">
                <a:off x="38872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6" name="Google Shape;1716;p4"/>
              <p:cNvSpPr/>
              <p:nvPr/>
            </p:nvSpPr>
            <p:spPr>
              <a:xfrm flipH="1">
                <a:off x="384793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7" name="Google Shape;1717;p4"/>
              <p:cNvSpPr/>
              <p:nvPr/>
            </p:nvSpPr>
            <p:spPr>
              <a:xfrm flipH="1">
                <a:off x="390045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8" name="Google Shape;1718;p4"/>
              <p:cNvSpPr/>
              <p:nvPr/>
            </p:nvSpPr>
            <p:spPr>
              <a:xfrm>
                <a:off x="401438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9" name="Google Shape;1719;p4"/>
              <p:cNvSpPr/>
              <p:nvPr/>
            </p:nvSpPr>
            <p:spPr>
              <a:xfrm>
                <a:off x="424240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0" name="Google Shape;1720;p4"/>
              <p:cNvSpPr/>
              <p:nvPr/>
            </p:nvSpPr>
            <p:spPr>
              <a:xfrm>
                <a:off x="406387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1" name="Google Shape;1721;p4"/>
              <p:cNvSpPr/>
              <p:nvPr/>
            </p:nvSpPr>
            <p:spPr>
              <a:xfrm>
                <a:off x="416959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2" name="Google Shape;1722;p4"/>
              <p:cNvSpPr/>
              <p:nvPr/>
            </p:nvSpPr>
            <p:spPr>
              <a:xfrm>
                <a:off x="411137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3" name="Google Shape;1723;p4"/>
              <p:cNvSpPr/>
              <p:nvPr/>
            </p:nvSpPr>
            <p:spPr>
              <a:xfrm>
                <a:off x="418609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4" name="Google Shape;1724;p4"/>
              <p:cNvSpPr/>
              <p:nvPr/>
            </p:nvSpPr>
            <p:spPr>
              <a:xfrm>
                <a:off x="413365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5" name="Google Shape;1725;p4"/>
              <p:cNvSpPr/>
              <p:nvPr/>
            </p:nvSpPr>
            <p:spPr>
              <a:xfrm flipH="1">
                <a:off x="428196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6" name="Google Shape;1726;p4"/>
              <p:cNvSpPr/>
              <p:nvPr/>
            </p:nvSpPr>
            <p:spPr>
              <a:xfrm flipH="1">
                <a:off x="433311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7" name="Google Shape;1727;p4"/>
              <p:cNvSpPr/>
              <p:nvPr/>
            </p:nvSpPr>
            <p:spPr>
              <a:xfrm flipH="1">
                <a:off x="451167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8" name="Google Shape;1728;p4"/>
              <p:cNvSpPr/>
              <p:nvPr/>
            </p:nvSpPr>
            <p:spPr>
              <a:xfrm flipH="1">
                <a:off x="437516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9" name="Google Shape;1729;p4"/>
              <p:cNvSpPr/>
              <p:nvPr/>
            </p:nvSpPr>
            <p:spPr>
              <a:xfrm flipH="1">
                <a:off x="443306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0" name="Google Shape;1730;p4"/>
              <p:cNvSpPr/>
              <p:nvPr/>
            </p:nvSpPr>
            <p:spPr>
              <a:xfrm flipH="1">
                <a:off x="439378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1" name="Google Shape;1731;p4"/>
              <p:cNvSpPr/>
              <p:nvPr/>
            </p:nvSpPr>
            <p:spPr>
              <a:xfrm flipH="1">
                <a:off x="444629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2" name="Google Shape;1732;p4"/>
              <p:cNvSpPr/>
              <p:nvPr/>
            </p:nvSpPr>
            <p:spPr>
              <a:xfrm>
                <a:off x="456022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3" name="Google Shape;1733;p4"/>
              <p:cNvSpPr/>
              <p:nvPr/>
            </p:nvSpPr>
            <p:spPr>
              <a:xfrm>
                <a:off x="478824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4" name="Google Shape;1734;p4"/>
              <p:cNvSpPr/>
              <p:nvPr/>
            </p:nvSpPr>
            <p:spPr>
              <a:xfrm>
                <a:off x="46097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5" name="Google Shape;1735;p4"/>
              <p:cNvSpPr/>
              <p:nvPr/>
            </p:nvSpPr>
            <p:spPr>
              <a:xfrm>
                <a:off x="471543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6" name="Google Shape;1736;p4"/>
              <p:cNvSpPr/>
              <p:nvPr/>
            </p:nvSpPr>
            <p:spPr>
              <a:xfrm>
                <a:off x="465722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7" name="Google Shape;1737;p4"/>
              <p:cNvSpPr/>
              <p:nvPr/>
            </p:nvSpPr>
            <p:spPr>
              <a:xfrm>
                <a:off x="473194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8" name="Google Shape;1738;p4"/>
              <p:cNvSpPr/>
              <p:nvPr/>
            </p:nvSpPr>
            <p:spPr>
              <a:xfrm>
                <a:off x="467950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9" name="Google Shape;1739;p4"/>
              <p:cNvSpPr/>
              <p:nvPr/>
            </p:nvSpPr>
            <p:spPr>
              <a:xfrm flipH="1">
                <a:off x="4827805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0" name="Google Shape;1740;p4"/>
              <p:cNvSpPr/>
              <p:nvPr/>
            </p:nvSpPr>
            <p:spPr>
              <a:xfrm flipH="1">
                <a:off x="487895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1" name="Google Shape;1741;p4"/>
              <p:cNvSpPr/>
              <p:nvPr/>
            </p:nvSpPr>
            <p:spPr>
              <a:xfrm flipH="1">
                <a:off x="50575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2" name="Google Shape;1742;p4"/>
              <p:cNvSpPr/>
              <p:nvPr/>
            </p:nvSpPr>
            <p:spPr>
              <a:xfrm flipH="1">
                <a:off x="492101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3" name="Google Shape;1743;p4"/>
              <p:cNvSpPr/>
              <p:nvPr/>
            </p:nvSpPr>
            <p:spPr>
              <a:xfrm flipH="1">
                <a:off x="497890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4" name="Google Shape;1744;p4"/>
              <p:cNvSpPr/>
              <p:nvPr/>
            </p:nvSpPr>
            <p:spPr>
              <a:xfrm flipH="1">
                <a:off x="493962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5" name="Google Shape;1745;p4"/>
              <p:cNvSpPr/>
              <p:nvPr/>
            </p:nvSpPr>
            <p:spPr>
              <a:xfrm flipH="1">
                <a:off x="499213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6" name="Google Shape;1746;p4"/>
              <p:cNvSpPr/>
              <p:nvPr/>
            </p:nvSpPr>
            <p:spPr>
              <a:xfrm>
                <a:off x="510725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7" name="Google Shape;1747;p4"/>
              <p:cNvSpPr/>
              <p:nvPr/>
            </p:nvSpPr>
            <p:spPr>
              <a:xfrm>
                <a:off x="533527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8" name="Google Shape;1748;p4"/>
              <p:cNvSpPr/>
              <p:nvPr/>
            </p:nvSpPr>
            <p:spPr>
              <a:xfrm>
                <a:off x="5156746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9" name="Google Shape;1749;p4"/>
              <p:cNvSpPr/>
              <p:nvPr/>
            </p:nvSpPr>
            <p:spPr>
              <a:xfrm>
                <a:off x="526246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0" name="Google Shape;1750;p4"/>
              <p:cNvSpPr/>
              <p:nvPr/>
            </p:nvSpPr>
            <p:spPr>
              <a:xfrm>
                <a:off x="520425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1" name="Google Shape;1751;p4"/>
              <p:cNvSpPr/>
              <p:nvPr/>
            </p:nvSpPr>
            <p:spPr>
              <a:xfrm>
                <a:off x="527897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2" name="Google Shape;1752;p4"/>
              <p:cNvSpPr/>
              <p:nvPr/>
            </p:nvSpPr>
            <p:spPr>
              <a:xfrm>
                <a:off x="52265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3" name="Google Shape;1753;p4"/>
              <p:cNvSpPr/>
              <p:nvPr/>
            </p:nvSpPr>
            <p:spPr>
              <a:xfrm flipH="1">
                <a:off x="537483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4" name="Google Shape;1754;p4"/>
              <p:cNvSpPr/>
              <p:nvPr/>
            </p:nvSpPr>
            <p:spPr>
              <a:xfrm flipH="1">
                <a:off x="542598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5" name="Google Shape;1755;p4"/>
              <p:cNvSpPr/>
              <p:nvPr/>
            </p:nvSpPr>
            <p:spPr>
              <a:xfrm flipH="1">
                <a:off x="560454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6" name="Google Shape;1756;p4"/>
              <p:cNvSpPr/>
              <p:nvPr/>
            </p:nvSpPr>
            <p:spPr>
              <a:xfrm flipH="1">
                <a:off x="546804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7" name="Google Shape;1757;p4"/>
              <p:cNvSpPr/>
              <p:nvPr/>
            </p:nvSpPr>
            <p:spPr>
              <a:xfrm flipH="1">
                <a:off x="552593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8" name="Google Shape;1758;p4"/>
              <p:cNvSpPr/>
              <p:nvPr/>
            </p:nvSpPr>
            <p:spPr>
              <a:xfrm flipH="1">
                <a:off x="548665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9" name="Google Shape;1759;p4"/>
              <p:cNvSpPr/>
              <p:nvPr/>
            </p:nvSpPr>
            <p:spPr>
              <a:xfrm flipH="1">
                <a:off x="553917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0" name="Google Shape;1760;p4"/>
              <p:cNvSpPr/>
              <p:nvPr/>
            </p:nvSpPr>
            <p:spPr>
              <a:xfrm>
                <a:off x="565428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1" name="Google Shape;1761;p4"/>
              <p:cNvSpPr/>
              <p:nvPr/>
            </p:nvSpPr>
            <p:spPr>
              <a:xfrm>
                <a:off x="588231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2" name="Google Shape;1762;p4"/>
              <p:cNvSpPr/>
              <p:nvPr/>
            </p:nvSpPr>
            <p:spPr>
              <a:xfrm>
                <a:off x="5703779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3" name="Google Shape;1763;p4"/>
              <p:cNvSpPr/>
              <p:nvPr/>
            </p:nvSpPr>
            <p:spPr>
              <a:xfrm>
                <a:off x="580950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4" name="Google Shape;1764;p4"/>
              <p:cNvSpPr/>
              <p:nvPr/>
            </p:nvSpPr>
            <p:spPr>
              <a:xfrm>
                <a:off x="575128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5" name="Google Shape;1765;p4"/>
              <p:cNvSpPr/>
              <p:nvPr/>
            </p:nvSpPr>
            <p:spPr>
              <a:xfrm>
                <a:off x="5826006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6" name="Google Shape;1766;p4"/>
              <p:cNvSpPr/>
              <p:nvPr/>
            </p:nvSpPr>
            <p:spPr>
              <a:xfrm>
                <a:off x="57735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7" name="Google Shape;1767;p4"/>
              <p:cNvSpPr/>
              <p:nvPr/>
            </p:nvSpPr>
            <p:spPr>
              <a:xfrm flipH="1">
                <a:off x="592187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8" name="Google Shape;1768;p4"/>
              <p:cNvSpPr/>
              <p:nvPr/>
            </p:nvSpPr>
            <p:spPr>
              <a:xfrm flipH="1">
                <a:off x="597302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9" name="Google Shape;1769;p4"/>
              <p:cNvSpPr/>
              <p:nvPr/>
            </p:nvSpPr>
            <p:spPr>
              <a:xfrm flipH="1">
                <a:off x="615158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0" name="Google Shape;1770;p4"/>
              <p:cNvSpPr/>
              <p:nvPr/>
            </p:nvSpPr>
            <p:spPr>
              <a:xfrm flipH="1">
                <a:off x="601507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1" name="Google Shape;1771;p4"/>
              <p:cNvSpPr/>
              <p:nvPr/>
            </p:nvSpPr>
            <p:spPr>
              <a:xfrm flipH="1">
                <a:off x="607297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2" name="Google Shape;1772;p4"/>
              <p:cNvSpPr/>
              <p:nvPr/>
            </p:nvSpPr>
            <p:spPr>
              <a:xfrm flipH="1">
                <a:off x="603368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3" name="Google Shape;1773;p4"/>
              <p:cNvSpPr/>
              <p:nvPr/>
            </p:nvSpPr>
            <p:spPr>
              <a:xfrm flipH="1">
                <a:off x="6086203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4" name="Google Shape;1774;p4"/>
              <p:cNvSpPr/>
              <p:nvPr/>
            </p:nvSpPr>
            <p:spPr>
              <a:xfrm>
                <a:off x="6201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5" name="Google Shape;1775;p4"/>
              <p:cNvSpPr/>
              <p:nvPr/>
            </p:nvSpPr>
            <p:spPr>
              <a:xfrm>
                <a:off x="642934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6" name="Google Shape;1776;p4"/>
              <p:cNvSpPr/>
              <p:nvPr/>
            </p:nvSpPr>
            <p:spPr>
              <a:xfrm>
                <a:off x="62508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7" name="Google Shape;1777;p4"/>
              <p:cNvSpPr/>
              <p:nvPr/>
            </p:nvSpPr>
            <p:spPr>
              <a:xfrm>
                <a:off x="635653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8" name="Google Shape;1778;p4"/>
              <p:cNvSpPr/>
              <p:nvPr/>
            </p:nvSpPr>
            <p:spPr>
              <a:xfrm>
                <a:off x="629832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9" name="Google Shape;1779;p4"/>
              <p:cNvSpPr/>
              <p:nvPr/>
            </p:nvSpPr>
            <p:spPr>
              <a:xfrm>
                <a:off x="6373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0" name="Google Shape;1780;p4"/>
              <p:cNvSpPr/>
              <p:nvPr/>
            </p:nvSpPr>
            <p:spPr>
              <a:xfrm>
                <a:off x="6320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1" name="Google Shape;1781;p4"/>
              <p:cNvSpPr/>
              <p:nvPr/>
            </p:nvSpPr>
            <p:spPr>
              <a:xfrm flipH="1">
                <a:off x="6468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2" name="Google Shape;1782;p4"/>
              <p:cNvSpPr/>
              <p:nvPr/>
            </p:nvSpPr>
            <p:spPr>
              <a:xfrm flipH="1">
                <a:off x="6520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3" name="Google Shape;1783;p4"/>
              <p:cNvSpPr/>
              <p:nvPr/>
            </p:nvSpPr>
            <p:spPr>
              <a:xfrm flipH="1">
                <a:off x="6698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4" name="Google Shape;1784;p4"/>
              <p:cNvSpPr/>
              <p:nvPr/>
            </p:nvSpPr>
            <p:spPr>
              <a:xfrm flipH="1">
                <a:off x="6562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5" name="Google Shape;1785;p4"/>
              <p:cNvSpPr/>
              <p:nvPr/>
            </p:nvSpPr>
            <p:spPr>
              <a:xfrm flipH="1">
                <a:off x="6620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6" name="Google Shape;1786;p4"/>
              <p:cNvSpPr/>
              <p:nvPr/>
            </p:nvSpPr>
            <p:spPr>
              <a:xfrm flipH="1">
                <a:off x="6580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7" name="Google Shape;1787;p4"/>
              <p:cNvSpPr/>
              <p:nvPr/>
            </p:nvSpPr>
            <p:spPr>
              <a:xfrm flipH="1">
                <a:off x="6633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8" name="Google Shape;1788;p4"/>
              <p:cNvSpPr/>
              <p:nvPr/>
            </p:nvSpPr>
            <p:spPr>
              <a:xfrm>
                <a:off x="674835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9" name="Google Shape;1789;p4"/>
              <p:cNvSpPr/>
              <p:nvPr/>
            </p:nvSpPr>
            <p:spPr>
              <a:xfrm>
                <a:off x="697637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0" name="Google Shape;1790;p4"/>
              <p:cNvSpPr/>
              <p:nvPr/>
            </p:nvSpPr>
            <p:spPr>
              <a:xfrm>
                <a:off x="679784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1" name="Google Shape;1791;p4"/>
              <p:cNvSpPr/>
              <p:nvPr/>
            </p:nvSpPr>
            <p:spPr>
              <a:xfrm>
                <a:off x="690356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2" name="Google Shape;1792;p4"/>
              <p:cNvSpPr/>
              <p:nvPr/>
            </p:nvSpPr>
            <p:spPr>
              <a:xfrm>
                <a:off x="684535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3" name="Google Shape;1793;p4"/>
              <p:cNvSpPr/>
              <p:nvPr/>
            </p:nvSpPr>
            <p:spPr>
              <a:xfrm>
                <a:off x="692007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4" name="Google Shape;1794;p4"/>
              <p:cNvSpPr/>
              <p:nvPr/>
            </p:nvSpPr>
            <p:spPr>
              <a:xfrm>
                <a:off x="686763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5" name="Google Shape;1795;p4"/>
              <p:cNvSpPr/>
              <p:nvPr/>
            </p:nvSpPr>
            <p:spPr>
              <a:xfrm flipH="1">
                <a:off x="701593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6" name="Google Shape;1796;p4"/>
              <p:cNvSpPr/>
              <p:nvPr/>
            </p:nvSpPr>
            <p:spPr>
              <a:xfrm flipH="1">
                <a:off x="706708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7" name="Google Shape;1797;p4"/>
              <p:cNvSpPr/>
              <p:nvPr/>
            </p:nvSpPr>
            <p:spPr>
              <a:xfrm flipH="1">
                <a:off x="724564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8" name="Google Shape;1798;p4"/>
              <p:cNvSpPr/>
              <p:nvPr/>
            </p:nvSpPr>
            <p:spPr>
              <a:xfrm flipH="1">
                <a:off x="710914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9" name="Google Shape;1799;p4"/>
              <p:cNvSpPr/>
              <p:nvPr/>
            </p:nvSpPr>
            <p:spPr>
              <a:xfrm flipH="1">
                <a:off x="71670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0" name="Google Shape;1800;p4"/>
              <p:cNvSpPr/>
              <p:nvPr/>
            </p:nvSpPr>
            <p:spPr>
              <a:xfrm flipH="1">
                <a:off x="71277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1" name="Google Shape;1801;p4"/>
              <p:cNvSpPr/>
              <p:nvPr/>
            </p:nvSpPr>
            <p:spPr>
              <a:xfrm flipH="1">
                <a:off x="718026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2" name="Google Shape;1802;p4"/>
              <p:cNvSpPr/>
              <p:nvPr/>
            </p:nvSpPr>
            <p:spPr>
              <a:xfrm>
                <a:off x="729538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3" name="Google Shape;1803;p4"/>
              <p:cNvSpPr/>
              <p:nvPr/>
            </p:nvSpPr>
            <p:spPr>
              <a:xfrm>
                <a:off x="752341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4" name="Google Shape;1804;p4"/>
              <p:cNvSpPr/>
              <p:nvPr/>
            </p:nvSpPr>
            <p:spPr>
              <a:xfrm>
                <a:off x="734487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5" name="Google Shape;1805;p4"/>
              <p:cNvSpPr/>
              <p:nvPr/>
            </p:nvSpPr>
            <p:spPr>
              <a:xfrm>
                <a:off x="745059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6" name="Google Shape;1806;p4"/>
              <p:cNvSpPr/>
              <p:nvPr/>
            </p:nvSpPr>
            <p:spPr>
              <a:xfrm>
                <a:off x="739238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7" name="Google Shape;1807;p4"/>
              <p:cNvSpPr/>
              <p:nvPr/>
            </p:nvSpPr>
            <p:spPr>
              <a:xfrm>
                <a:off x="746710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8" name="Google Shape;1808;p4"/>
              <p:cNvSpPr/>
              <p:nvPr/>
            </p:nvSpPr>
            <p:spPr>
              <a:xfrm>
                <a:off x="74146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9" name="Google Shape;1809;p4"/>
              <p:cNvSpPr/>
              <p:nvPr/>
            </p:nvSpPr>
            <p:spPr>
              <a:xfrm flipH="1">
                <a:off x="756296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0" name="Google Shape;1810;p4"/>
              <p:cNvSpPr/>
              <p:nvPr/>
            </p:nvSpPr>
            <p:spPr>
              <a:xfrm flipH="1">
                <a:off x="761412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1" name="Google Shape;1811;p4"/>
              <p:cNvSpPr/>
              <p:nvPr/>
            </p:nvSpPr>
            <p:spPr>
              <a:xfrm flipH="1">
                <a:off x="779267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2" name="Google Shape;1812;p4"/>
              <p:cNvSpPr/>
              <p:nvPr/>
            </p:nvSpPr>
            <p:spPr>
              <a:xfrm flipH="1">
                <a:off x="765617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3" name="Google Shape;1813;p4"/>
              <p:cNvSpPr/>
              <p:nvPr/>
            </p:nvSpPr>
            <p:spPr>
              <a:xfrm flipH="1">
                <a:off x="771406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4" name="Google Shape;1814;p4"/>
              <p:cNvSpPr/>
              <p:nvPr/>
            </p:nvSpPr>
            <p:spPr>
              <a:xfrm flipH="1">
                <a:off x="767478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5" name="Google Shape;1815;p4"/>
              <p:cNvSpPr/>
              <p:nvPr/>
            </p:nvSpPr>
            <p:spPr>
              <a:xfrm flipH="1">
                <a:off x="772730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6" name="Google Shape;1816;p4"/>
              <p:cNvSpPr/>
              <p:nvPr/>
            </p:nvSpPr>
            <p:spPr>
              <a:xfrm>
                <a:off x="78424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7" name="Google Shape;1817;p4"/>
              <p:cNvSpPr/>
              <p:nvPr/>
            </p:nvSpPr>
            <p:spPr>
              <a:xfrm>
                <a:off x="807044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8" name="Google Shape;1818;p4"/>
              <p:cNvSpPr/>
              <p:nvPr/>
            </p:nvSpPr>
            <p:spPr>
              <a:xfrm>
                <a:off x="78919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9" name="Google Shape;1819;p4"/>
              <p:cNvSpPr/>
              <p:nvPr/>
            </p:nvSpPr>
            <p:spPr>
              <a:xfrm>
                <a:off x="799763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0" name="Google Shape;1820;p4"/>
              <p:cNvSpPr/>
              <p:nvPr/>
            </p:nvSpPr>
            <p:spPr>
              <a:xfrm>
                <a:off x="79394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1" name="Google Shape;1821;p4"/>
              <p:cNvSpPr/>
              <p:nvPr/>
            </p:nvSpPr>
            <p:spPr>
              <a:xfrm>
                <a:off x="801413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2" name="Google Shape;1822;p4"/>
              <p:cNvSpPr/>
              <p:nvPr/>
            </p:nvSpPr>
            <p:spPr>
              <a:xfrm>
                <a:off x="796169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3" name="Google Shape;1823;p4"/>
              <p:cNvSpPr/>
              <p:nvPr/>
            </p:nvSpPr>
            <p:spPr>
              <a:xfrm flipH="1">
                <a:off x="811000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4" name="Google Shape;1824;p4"/>
              <p:cNvSpPr/>
              <p:nvPr/>
            </p:nvSpPr>
            <p:spPr>
              <a:xfrm flipH="1">
                <a:off x="816115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5" name="Google Shape;1825;p4"/>
              <p:cNvSpPr/>
              <p:nvPr/>
            </p:nvSpPr>
            <p:spPr>
              <a:xfrm flipH="1">
                <a:off x="83397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6" name="Google Shape;1826;p4"/>
              <p:cNvSpPr/>
              <p:nvPr/>
            </p:nvSpPr>
            <p:spPr>
              <a:xfrm flipH="1">
                <a:off x="820320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7" name="Google Shape;1827;p4"/>
              <p:cNvSpPr/>
              <p:nvPr/>
            </p:nvSpPr>
            <p:spPr>
              <a:xfrm flipH="1">
                <a:off x="826110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8" name="Google Shape;1828;p4"/>
              <p:cNvSpPr/>
              <p:nvPr/>
            </p:nvSpPr>
            <p:spPr>
              <a:xfrm flipH="1">
                <a:off x="822182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9" name="Google Shape;1829;p4"/>
              <p:cNvSpPr/>
              <p:nvPr/>
            </p:nvSpPr>
            <p:spPr>
              <a:xfrm flipH="1">
                <a:off x="82743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0" name="Google Shape;1830;p4"/>
              <p:cNvSpPr/>
              <p:nvPr/>
            </p:nvSpPr>
            <p:spPr>
              <a:xfrm>
                <a:off x="838945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1" name="Google Shape;1831;p4"/>
              <p:cNvSpPr/>
              <p:nvPr/>
            </p:nvSpPr>
            <p:spPr>
              <a:xfrm>
                <a:off x="861747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2" name="Google Shape;1832;p4"/>
              <p:cNvSpPr/>
              <p:nvPr/>
            </p:nvSpPr>
            <p:spPr>
              <a:xfrm>
                <a:off x="84389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3" name="Google Shape;1833;p4"/>
              <p:cNvSpPr/>
              <p:nvPr/>
            </p:nvSpPr>
            <p:spPr>
              <a:xfrm>
                <a:off x="854466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4" name="Google Shape;1834;p4"/>
              <p:cNvSpPr/>
              <p:nvPr/>
            </p:nvSpPr>
            <p:spPr>
              <a:xfrm>
                <a:off x="848645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5" name="Google Shape;1835;p4"/>
              <p:cNvSpPr/>
              <p:nvPr/>
            </p:nvSpPr>
            <p:spPr>
              <a:xfrm>
                <a:off x="856117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6" name="Google Shape;1836;p4"/>
              <p:cNvSpPr/>
              <p:nvPr/>
            </p:nvSpPr>
            <p:spPr>
              <a:xfrm>
                <a:off x="850873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7" name="Google Shape;1837;p4"/>
              <p:cNvSpPr/>
              <p:nvPr/>
            </p:nvSpPr>
            <p:spPr>
              <a:xfrm flipH="1">
                <a:off x="865703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8" name="Google Shape;1838;p4"/>
              <p:cNvSpPr/>
              <p:nvPr/>
            </p:nvSpPr>
            <p:spPr>
              <a:xfrm flipH="1">
                <a:off x="87081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9" name="Google Shape;1839;p4"/>
              <p:cNvSpPr/>
              <p:nvPr/>
            </p:nvSpPr>
            <p:spPr>
              <a:xfrm flipH="1">
                <a:off x="888674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0" name="Google Shape;1840;p4"/>
              <p:cNvSpPr/>
              <p:nvPr/>
            </p:nvSpPr>
            <p:spPr>
              <a:xfrm flipH="1">
                <a:off x="875024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1" name="Google Shape;1841;p4"/>
              <p:cNvSpPr/>
              <p:nvPr/>
            </p:nvSpPr>
            <p:spPr>
              <a:xfrm flipH="1">
                <a:off x="880813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2" name="Google Shape;1842;p4"/>
              <p:cNvSpPr/>
              <p:nvPr/>
            </p:nvSpPr>
            <p:spPr>
              <a:xfrm flipH="1">
                <a:off x="8768853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3" name="Google Shape;1843;p4"/>
              <p:cNvSpPr/>
              <p:nvPr/>
            </p:nvSpPr>
            <p:spPr>
              <a:xfrm flipH="1">
                <a:off x="88213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4" name="Google Shape;1844;p4"/>
            <p:cNvGrpSpPr/>
            <p:nvPr/>
          </p:nvGrpSpPr>
          <p:grpSpPr>
            <a:xfrm>
              <a:off x="194061" y="4849720"/>
              <a:ext cx="8755877" cy="99873"/>
              <a:chOff x="194061" y="4849720"/>
              <a:chExt cx="8755877" cy="99873"/>
            </a:xfrm>
          </p:grpSpPr>
          <p:grpSp>
            <p:nvGrpSpPr>
              <p:cNvPr id="1845" name="Google Shape;1845;p4"/>
              <p:cNvGrpSpPr/>
              <p:nvPr/>
            </p:nvGrpSpPr>
            <p:grpSpPr>
              <a:xfrm>
                <a:off x="19406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846" name="Google Shape;1846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7" name="Google Shape;1847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8" name="Google Shape;1848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9" name="Google Shape;1849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0" name="Google Shape;1850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1" name="Google Shape;1851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2" name="Google Shape;1852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53" name="Google Shape;1853;p4"/>
              <p:cNvGrpSpPr/>
              <p:nvPr/>
            </p:nvGrpSpPr>
            <p:grpSpPr>
              <a:xfrm flipH="1">
                <a:off x="46164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854" name="Google Shape;1854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5" name="Google Shape;1855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6" name="Google Shape;1856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7" name="Google Shape;1857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8" name="Google Shape;1858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9" name="Google Shape;1859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60" name="Google Shape;1860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61" name="Google Shape;1861;p4"/>
              <p:cNvGrpSpPr/>
              <p:nvPr/>
            </p:nvGrpSpPr>
            <p:grpSpPr>
              <a:xfrm>
                <a:off x="739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862" name="Google Shape;1862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63" name="Google Shape;1863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64" name="Google Shape;1864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65" name="Google Shape;1865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66" name="Google Shape;1866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67" name="Google Shape;1867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68" name="Google Shape;1868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69" name="Google Shape;1869;p4"/>
              <p:cNvGrpSpPr/>
              <p:nvPr/>
            </p:nvGrpSpPr>
            <p:grpSpPr>
              <a:xfrm flipH="1">
                <a:off x="1006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870" name="Google Shape;1870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1" name="Google Shape;1871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2" name="Google Shape;1872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3" name="Google Shape;1873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4" name="Google Shape;1874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5" name="Google Shape;1875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6" name="Google Shape;1876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77" name="Google Shape;1877;p4"/>
              <p:cNvGrpSpPr/>
              <p:nvPr/>
            </p:nvGrpSpPr>
            <p:grpSpPr>
              <a:xfrm>
                <a:off x="128516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878" name="Google Shape;1878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9" name="Google Shape;1879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0" name="Google Shape;1880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1" name="Google Shape;1881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2" name="Google Shape;1882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3" name="Google Shape;1883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4" name="Google Shape;1884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85" name="Google Shape;1885;p4"/>
              <p:cNvGrpSpPr/>
              <p:nvPr/>
            </p:nvGrpSpPr>
            <p:grpSpPr>
              <a:xfrm flipH="1">
                <a:off x="155274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886" name="Google Shape;1886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7" name="Google Shape;1887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8" name="Google Shape;1888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9" name="Google Shape;1889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0" name="Google Shape;1890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1" name="Google Shape;1891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2" name="Google Shape;1892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93" name="Google Shape;1893;p4"/>
              <p:cNvGrpSpPr/>
              <p:nvPr/>
            </p:nvGrpSpPr>
            <p:grpSpPr>
              <a:xfrm>
                <a:off x="183100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894" name="Google Shape;1894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5" name="Google Shape;1895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6" name="Google Shape;1896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7" name="Google Shape;1897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8" name="Google Shape;1898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9" name="Google Shape;1899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0" name="Google Shape;1900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901" name="Google Shape;1901;p4"/>
              <p:cNvGrpSpPr/>
              <p:nvPr/>
            </p:nvGrpSpPr>
            <p:grpSpPr>
              <a:xfrm flipH="1">
                <a:off x="209858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902" name="Google Shape;1902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3" name="Google Shape;1903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4" name="Google Shape;1904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5" name="Google Shape;1905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6" name="Google Shape;1906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7" name="Google Shape;1907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8" name="Google Shape;1908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909" name="Google Shape;1909;p4"/>
              <p:cNvGrpSpPr/>
              <p:nvPr/>
            </p:nvGrpSpPr>
            <p:grpSpPr>
              <a:xfrm>
                <a:off x="237685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910" name="Google Shape;1910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1" name="Google Shape;1911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2" name="Google Shape;1912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3" name="Google Shape;1913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4" name="Google Shape;1914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5" name="Google Shape;1915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6" name="Google Shape;1916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917" name="Google Shape;1917;p4"/>
              <p:cNvGrpSpPr/>
              <p:nvPr/>
            </p:nvGrpSpPr>
            <p:grpSpPr>
              <a:xfrm flipH="1">
                <a:off x="264443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918" name="Google Shape;1918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9" name="Google Shape;1919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0" name="Google Shape;1920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1" name="Google Shape;1921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2" name="Google Shape;1922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3" name="Google Shape;1923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4" name="Google Shape;1924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925" name="Google Shape;1925;p4"/>
              <p:cNvGrpSpPr/>
              <p:nvPr/>
            </p:nvGrpSpPr>
            <p:grpSpPr>
              <a:xfrm>
                <a:off x="292269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926" name="Google Shape;1926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7" name="Google Shape;1927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8" name="Google Shape;1928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9" name="Google Shape;1929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0" name="Google Shape;1930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1" name="Google Shape;1931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2" name="Google Shape;1932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933" name="Google Shape;1933;p4"/>
              <p:cNvGrpSpPr/>
              <p:nvPr/>
            </p:nvGrpSpPr>
            <p:grpSpPr>
              <a:xfrm flipH="1">
                <a:off x="319027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934" name="Google Shape;1934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5" name="Google Shape;1935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6" name="Google Shape;1936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7" name="Google Shape;1937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8" name="Google Shape;1938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9" name="Google Shape;1939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40" name="Google Shape;1940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941" name="Google Shape;1941;p4"/>
              <p:cNvGrpSpPr/>
              <p:nvPr/>
            </p:nvGrpSpPr>
            <p:grpSpPr>
              <a:xfrm>
                <a:off x="346853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942" name="Google Shape;1942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43" name="Google Shape;1943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44" name="Google Shape;1944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45" name="Google Shape;1945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46" name="Google Shape;1946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47" name="Google Shape;1947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48" name="Google Shape;1948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949" name="Google Shape;1949;p4"/>
              <p:cNvGrpSpPr/>
              <p:nvPr/>
            </p:nvGrpSpPr>
            <p:grpSpPr>
              <a:xfrm flipH="1">
                <a:off x="37361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950" name="Google Shape;1950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1" name="Google Shape;1951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2" name="Google Shape;1952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3" name="Google Shape;1953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4" name="Google Shape;1954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5" name="Google Shape;1955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6" name="Google Shape;1956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957" name="Google Shape;1957;p4"/>
              <p:cNvGrpSpPr/>
              <p:nvPr/>
            </p:nvGrpSpPr>
            <p:grpSpPr>
              <a:xfrm>
                <a:off x="401438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958" name="Google Shape;1958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9" name="Google Shape;1959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60" name="Google Shape;1960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61" name="Google Shape;1961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62" name="Google Shape;1962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63" name="Google Shape;1963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64" name="Google Shape;1964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965" name="Google Shape;1965;p4"/>
              <p:cNvGrpSpPr/>
              <p:nvPr/>
            </p:nvGrpSpPr>
            <p:grpSpPr>
              <a:xfrm flipH="1">
                <a:off x="428196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966" name="Google Shape;1966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67" name="Google Shape;1967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68" name="Google Shape;1968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69" name="Google Shape;1969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70" name="Google Shape;1970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71" name="Google Shape;1971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72" name="Google Shape;1972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973" name="Google Shape;1973;p4"/>
              <p:cNvGrpSpPr/>
              <p:nvPr/>
            </p:nvGrpSpPr>
            <p:grpSpPr>
              <a:xfrm>
                <a:off x="456022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974" name="Google Shape;1974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75" name="Google Shape;1975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76" name="Google Shape;1976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77" name="Google Shape;1977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78" name="Google Shape;1978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79" name="Google Shape;1979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0" name="Google Shape;1980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981" name="Google Shape;1981;p4"/>
              <p:cNvGrpSpPr/>
              <p:nvPr/>
            </p:nvGrpSpPr>
            <p:grpSpPr>
              <a:xfrm flipH="1">
                <a:off x="4827805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982" name="Google Shape;1982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3" name="Google Shape;1983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4" name="Google Shape;1984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5" name="Google Shape;1985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6" name="Google Shape;1986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7" name="Google Shape;1987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8" name="Google Shape;1988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989" name="Google Shape;1989;p4"/>
              <p:cNvGrpSpPr/>
              <p:nvPr/>
            </p:nvGrpSpPr>
            <p:grpSpPr>
              <a:xfrm>
                <a:off x="510725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990" name="Google Shape;1990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1" name="Google Shape;1991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2" name="Google Shape;1992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3" name="Google Shape;1993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4" name="Google Shape;1994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5" name="Google Shape;1995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6" name="Google Shape;1996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997" name="Google Shape;1997;p4"/>
              <p:cNvGrpSpPr/>
              <p:nvPr/>
            </p:nvGrpSpPr>
            <p:grpSpPr>
              <a:xfrm flipH="1">
                <a:off x="537483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1998" name="Google Shape;1998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9" name="Google Shape;1999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0" name="Google Shape;2000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1" name="Google Shape;2001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2" name="Google Shape;2002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3" name="Google Shape;2003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4" name="Google Shape;2004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05" name="Google Shape;2005;p4"/>
              <p:cNvGrpSpPr/>
              <p:nvPr/>
            </p:nvGrpSpPr>
            <p:grpSpPr>
              <a:xfrm>
                <a:off x="565428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006" name="Google Shape;2006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7" name="Google Shape;2007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8" name="Google Shape;2008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9" name="Google Shape;2009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0" name="Google Shape;2010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1" name="Google Shape;2011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2" name="Google Shape;2012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13" name="Google Shape;2013;p4"/>
              <p:cNvGrpSpPr/>
              <p:nvPr/>
            </p:nvGrpSpPr>
            <p:grpSpPr>
              <a:xfrm flipH="1">
                <a:off x="592187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014" name="Google Shape;2014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5" name="Google Shape;2015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6" name="Google Shape;2016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7" name="Google Shape;2017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8" name="Google Shape;2018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9" name="Google Shape;2019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0" name="Google Shape;2020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21" name="Google Shape;2021;p4"/>
              <p:cNvGrpSpPr/>
              <p:nvPr/>
            </p:nvGrpSpPr>
            <p:grpSpPr>
              <a:xfrm>
                <a:off x="6201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022" name="Google Shape;2022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3" name="Google Shape;2023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4" name="Google Shape;2024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5" name="Google Shape;2025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6" name="Google Shape;2026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7" name="Google Shape;2027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8" name="Google Shape;2028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29" name="Google Shape;2029;p4"/>
              <p:cNvGrpSpPr/>
              <p:nvPr/>
            </p:nvGrpSpPr>
            <p:grpSpPr>
              <a:xfrm flipH="1">
                <a:off x="6468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030" name="Google Shape;2030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1" name="Google Shape;2031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2" name="Google Shape;2032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3" name="Google Shape;2033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4" name="Google Shape;2034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5" name="Google Shape;2035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6" name="Google Shape;2036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37" name="Google Shape;2037;p4"/>
              <p:cNvGrpSpPr/>
              <p:nvPr/>
            </p:nvGrpSpPr>
            <p:grpSpPr>
              <a:xfrm>
                <a:off x="674835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038" name="Google Shape;2038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9" name="Google Shape;2039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0" name="Google Shape;2040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1" name="Google Shape;2041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2" name="Google Shape;2042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3" name="Google Shape;2043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4" name="Google Shape;2044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45" name="Google Shape;2045;p4"/>
              <p:cNvGrpSpPr/>
              <p:nvPr/>
            </p:nvGrpSpPr>
            <p:grpSpPr>
              <a:xfrm flipH="1">
                <a:off x="701593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046" name="Google Shape;2046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7" name="Google Shape;2047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8" name="Google Shape;2048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9" name="Google Shape;2049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0" name="Google Shape;2050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1" name="Google Shape;2051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2" name="Google Shape;2052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53" name="Google Shape;2053;p4"/>
              <p:cNvGrpSpPr/>
              <p:nvPr/>
            </p:nvGrpSpPr>
            <p:grpSpPr>
              <a:xfrm>
                <a:off x="729538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054" name="Google Shape;2054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5" name="Google Shape;2055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6" name="Google Shape;2056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7" name="Google Shape;2057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8" name="Google Shape;2058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9" name="Google Shape;2059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0" name="Google Shape;2060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61" name="Google Shape;2061;p4"/>
              <p:cNvGrpSpPr/>
              <p:nvPr/>
            </p:nvGrpSpPr>
            <p:grpSpPr>
              <a:xfrm flipH="1">
                <a:off x="756296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062" name="Google Shape;2062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3" name="Google Shape;2063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4" name="Google Shape;2064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5" name="Google Shape;2065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6" name="Google Shape;2066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7" name="Google Shape;2067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8" name="Google Shape;2068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69" name="Google Shape;2069;p4"/>
              <p:cNvGrpSpPr/>
              <p:nvPr/>
            </p:nvGrpSpPr>
            <p:grpSpPr>
              <a:xfrm>
                <a:off x="78424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070" name="Google Shape;2070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1" name="Google Shape;2071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2" name="Google Shape;2072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3" name="Google Shape;2073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4" name="Google Shape;2074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5" name="Google Shape;2075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6" name="Google Shape;2076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77" name="Google Shape;2077;p4"/>
              <p:cNvGrpSpPr/>
              <p:nvPr/>
            </p:nvGrpSpPr>
            <p:grpSpPr>
              <a:xfrm flipH="1">
                <a:off x="811000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078" name="Google Shape;2078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9" name="Google Shape;2079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80" name="Google Shape;2080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81" name="Google Shape;2081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82" name="Google Shape;2082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83" name="Google Shape;2083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84" name="Google Shape;2084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85" name="Google Shape;2085;p4"/>
              <p:cNvGrpSpPr/>
              <p:nvPr/>
            </p:nvGrpSpPr>
            <p:grpSpPr>
              <a:xfrm>
                <a:off x="838945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086" name="Google Shape;2086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87" name="Google Shape;2087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88" name="Google Shape;2088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89" name="Google Shape;2089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0" name="Google Shape;2090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1" name="Google Shape;2091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2" name="Google Shape;2092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93" name="Google Shape;2093;p4"/>
              <p:cNvGrpSpPr/>
              <p:nvPr/>
            </p:nvGrpSpPr>
            <p:grpSpPr>
              <a:xfrm flipH="1">
                <a:off x="865703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2094" name="Google Shape;2094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5" name="Google Shape;2095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6" name="Google Shape;2096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7" name="Google Shape;2097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8" name="Google Shape;2098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9" name="Google Shape;2099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0" name="Google Shape;2100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101" name="Google Shape;2101;p4"/>
            <p:cNvGrpSpPr/>
            <p:nvPr/>
          </p:nvGrpSpPr>
          <p:grpSpPr>
            <a:xfrm>
              <a:off x="194050" y="336190"/>
              <a:ext cx="99873" cy="4471307"/>
              <a:chOff x="194052" y="426142"/>
              <a:chExt cx="99873" cy="4364379"/>
            </a:xfrm>
          </p:grpSpPr>
          <p:grpSp>
            <p:nvGrpSpPr>
              <p:cNvPr id="2102" name="Google Shape;2102;p4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2103" name="Google Shape;2103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4" name="Google Shape;2104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5" name="Google Shape;2105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6" name="Google Shape;2106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7" name="Google Shape;2107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8" name="Google Shape;2108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9" name="Google Shape;2109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10" name="Google Shape;2110;p4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2111" name="Google Shape;2111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2" name="Google Shape;2112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3" name="Google Shape;2113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4" name="Google Shape;2114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5" name="Google Shape;2115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6" name="Google Shape;2116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7" name="Google Shape;2117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18" name="Google Shape;2118;p4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2119" name="Google Shape;2119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0" name="Google Shape;2120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1" name="Google Shape;2121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2" name="Google Shape;2122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3" name="Google Shape;2123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4" name="Google Shape;2124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5" name="Google Shape;2125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26" name="Google Shape;2126;p4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2127" name="Google Shape;2127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8" name="Google Shape;2128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9" name="Google Shape;2129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0" name="Google Shape;2130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1" name="Google Shape;2131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2" name="Google Shape;2132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3" name="Google Shape;2133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34" name="Google Shape;2134;p4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2135" name="Google Shape;2135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6" name="Google Shape;2136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7" name="Google Shape;2137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8" name="Google Shape;2138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9" name="Google Shape;2139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0" name="Google Shape;2140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1" name="Google Shape;2141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42" name="Google Shape;2142;p4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2143" name="Google Shape;2143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4" name="Google Shape;2144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5" name="Google Shape;2145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6" name="Google Shape;2146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7" name="Google Shape;2147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8" name="Google Shape;2148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9" name="Google Shape;2149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50" name="Google Shape;2150;p4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2151" name="Google Shape;2151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52" name="Google Shape;2152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53" name="Google Shape;2153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54" name="Google Shape;2154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55" name="Google Shape;2155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56" name="Google Shape;2156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57" name="Google Shape;2157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58" name="Google Shape;2158;p4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2159" name="Google Shape;2159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0" name="Google Shape;2160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1" name="Google Shape;2161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2" name="Google Shape;2162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3" name="Google Shape;2163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4" name="Google Shape;2164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5" name="Google Shape;2165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66" name="Google Shape;2166;p4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2167" name="Google Shape;2167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8" name="Google Shape;2168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9" name="Google Shape;2169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0" name="Google Shape;2170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1" name="Google Shape;2171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2" name="Google Shape;2172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3" name="Google Shape;2173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74" name="Google Shape;2174;p4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2175" name="Google Shape;2175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6" name="Google Shape;2176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7" name="Google Shape;2177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8" name="Google Shape;2178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9" name="Google Shape;2179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0" name="Google Shape;2180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1" name="Google Shape;2181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82" name="Google Shape;2182;p4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2183" name="Google Shape;2183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4" name="Google Shape;2184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5" name="Google Shape;2185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6" name="Google Shape;2186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7" name="Google Shape;2187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8" name="Google Shape;2188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9" name="Google Shape;2189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90" name="Google Shape;2190;p4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2191" name="Google Shape;2191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2" name="Google Shape;2192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3" name="Google Shape;2193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4" name="Google Shape;2194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5" name="Google Shape;2195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6" name="Google Shape;2196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7" name="Google Shape;2197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98" name="Google Shape;2198;p4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2199" name="Google Shape;2199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0" name="Google Shape;2200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1" name="Google Shape;2201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2" name="Google Shape;2202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3" name="Google Shape;2203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4" name="Google Shape;2204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5" name="Google Shape;2205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06" name="Google Shape;2206;p4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2207" name="Google Shape;2207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8" name="Google Shape;2208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9" name="Google Shape;2209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0" name="Google Shape;2210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1" name="Google Shape;2211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2" name="Google Shape;2212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3" name="Google Shape;2213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14" name="Google Shape;2214;p4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2215" name="Google Shape;2215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6" name="Google Shape;2216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7" name="Google Shape;2217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8" name="Google Shape;2218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9" name="Google Shape;2219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0" name="Google Shape;2220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1" name="Google Shape;2221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22" name="Google Shape;2222;p4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2223" name="Google Shape;2223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4" name="Google Shape;2224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5" name="Google Shape;2225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6" name="Google Shape;2226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7" name="Google Shape;2227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8" name="Google Shape;2228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9" name="Google Shape;2229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230" name="Google Shape;2230;p4"/>
            <p:cNvGrpSpPr/>
            <p:nvPr/>
          </p:nvGrpSpPr>
          <p:grpSpPr>
            <a:xfrm>
              <a:off x="8849976" y="336190"/>
              <a:ext cx="99873" cy="4471307"/>
              <a:chOff x="194052" y="426142"/>
              <a:chExt cx="99873" cy="4364379"/>
            </a:xfrm>
          </p:grpSpPr>
          <p:grpSp>
            <p:nvGrpSpPr>
              <p:cNvPr id="2231" name="Google Shape;2231;p4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2232" name="Google Shape;2232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3" name="Google Shape;2233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4" name="Google Shape;2234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5" name="Google Shape;2235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6" name="Google Shape;2236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7" name="Google Shape;2237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8" name="Google Shape;2238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39" name="Google Shape;2239;p4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2240" name="Google Shape;2240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1" name="Google Shape;2241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2" name="Google Shape;2242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3" name="Google Shape;2243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4" name="Google Shape;2244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5" name="Google Shape;2245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6" name="Google Shape;2246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47" name="Google Shape;2247;p4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2248" name="Google Shape;2248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9" name="Google Shape;2249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0" name="Google Shape;2250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1" name="Google Shape;2251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2" name="Google Shape;2252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3" name="Google Shape;2253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4" name="Google Shape;2254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55" name="Google Shape;2255;p4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2256" name="Google Shape;2256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7" name="Google Shape;2257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8" name="Google Shape;2258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9" name="Google Shape;2259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0" name="Google Shape;2260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1" name="Google Shape;2261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2" name="Google Shape;2262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63" name="Google Shape;2263;p4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2264" name="Google Shape;2264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5" name="Google Shape;2265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6" name="Google Shape;2266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7" name="Google Shape;2267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8" name="Google Shape;2268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9" name="Google Shape;2269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0" name="Google Shape;2270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71" name="Google Shape;2271;p4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2272" name="Google Shape;2272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3" name="Google Shape;2273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4" name="Google Shape;2274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5" name="Google Shape;2275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6" name="Google Shape;2276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7" name="Google Shape;2277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8" name="Google Shape;2278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79" name="Google Shape;2279;p4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2280" name="Google Shape;2280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1" name="Google Shape;2281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2" name="Google Shape;2282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3" name="Google Shape;2283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4" name="Google Shape;2284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5" name="Google Shape;2285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6" name="Google Shape;2286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87" name="Google Shape;2287;p4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2288" name="Google Shape;2288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9" name="Google Shape;2289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0" name="Google Shape;2290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1" name="Google Shape;2291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2" name="Google Shape;2292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3" name="Google Shape;2293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4" name="Google Shape;2294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95" name="Google Shape;2295;p4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2296" name="Google Shape;2296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7" name="Google Shape;2297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8" name="Google Shape;2298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9" name="Google Shape;2299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0" name="Google Shape;2300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1" name="Google Shape;2301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2" name="Google Shape;2302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03" name="Google Shape;2303;p4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2304" name="Google Shape;2304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5" name="Google Shape;2305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6" name="Google Shape;2306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7" name="Google Shape;2307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8" name="Google Shape;2308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9" name="Google Shape;2309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0" name="Google Shape;2310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11" name="Google Shape;2311;p4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2312" name="Google Shape;2312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3" name="Google Shape;2313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4" name="Google Shape;2314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5" name="Google Shape;2315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6" name="Google Shape;2316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7" name="Google Shape;2317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8" name="Google Shape;2318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19" name="Google Shape;2319;p4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2320" name="Google Shape;2320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1" name="Google Shape;2321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2" name="Google Shape;2322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3" name="Google Shape;2323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4" name="Google Shape;2324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5" name="Google Shape;2325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6" name="Google Shape;2326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27" name="Google Shape;2327;p4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2328" name="Google Shape;2328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9" name="Google Shape;2329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0" name="Google Shape;2330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1" name="Google Shape;2331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2" name="Google Shape;2332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3" name="Google Shape;2333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4" name="Google Shape;2334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35" name="Google Shape;2335;p4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2336" name="Google Shape;2336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7" name="Google Shape;2337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8" name="Google Shape;2338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9" name="Google Shape;2339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0" name="Google Shape;2340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1" name="Google Shape;2341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2" name="Google Shape;2342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43" name="Google Shape;2343;p4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2344" name="Google Shape;2344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5" name="Google Shape;2345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6" name="Google Shape;2346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7" name="Google Shape;2347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8" name="Google Shape;2348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9" name="Google Shape;2349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50" name="Google Shape;2350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51" name="Google Shape;2351;p4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2352" name="Google Shape;2352;p4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53" name="Google Shape;2353;p4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54" name="Google Shape;2354;p4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55" name="Google Shape;2355;p4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56" name="Google Shape;2356;p4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57" name="Google Shape;2357;p4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58" name="Google Shape;2358;p4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2359" name="Google Shape;2359;p4"/>
          <p:cNvSpPr txBox="1">
            <a:spLocks noGrp="1"/>
          </p:cNvSpPr>
          <p:nvPr>
            <p:ph type="title"/>
          </p:nvPr>
        </p:nvSpPr>
        <p:spPr>
          <a:xfrm>
            <a:off x="711975" y="538975"/>
            <a:ext cx="7719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360" name="Google Shape;2360;p4"/>
          <p:cNvGrpSpPr/>
          <p:nvPr/>
        </p:nvGrpSpPr>
        <p:grpSpPr>
          <a:xfrm flipH="1">
            <a:off x="375622" y="330420"/>
            <a:ext cx="740011" cy="636065"/>
            <a:chOff x="7615940" y="361497"/>
            <a:chExt cx="960305" cy="825415"/>
          </a:xfrm>
        </p:grpSpPr>
        <p:sp>
          <p:nvSpPr>
            <p:cNvPr id="2361" name="Google Shape;2361;p4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62" name="Google Shape;2362;p4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2363" name="Google Shape;2363;p4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4" name="Google Shape;2364;p4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365" name="Google Shape;2365;p4"/>
          <p:cNvGrpSpPr/>
          <p:nvPr/>
        </p:nvGrpSpPr>
        <p:grpSpPr>
          <a:xfrm rot="10800000">
            <a:off x="375622" y="4146170"/>
            <a:ext cx="740011" cy="636065"/>
            <a:chOff x="7615940" y="361497"/>
            <a:chExt cx="960305" cy="825415"/>
          </a:xfrm>
        </p:grpSpPr>
        <p:sp>
          <p:nvSpPr>
            <p:cNvPr id="2366" name="Google Shape;2366;p4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67" name="Google Shape;2367;p4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2368" name="Google Shape;2368;p4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9" name="Google Shape;2369;p4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370" name="Google Shape;2370;p4"/>
          <p:cNvGrpSpPr/>
          <p:nvPr/>
        </p:nvGrpSpPr>
        <p:grpSpPr>
          <a:xfrm>
            <a:off x="8028373" y="330420"/>
            <a:ext cx="740011" cy="636065"/>
            <a:chOff x="7615940" y="361497"/>
            <a:chExt cx="960305" cy="825415"/>
          </a:xfrm>
        </p:grpSpPr>
        <p:sp>
          <p:nvSpPr>
            <p:cNvPr id="2371" name="Google Shape;2371;p4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72" name="Google Shape;2372;p4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2373" name="Google Shape;2373;p4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4" name="Google Shape;2374;p4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375" name="Google Shape;2375;p4"/>
          <p:cNvGrpSpPr/>
          <p:nvPr/>
        </p:nvGrpSpPr>
        <p:grpSpPr>
          <a:xfrm rot="10800000" flipH="1">
            <a:off x="8028373" y="4146170"/>
            <a:ext cx="740011" cy="636065"/>
            <a:chOff x="7615940" y="361497"/>
            <a:chExt cx="960305" cy="825415"/>
          </a:xfrm>
        </p:grpSpPr>
        <p:sp>
          <p:nvSpPr>
            <p:cNvPr id="2376" name="Google Shape;2376;p4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77" name="Google Shape;2377;p4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2378" name="Google Shape;2378;p4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9" name="Google Shape;2379;p4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80" name="Google Shape;2380;p4"/>
          <p:cNvSpPr txBox="1">
            <a:spLocks noGrp="1"/>
          </p:cNvSpPr>
          <p:nvPr>
            <p:ph type="body" idx="1"/>
          </p:nvPr>
        </p:nvSpPr>
        <p:spPr>
          <a:xfrm>
            <a:off x="728550" y="1437700"/>
            <a:ext cx="3907800" cy="31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grpSp>
        <p:nvGrpSpPr>
          <p:cNvPr id="2381" name="Google Shape;2381;p4"/>
          <p:cNvGrpSpPr/>
          <p:nvPr/>
        </p:nvGrpSpPr>
        <p:grpSpPr>
          <a:xfrm>
            <a:off x="1636650" y="1194655"/>
            <a:ext cx="5870700" cy="124147"/>
            <a:chOff x="1636650" y="1194655"/>
            <a:chExt cx="5870700" cy="124147"/>
          </a:xfrm>
        </p:grpSpPr>
        <p:cxnSp>
          <p:nvCxnSpPr>
            <p:cNvPr id="2382" name="Google Shape;2382;p4"/>
            <p:cNvCxnSpPr/>
            <p:nvPr/>
          </p:nvCxnSpPr>
          <p:spPr>
            <a:xfrm rot="10800000">
              <a:off x="1636650" y="1256725"/>
              <a:ext cx="5870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sp>
          <p:nvSpPr>
            <p:cNvPr id="2383" name="Google Shape;2383;p4"/>
            <p:cNvSpPr/>
            <p:nvPr/>
          </p:nvSpPr>
          <p:spPr>
            <a:xfrm>
              <a:off x="4509930" y="1194655"/>
              <a:ext cx="124147" cy="124147"/>
            </a:xfrm>
            <a:custGeom>
              <a:avLst/>
              <a:gdLst/>
              <a:ahLst/>
              <a:cxnLst/>
              <a:rect l="l" t="t" r="r" b="b"/>
              <a:pathLst>
                <a:path w="15071" h="15071" extrusionOk="0">
                  <a:moveTo>
                    <a:pt x="7533" y="0"/>
                  </a:moveTo>
                  <a:cubicBezTo>
                    <a:pt x="7533" y="4164"/>
                    <a:pt x="4158" y="7538"/>
                    <a:pt x="1" y="7538"/>
                  </a:cubicBezTo>
                  <a:cubicBezTo>
                    <a:pt x="4158" y="7538"/>
                    <a:pt x="7533" y="10912"/>
                    <a:pt x="7533" y="15070"/>
                  </a:cubicBezTo>
                  <a:cubicBezTo>
                    <a:pt x="7533" y="10912"/>
                    <a:pt x="10907" y="7538"/>
                    <a:pt x="15071" y="7538"/>
                  </a:cubicBezTo>
                  <a:cubicBezTo>
                    <a:pt x="10907" y="7538"/>
                    <a:pt x="7533" y="4164"/>
                    <a:pt x="75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21" name="Google Shape;3921;p7"/>
          <p:cNvGrpSpPr/>
          <p:nvPr/>
        </p:nvGrpSpPr>
        <p:grpSpPr>
          <a:xfrm>
            <a:off x="194050" y="193895"/>
            <a:ext cx="8755889" cy="4755698"/>
            <a:chOff x="194050" y="193895"/>
            <a:chExt cx="8755889" cy="4755698"/>
          </a:xfrm>
        </p:grpSpPr>
        <p:sp>
          <p:nvSpPr>
            <p:cNvPr id="3922" name="Google Shape;3922;p7"/>
            <p:cNvSpPr/>
            <p:nvPr/>
          </p:nvSpPr>
          <p:spPr>
            <a:xfrm>
              <a:off x="374325" y="374100"/>
              <a:ext cx="8395200" cy="43953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23" name="Google Shape;3923;p7"/>
            <p:cNvGrpSpPr/>
            <p:nvPr/>
          </p:nvGrpSpPr>
          <p:grpSpPr>
            <a:xfrm>
              <a:off x="194061" y="193895"/>
              <a:ext cx="8755877" cy="99873"/>
              <a:chOff x="194061" y="193895"/>
              <a:chExt cx="8755877" cy="99873"/>
            </a:xfrm>
          </p:grpSpPr>
          <p:sp>
            <p:nvSpPr>
              <p:cNvPr id="3924" name="Google Shape;3924;p7"/>
              <p:cNvSpPr/>
              <p:nvPr/>
            </p:nvSpPr>
            <p:spPr>
              <a:xfrm>
                <a:off x="19406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5" name="Google Shape;3925;p7"/>
              <p:cNvSpPr/>
              <p:nvPr/>
            </p:nvSpPr>
            <p:spPr>
              <a:xfrm>
                <a:off x="4220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6" name="Google Shape;3926;p7"/>
              <p:cNvSpPr/>
              <p:nvPr/>
            </p:nvSpPr>
            <p:spPr>
              <a:xfrm>
                <a:off x="24355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7" name="Google Shape;3927;p7"/>
              <p:cNvSpPr/>
              <p:nvPr/>
            </p:nvSpPr>
            <p:spPr>
              <a:xfrm>
                <a:off x="34927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8" name="Google Shape;3928;p7"/>
              <p:cNvSpPr/>
              <p:nvPr/>
            </p:nvSpPr>
            <p:spPr>
              <a:xfrm>
                <a:off x="29106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9" name="Google Shape;3929;p7"/>
              <p:cNvSpPr/>
              <p:nvPr/>
            </p:nvSpPr>
            <p:spPr>
              <a:xfrm>
                <a:off x="36577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0" name="Google Shape;3930;p7"/>
              <p:cNvSpPr/>
              <p:nvPr/>
            </p:nvSpPr>
            <p:spPr>
              <a:xfrm>
                <a:off x="31334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1" name="Google Shape;3931;p7"/>
              <p:cNvSpPr/>
              <p:nvPr/>
            </p:nvSpPr>
            <p:spPr>
              <a:xfrm flipH="1">
                <a:off x="46164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2" name="Google Shape;3932;p7"/>
              <p:cNvSpPr/>
              <p:nvPr/>
            </p:nvSpPr>
            <p:spPr>
              <a:xfrm flipH="1">
                <a:off x="51279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3" name="Google Shape;3933;p7"/>
              <p:cNvSpPr/>
              <p:nvPr/>
            </p:nvSpPr>
            <p:spPr>
              <a:xfrm flipH="1">
                <a:off x="69135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4" name="Google Shape;3934;p7"/>
              <p:cNvSpPr/>
              <p:nvPr/>
            </p:nvSpPr>
            <p:spPr>
              <a:xfrm flipH="1">
                <a:off x="55485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5" name="Google Shape;3935;p7"/>
              <p:cNvSpPr/>
              <p:nvPr/>
            </p:nvSpPr>
            <p:spPr>
              <a:xfrm flipH="1">
                <a:off x="61274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6" name="Google Shape;3936;p7"/>
              <p:cNvSpPr/>
              <p:nvPr/>
            </p:nvSpPr>
            <p:spPr>
              <a:xfrm flipH="1">
                <a:off x="57346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7" name="Google Shape;3937;p7"/>
              <p:cNvSpPr/>
              <p:nvPr/>
            </p:nvSpPr>
            <p:spPr>
              <a:xfrm flipH="1">
                <a:off x="62597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8" name="Google Shape;3938;p7"/>
              <p:cNvSpPr/>
              <p:nvPr/>
            </p:nvSpPr>
            <p:spPr>
              <a:xfrm>
                <a:off x="739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9" name="Google Shape;3939;p7"/>
              <p:cNvSpPr/>
              <p:nvPr/>
            </p:nvSpPr>
            <p:spPr>
              <a:xfrm>
                <a:off x="96734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0" name="Google Shape;3940;p7"/>
              <p:cNvSpPr/>
              <p:nvPr/>
            </p:nvSpPr>
            <p:spPr>
              <a:xfrm>
                <a:off x="78881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1" name="Google Shape;3941;p7"/>
              <p:cNvSpPr/>
              <p:nvPr/>
            </p:nvSpPr>
            <p:spPr>
              <a:xfrm>
                <a:off x="89453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2" name="Google Shape;3942;p7"/>
              <p:cNvSpPr/>
              <p:nvPr/>
            </p:nvSpPr>
            <p:spPr>
              <a:xfrm>
                <a:off x="83631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3" name="Google Shape;3943;p7"/>
              <p:cNvSpPr/>
              <p:nvPr/>
            </p:nvSpPr>
            <p:spPr>
              <a:xfrm>
                <a:off x="911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4" name="Google Shape;3944;p7"/>
              <p:cNvSpPr/>
              <p:nvPr/>
            </p:nvSpPr>
            <p:spPr>
              <a:xfrm>
                <a:off x="858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5" name="Google Shape;3945;p7"/>
              <p:cNvSpPr/>
              <p:nvPr/>
            </p:nvSpPr>
            <p:spPr>
              <a:xfrm flipH="1">
                <a:off x="1006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6" name="Google Shape;3946;p7"/>
              <p:cNvSpPr/>
              <p:nvPr/>
            </p:nvSpPr>
            <p:spPr>
              <a:xfrm flipH="1">
                <a:off x="1058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7" name="Google Shape;3947;p7"/>
              <p:cNvSpPr/>
              <p:nvPr/>
            </p:nvSpPr>
            <p:spPr>
              <a:xfrm flipH="1">
                <a:off x="1236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8" name="Google Shape;3948;p7"/>
              <p:cNvSpPr/>
              <p:nvPr/>
            </p:nvSpPr>
            <p:spPr>
              <a:xfrm flipH="1">
                <a:off x="1100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9" name="Google Shape;3949;p7"/>
              <p:cNvSpPr/>
              <p:nvPr/>
            </p:nvSpPr>
            <p:spPr>
              <a:xfrm flipH="1">
                <a:off x="1158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0" name="Google Shape;3950;p7"/>
              <p:cNvSpPr/>
              <p:nvPr/>
            </p:nvSpPr>
            <p:spPr>
              <a:xfrm flipH="1">
                <a:off x="1118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1" name="Google Shape;3951;p7"/>
              <p:cNvSpPr/>
              <p:nvPr/>
            </p:nvSpPr>
            <p:spPr>
              <a:xfrm flipH="1">
                <a:off x="1171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2" name="Google Shape;3952;p7"/>
              <p:cNvSpPr/>
              <p:nvPr/>
            </p:nvSpPr>
            <p:spPr>
              <a:xfrm>
                <a:off x="128516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3" name="Google Shape;3953;p7"/>
              <p:cNvSpPr/>
              <p:nvPr/>
            </p:nvSpPr>
            <p:spPr>
              <a:xfrm>
                <a:off x="151318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4" name="Google Shape;3954;p7"/>
              <p:cNvSpPr/>
              <p:nvPr/>
            </p:nvSpPr>
            <p:spPr>
              <a:xfrm>
                <a:off x="13346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5" name="Google Shape;3955;p7"/>
              <p:cNvSpPr/>
              <p:nvPr/>
            </p:nvSpPr>
            <p:spPr>
              <a:xfrm>
                <a:off x="144037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6" name="Google Shape;3956;p7"/>
              <p:cNvSpPr/>
              <p:nvPr/>
            </p:nvSpPr>
            <p:spPr>
              <a:xfrm>
                <a:off x="138216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7" name="Google Shape;3957;p7"/>
              <p:cNvSpPr/>
              <p:nvPr/>
            </p:nvSpPr>
            <p:spPr>
              <a:xfrm>
                <a:off x="145688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8" name="Google Shape;3958;p7"/>
              <p:cNvSpPr/>
              <p:nvPr/>
            </p:nvSpPr>
            <p:spPr>
              <a:xfrm>
                <a:off x="140444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9" name="Google Shape;3959;p7"/>
              <p:cNvSpPr/>
              <p:nvPr/>
            </p:nvSpPr>
            <p:spPr>
              <a:xfrm flipH="1">
                <a:off x="155274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0" name="Google Shape;3960;p7"/>
              <p:cNvSpPr/>
              <p:nvPr/>
            </p:nvSpPr>
            <p:spPr>
              <a:xfrm flipH="1">
                <a:off x="160389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1" name="Google Shape;3961;p7"/>
              <p:cNvSpPr/>
              <p:nvPr/>
            </p:nvSpPr>
            <p:spPr>
              <a:xfrm flipH="1">
                <a:off x="17824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2" name="Google Shape;3962;p7"/>
              <p:cNvSpPr/>
              <p:nvPr/>
            </p:nvSpPr>
            <p:spPr>
              <a:xfrm flipH="1">
                <a:off x="164595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3" name="Google Shape;3963;p7"/>
              <p:cNvSpPr/>
              <p:nvPr/>
            </p:nvSpPr>
            <p:spPr>
              <a:xfrm flipH="1">
                <a:off x="170384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4" name="Google Shape;3964;p7"/>
              <p:cNvSpPr/>
              <p:nvPr/>
            </p:nvSpPr>
            <p:spPr>
              <a:xfrm flipH="1">
                <a:off x="166456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5" name="Google Shape;3965;p7"/>
              <p:cNvSpPr/>
              <p:nvPr/>
            </p:nvSpPr>
            <p:spPr>
              <a:xfrm flipH="1">
                <a:off x="171707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6" name="Google Shape;3966;p7"/>
              <p:cNvSpPr/>
              <p:nvPr/>
            </p:nvSpPr>
            <p:spPr>
              <a:xfrm>
                <a:off x="183100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7" name="Google Shape;3967;p7"/>
              <p:cNvSpPr/>
              <p:nvPr/>
            </p:nvSpPr>
            <p:spPr>
              <a:xfrm>
                <a:off x="2059031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8" name="Google Shape;3968;p7"/>
              <p:cNvSpPr/>
              <p:nvPr/>
            </p:nvSpPr>
            <p:spPr>
              <a:xfrm>
                <a:off x="18804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9" name="Google Shape;3969;p7"/>
              <p:cNvSpPr/>
              <p:nvPr/>
            </p:nvSpPr>
            <p:spPr>
              <a:xfrm>
                <a:off x="198622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0" name="Google Shape;3970;p7"/>
              <p:cNvSpPr/>
              <p:nvPr/>
            </p:nvSpPr>
            <p:spPr>
              <a:xfrm>
                <a:off x="1928006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1" name="Google Shape;3971;p7"/>
              <p:cNvSpPr/>
              <p:nvPr/>
            </p:nvSpPr>
            <p:spPr>
              <a:xfrm>
                <a:off x="200272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2" name="Google Shape;3972;p7"/>
              <p:cNvSpPr/>
              <p:nvPr/>
            </p:nvSpPr>
            <p:spPr>
              <a:xfrm>
                <a:off x="195028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3" name="Google Shape;3973;p7"/>
              <p:cNvSpPr/>
              <p:nvPr/>
            </p:nvSpPr>
            <p:spPr>
              <a:xfrm flipH="1">
                <a:off x="209858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4" name="Google Shape;3974;p7"/>
              <p:cNvSpPr/>
              <p:nvPr/>
            </p:nvSpPr>
            <p:spPr>
              <a:xfrm flipH="1">
                <a:off x="214974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5" name="Google Shape;3975;p7"/>
              <p:cNvSpPr/>
              <p:nvPr/>
            </p:nvSpPr>
            <p:spPr>
              <a:xfrm flipH="1">
                <a:off x="23282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6" name="Google Shape;3976;p7"/>
              <p:cNvSpPr/>
              <p:nvPr/>
            </p:nvSpPr>
            <p:spPr>
              <a:xfrm flipH="1">
                <a:off x="219179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7" name="Google Shape;3977;p7"/>
              <p:cNvSpPr/>
              <p:nvPr/>
            </p:nvSpPr>
            <p:spPr>
              <a:xfrm flipH="1">
                <a:off x="224968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8" name="Google Shape;3978;p7"/>
              <p:cNvSpPr/>
              <p:nvPr/>
            </p:nvSpPr>
            <p:spPr>
              <a:xfrm flipH="1">
                <a:off x="221040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9" name="Google Shape;3979;p7"/>
              <p:cNvSpPr/>
              <p:nvPr/>
            </p:nvSpPr>
            <p:spPr>
              <a:xfrm flipH="1">
                <a:off x="226292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0" name="Google Shape;3980;p7"/>
              <p:cNvSpPr/>
              <p:nvPr/>
            </p:nvSpPr>
            <p:spPr>
              <a:xfrm>
                <a:off x="237685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1" name="Google Shape;3981;p7"/>
              <p:cNvSpPr/>
              <p:nvPr/>
            </p:nvSpPr>
            <p:spPr>
              <a:xfrm>
                <a:off x="260487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2" name="Google Shape;3982;p7"/>
              <p:cNvSpPr/>
              <p:nvPr/>
            </p:nvSpPr>
            <p:spPr>
              <a:xfrm>
                <a:off x="242634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3" name="Google Shape;3983;p7"/>
              <p:cNvSpPr/>
              <p:nvPr/>
            </p:nvSpPr>
            <p:spPr>
              <a:xfrm>
                <a:off x="253206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4" name="Google Shape;3984;p7"/>
              <p:cNvSpPr/>
              <p:nvPr/>
            </p:nvSpPr>
            <p:spPr>
              <a:xfrm>
                <a:off x="247384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5" name="Google Shape;3985;p7"/>
              <p:cNvSpPr/>
              <p:nvPr/>
            </p:nvSpPr>
            <p:spPr>
              <a:xfrm>
                <a:off x="254856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6" name="Google Shape;3986;p7"/>
              <p:cNvSpPr/>
              <p:nvPr/>
            </p:nvSpPr>
            <p:spPr>
              <a:xfrm>
                <a:off x="249612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7" name="Google Shape;3987;p7"/>
              <p:cNvSpPr/>
              <p:nvPr/>
            </p:nvSpPr>
            <p:spPr>
              <a:xfrm flipH="1">
                <a:off x="264443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8" name="Google Shape;3988;p7"/>
              <p:cNvSpPr/>
              <p:nvPr/>
            </p:nvSpPr>
            <p:spPr>
              <a:xfrm flipH="1">
                <a:off x="269558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9" name="Google Shape;3989;p7"/>
              <p:cNvSpPr/>
              <p:nvPr/>
            </p:nvSpPr>
            <p:spPr>
              <a:xfrm flipH="1">
                <a:off x="28741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0" name="Google Shape;3990;p7"/>
              <p:cNvSpPr/>
              <p:nvPr/>
            </p:nvSpPr>
            <p:spPr>
              <a:xfrm flipH="1">
                <a:off x="273764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1" name="Google Shape;3991;p7"/>
              <p:cNvSpPr/>
              <p:nvPr/>
            </p:nvSpPr>
            <p:spPr>
              <a:xfrm flipH="1">
                <a:off x="279553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2" name="Google Shape;3992;p7"/>
              <p:cNvSpPr/>
              <p:nvPr/>
            </p:nvSpPr>
            <p:spPr>
              <a:xfrm flipH="1">
                <a:off x="275625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3" name="Google Shape;3993;p7"/>
              <p:cNvSpPr/>
              <p:nvPr/>
            </p:nvSpPr>
            <p:spPr>
              <a:xfrm flipH="1">
                <a:off x="28087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4" name="Google Shape;3994;p7"/>
              <p:cNvSpPr/>
              <p:nvPr/>
            </p:nvSpPr>
            <p:spPr>
              <a:xfrm>
                <a:off x="292269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5" name="Google Shape;3995;p7"/>
              <p:cNvSpPr/>
              <p:nvPr/>
            </p:nvSpPr>
            <p:spPr>
              <a:xfrm>
                <a:off x="315071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6" name="Google Shape;3996;p7"/>
              <p:cNvSpPr/>
              <p:nvPr/>
            </p:nvSpPr>
            <p:spPr>
              <a:xfrm>
                <a:off x="297218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7" name="Google Shape;3997;p7"/>
              <p:cNvSpPr/>
              <p:nvPr/>
            </p:nvSpPr>
            <p:spPr>
              <a:xfrm>
                <a:off x="307790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8" name="Google Shape;3998;p7"/>
              <p:cNvSpPr/>
              <p:nvPr/>
            </p:nvSpPr>
            <p:spPr>
              <a:xfrm>
                <a:off x="301969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9" name="Google Shape;3999;p7"/>
              <p:cNvSpPr/>
              <p:nvPr/>
            </p:nvSpPr>
            <p:spPr>
              <a:xfrm>
                <a:off x="309441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0" name="Google Shape;4000;p7"/>
              <p:cNvSpPr/>
              <p:nvPr/>
            </p:nvSpPr>
            <p:spPr>
              <a:xfrm>
                <a:off x="304197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1" name="Google Shape;4001;p7"/>
              <p:cNvSpPr/>
              <p:nvPr/>
            </p:nvSpPr>
            <p:spPr>
              <a:xfrm flipH="1">
                <a:off x="319027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2" name="Google Shape;4002;p7"/>
              <p:cNvSpPr/>
              <p:nvPr/>
            </p:nvSpPr>
            <p:spPr>
              <a:xfrm flipH="1">
                <a:off x="324142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3" name="Google Shape;4003;p7"/>
              <p:cNvSpPr/>
              <p:nvPr/>
            </p:nvSpPr>
            <p:spPr>
              <a:xfrm flipH="1">
                <a:off x="341998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4" name="Google Shape;4004;p7"/>
              <p:cNvSpPr/>
              <p:nvPr/>
            </p:nvSpPr>
            <p:spPr>
              <a:xfrm flipH="1">
                <a:off x="328348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5" name="Google Shape;4005;p7"/>
              <p:cNvSpPr/>
              <p:nvPr/>
            </p:nvSpPr>
            <p:spPr>
              <a:xfrm flipH="1">
                <a:off x="334137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6" name="Google Shape;4006;p7"/>
              <p:cNvSpPr/>
              <p:nvPr/>
            </p:nvSpPr>
            <p:spPr>
              <a:xfrm flipH="1">
                <a:off x="330209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7" name="Google Shape;4007;p7"/>
              <p:cNvSpPr/>
              <p:nvPr/>
            </p:nvSpPr>
            <p:spPr>
              <a:xfrm flipH="1">
                <a:off x="335460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8" name="Google Shape;4008;p7"/>
              <p:cNvSpPr/>
              <p:nvPr/>
            </p:nvSpPr>
            <p:spPr>
              <a:xfrm>
                <a:off x="346853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9" name="Google Shape;4009;p7"/>
              <p:cNvSpPr/>
              <p:nvPr/>
            </p:nvSpPr>
            <p:spPr>
              <a:xfrm>
                <a:off x="369656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0" name="Google Shape;4010;p7"/>
              <p:cNvSpPr/>
              <p:nvPr/>
            </p:nvSpPr>
            <p:spPr>
              <a:xfrm>
                <a:off x="351802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1" name="Google Shape;4011;p7"/>
              <p:cNvSpPr/>
              <p:nvPr/>
            </p:nvSpPr>
            <p:spPr>
              <a:xfrm>
                <a:off x="362374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2" name="Google Shape;4012;p7"/>
              <p:cNvSpPr/>
              <p:nvPr/>
            </p:nvSpPr>
            <p:spPr>
              <a:xfrm>
                <a:off x="35655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3" name="Google Shape;4013;p7"/>
              <p:cNvSpPr/>
              <p:nvPr/>
            </p:nvSpPr>
            <p:spPr>
              <a:xfrm>
                <a:off x="36402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4" name="Google Shape;4014;p7"/>
              <p:cNvSpPr/>
              <p:nvPr/>
            </p:nvSpPr>
            <p:spPr>
              <a:xfrm>
                <a:off x="358781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5" name="Google Shape;4015;p7"/>
              <p:cNvSpPr/>
              <p:nvPr/>
            </p:nvSpPr>
            <p:spPr>
              <a:xfrm flipH="1">
                <a:off x="37361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6" name="Google Shape;4016;p7"/>
              <p:cNvSpPr/>
              <p:nvPr/>
            </p:nvSpPr>
            <p:spPr>
              <a:xfrm flipH="1">
                <a:off x="378727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7" name="Google Shape;4017;p7"/>
              <p:cNvSpPr/>
              <p:nvPr/>
            </p:nvSpPr>
            <p:spPr>
              <a:xfrm flipH="1">
                <a:off x="396582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8" name="Google Shape;4018;p7"/>
              <p:cNvSpPr/>
              <p:nvPr/>
            </p:nvSpPr>
            <p:spPr>
              <a:xfrm flipH="1">
                <a:off x="382932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9" name="Google Shape;4019;p7"/>
              <p:cNvSpPr/>
              <p:nvPr/>
            </p:nvSpPr>
            <p:spPr>
              <a:xfrm flipH="1">
                <a:off x="38872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0" name="Google Shape;4020;p7"/>
              <p:cNvSpPr/>
              <p:nvPr/>
            </p:nvSpPr>
            <p:spPr>
              <a:xfrm flipH="1">
                <a:off x="384793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1" name="Google Shape;4021;p7"/>
              <p:cNvSpPr/>
              <p:nvPr/>
            </p:nvSpPr>
            <p:spPr>
              <a:xfrm flipH="1">
                <a:off x="390045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2" name="Google Shape;4022;p7"/>
              <p:cNvSpPr/>
              <p:nvPr/>
            </p:nvSpPr>
            <p:spPr>
              <a:xfrm>
                <a:off x="401438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3" name="Google Shape;4023;p7"/>
              <p:cNvSpPr/>
              <p:nvPr/>
            </p:nvSpPr>
            <p:spPr>
              <a:xfrm>
                <a:off x="424240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4" name="Google Shape;4024;p7"/>
              <p:cNvSpPr/>
              <p:nvPr/>
            </p:nvSpPr>
            <p:spPr>
              <a:xfrm>
                <a:off x="406387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5" name="Google Shape;4025;p7"/>
              <p:cNvSpPr/>
              <p:nvPr/>
            </p:nvSpPr>
            <p:spPr>
              <a:xfrm>
                <a:off x="416959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6" name="Google Shape;4026;p7"/>
              <p:cNvSpPr/>
              <p:nvPr/>
            </p:nvSpPr>
            <p:spPr>
              <a:xfrm>
                <a:off x="411137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7" name="Google Shape;4027;p7"/>
              <p:cNvSpPr/>
              <p:nvPr/>
            </p:nvSpPr>
            <p:spPr>
              <a:xfrm>
                <a:off x="418609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8" name="Google Shape;4028;p7"/>
              <p:cNvSpPr/>
              <p:nvPr/>
            </p:nvSpPr>
            <p:spPr>
              <a:xfrm>
                <a:off x="413365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9" name="Google Shape;4029;p7"/>
              <p:cNvSpPr/>
              <p:nvPr/>
            </p:nvSpPr>
            <p:spPr>
              <a:xfrm flipH="1">
                <a:off x="428196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0" name="Google Shape;4030;p7"/>
              <p:cNvSpPr/>
              <p:nvPr/>
            </p:nvSpPr>
            <p:spPr>
              <a:xfrm flipH="1">
                <a:off x="433311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1" name="Google Shape;4031;p7"/>
              <p:cNvSpPr/>
              <p:nvPr/>
            </p:nvSpPr>
            <p:spPr>
              <a:xfrm flipH="1">
                <a:off x="451167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2" name="Google Shape;4032;p7"/>
              <p:cNvSpPr/>
              <p:nvPr/>
            </p:nvSpPr>
            <p:spPr>
              <a:xfrm flipH="1">
                <a:off x="437516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3" name="Google Shape;4033;p7"/>
              <p:cNvSpPr/>
              <p:nvPr/>
            </p:nvSpPr>
            <p:spPr>
              <a:xfrm flipH="1">
                <a:off x="443306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4" name="Google Shape;4034;p7"/>
              <p:cNvSpPr/>
              <p:nvPr/>
            </p:nvSpPr>
            <p:spPr>
              <a:xfrm flipH="1">
                <a:off x="439378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5" name="Google Shape;4035;p7"/>
              <p:cNvSpPr/>
              <p:nvPr/>
            </p:nvSpPr>
            <p:spPr>
              <a:xfrm flipH="1">
                <a:off x="444629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6" name="Google Shape;4036;p7"/>
              <p:cNvSpPr/>
              <p:nvPr/>
            </p:nvSpPr>
            <p:spPr>
              <a:xfrm>
                <a:off x="456022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7" name="Google Shape;4037;p7"/>
              <p:cNvSpPr/>
              <p:nvPr/>
            </p:nvSpPr>
            <p:spPr>
              <a:xfrm>
                <a:off x="478824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8" name="Google Shape;4038;p7"/>
              <p:cNvSpPr/>
              <p:nvPr/>
            </p:nvSpPr>
            <p:spPr>
              <a:xfrm>
                <a:off x="46097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9" name="Google Shape;4039;p7"/>
              <p:cNvSpPr/>
              <p:nvPr/>
            </p:nvSpPr>
            <p:spPr>
              <a:xfrm>
                <a:off x="471543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0" name="Google Shape;4040;p7"/>
              <p:cNvSpPr/>
              <p:nvPr/>
            </p:nvSpPr>
            <p:spPr>
              <a:xfrm>
                <a:off x="465722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1" name="Google Shape;4041;p7"/>
              <p:cNvSpPr/>
              <p:nvPr/>
            </p:nvSpPr>
            <p:spPr>
              <a:xfrm>
                <a:off x="473194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2" name="Google Shape;4042;p7"/>
              <p:cNvSpPr/>
              <p:nvPr/>
            </p:nvSpPr>
            <p:spPr>
              <a:xfrm>
                <a:off x="467950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3" name="Google Shape;4043;p7"/>
              <p:cNvSpPr/>
              <p:nvPr/>
            </p:nvSpPr>
            <p:spPr>
              <a:xfrm flipH="1">
                <a:off x="4827805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4" name="Google Shape;4044;p7"/>
              <p:cNvSpPr/>
              <p:nvPr/>
            </p:nvSpPr>
            <p:spPr>
              <a:xfrm flipH="1">
                <a:off x="487895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5" name="Google Shape;4045;p7"/>
              <p:cNvSpPr/>
              <p:nvPr/>
            </p:nvSpPr>
            <p:spPr>
              <a:xfrm flipH="1">
                <a:off x="50575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6" name="Google Shape;4046;p7"/>
              <p:cNvSpPr/>
              <p:nvPr/>
            </p:nvSpPr>
            <p:spPr>
              <a:xfrm flipH="1">
                <a:off x="492101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7" name="Google Shape;4047;p7"/>
              <p:cNvSpPr/>
              <p:nvPr/>
            </p:nvSpPr>
            <p:spPr>
              <a:xfrm flipH="1">
                <a:off x="497890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8" name="Google Shape;4048;p7"/>
              <p:cNvSpPr/>
              <p:nvPr/>
            </p:nvSpPr>
            <p:spPr>
              <a:xfrm flipH="1">
                <a:off x="493962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9" name="Google Shape;4049;p7"/>
              <p:cNvSpPr/>
              <p:nvPr/>
            </p:nvSpPr>
            <p:spPr>
              <a:xfrm flipH="1">
                <a:off x="499213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0" name="Google Shape;4050;p7"/>
              <p:cNvSpPr/>
              <p:nvPr/>
            </p:nvSpPr>
            <p:spPr>
              <a:xfrm>
                <a:off x="510725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1" name="Google Shape;4051;p7"/>
              <p:cNvSpPr/>
              <p:nvPr/>
            </p:nvSpPr>
            <p:spPr>
              <a:xfrm>
                <a:off x="533527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2" name="Google Shape;4052;p7"/>
              <p:cNvSpPr/>
              <p:nvPr/>
            </p:nvSpPr>
            <p:spPr>
              <a:xfrm>
                <a:off x="5156746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3" name="Google Shape;4053;p7"/>
              <p:cNvSpPr/>
              <p:nvPr/>
            </p:nvSpPr>
            <p:spPr>
              <a:xfrm>
                <a:off x="526246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4" name="Google Shape;4054;p7"/>
              <p:cNvSpPr/>
              <p:nvPr/>
            </p:nvSpPr>
            <p:spPr>
              <a:xfrm>
                <a:off x="520425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5" name="Google Shape;4055;p7"/>
              <p:cNvSpPr/>
              <p:nvPr/>
            </p:nvSpPr>
            <p:spPr>
              <a:xfrm>
                <a:off x="527897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6" name="Google Shape;4056;p7"/>
              <p:cNvSpPr/>
              <p:nvPr/>
            </p:nvSpPr>
            <p:spPr>
              <a:xfrm>
                <a:off x="52265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7" name="Google Shape;4057;p7"/>
              <p:cNvSpPr/>
              <p:nvPr/>
            </p:nvSpPr>
            <p:spPr>
              <a:xfrm flipH="1">
                <a:off x="537483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8" name="Google Shape;4058;p7"/>
              <p:cNvSpPr/>
              <p:nvPr/>
            </p:nvSpPr>
            <p:spPr>
              <a:xfrm flipH="1">
                <a:off x="542598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9" name="Google Shape;4059;p7"/>
              <p:cNvSpPr/>
              <p:nvPr/>
            </p:nvSpPr>
            <p:spPr>
              <a:xfrm flipH="1">
                <a:off x="560454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0" name="Google Shape;4060;p7"/>
              <p:cNvSpPr/>
              <p:nvPr/>
            </p:nvSpPr>
            <p:spPr>
              <a:xfrm flipH="1">
                <a:off x="546804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1" name="Google Shape;4061;p7"/>
              <p:cNvSpPr/>
              <p:nvPr/>
            </p:nvSpPr>
            <p:spPr>
              <a:xfrm flipH="1">
                <a:off x="552593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2" name="Google Shape;4062;p7"/>
              <p:cNvSpPr/>
              <p:nvPr/>
            </p:nvSpPr>
            <p:spPr>
              <a:xfrm flipH="1">
                <a:off x="548665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3" name="Google Shape;4063;p7"/>
              <p:cNvSpPr/>
              <p:nvPr/>
            </p:nvSpPr>
            <p:spPr>
              <a:xfrm flipH="1">
                <a:off x="553917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4" name="Google Shape;4064;p7"/>
              <p:cNvSpPr/>
              <p:nvPr/>
            </p:nvSpPr>
            <p:spPr>
              <a:xfrm>
                <a:off x="565428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5" name="Google Shape;4065;p7"/>
              <p:cNvSpPr/>
              <p:nvPr/>
            </p:nvSpPr>
            <p:spPr>
              <a:xfrm>
                <a:off x="588231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6" name="Google Shape;4066;p7"/>
              <p:cNvSpPr/>
              <p:nvPr/>
            </p:nvSpPr>
            <p:spPr>
              <a:xfrm>
                <a:off x="5703779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7" name="Google Shape;4067;p7"/>
              <p:cNvSpPr/>
              <p:nvPr/>
            </p:nvSpPr>
            <p:spPr>
              <a:xfrm>
                <a:off x="580950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8" name="Google Shape;4068;p7"/>
              <p:cNvSpPr/>
              <p:nvPr/>
            </p:nvSpPr>
            <p:spPr>
              <a:xfrm>
                <a:off x="575128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9" name="Google Shape;4069;p7"/>
              <p:cNvSpPr/>
              <p:nvPr/>
            </p:nvSpPr>
            <p:spPr>
              <a:xfrm>
                <a:off x="5826006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0" name="Google Shape;4070;p7"/>
              <p:cNvSpPr/>
              <p:nvPr/>
            </p:nvSpPr>
            <p:spPr>
              <a:xfrm>
                <a:off x="57735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1" name="Google Shape;4071;p7"/>
              <p:cNvSpPr/>
              <p:nvPr/>
            </p:nvSpPr>
            <p:spPr>
              <a:xfrm flipH="1">
                <a:off x="592187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2" name="Google Shape;4072;p7"/>
              <p:cNvSpPr/>
              <p:nvPr/>
            </p:nvSpPr>
            <p:spPr>
              <a:xfrm flipH="1">
                <a:off x="597302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3" name="Google Shape;4073;p7"/>
              <p:cNvSpPr/>
              <p:nvPr/>
            </p:nvSpPr>
            <p:spPr>
              <a:xfrm flipH="1">
                <a:off x="615158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4" name="Google Shape;4074;p7"/>
              <p:cNvSpPr/>
              <p:nvPr/>
            </p:nvSpPr>
            <p:spPr>
              <a:xfrm flipH="1">
                <a:off x="601507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5" name="Google Shape;4075;p7"/>
              <p:cNvSpPr/>
              <p:nvPr/>
            </p:nvSpPr>
            <p:spPr>
              <a:xfrm flipH="1">
                <a:off x="607297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6" name="Google Shape;4076;p7"/>
              <p:cNvSpPr/>
              <p:nvPr/>
            </p:nvSpPr>
            <p:spPr>
              <a:xfrm flipH="1">
                <a:off x="603368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7" name="Google Shape;4077;p7"/>
              <p:cNvSpPr/>
              <p:nvPr/>
            </p:nvSpPr>
            <p:spPr>
              <a:xfrm flipH="1">
                <a:off x="6086203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8" name="Google Shape;4078;p7"/>
              <p:cNvSpPr/>
              <p:nvPr/>
            </p:nvSpPr>
            <p:spPr>
              <a:xfrm>
                <a:off x="6201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9" name="Google Shape;4079;p7"/>
              <p:cNvSpPr/>
              <p:nvPr/>
            </p:nvSpPr>
            <p:spPr>
              <a:xfrm>
                <a:off x="642934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0" name="Google Shape;4080;p7"/>
              <p:cNvSpPr/>
              <p:nvPr/>
            </p:nvSpPr>
            <p:spPr>
              <a:xfrm>
                <a:off x="62508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1" name="Google Shape;4081;p7"/>
              <p:cNvSpPr/>
              <p:nvPr/>
            </p:nvSpPr>
            <p:spPr>
              <a:xfrm>
                <a:off x="635653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2" name="Google Shape;4082;p7"/>
              <p:cNvSpPr/>
              <p:nvPr/>
            </p:nvSpPr>
            <p:spPr>
              <a:xfrm>
                <a:off x="629832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3" name="Google Shape;4083;p7"/>
              <p:cNvSpPr/>
              <p:nvPr/>
            </p:nvSpPr>
            <p:spPr>
              <a:xfrm>
                <a:off x="6373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4" name="Google Shape;4084;p7"/>
              <p:cNvSpPr/>
              <p:nvPr/>
            </p:nvSpPr>
            <p:spPr>
              <a:xfrm>
                <a:off x="6320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5" name="Google Shape;4085;p7"/>
              <p:cNvSpPr/>
              <p:nvPr/>
            </p:nvSpPr>
            <p:spPr>
              <a:xfrm flipH="1">
                <a:off x="6468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6" name="Google Shape;4086;p7"/>
              <p:cNvSpPr/>
              <p:nvPr/>
            </p:nvSpPr>
            <p:spPr>
              <a:xfrm flipH="1">
                <a:off x="6520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7" name="Google Shape;4087;p7"/>
              <p:cNvSpPr/>
              <p:nvPr/>
            </p:nvSpPr>
            <p:spPr>
              <a:xfrm flipH="1">
                <a:off x="6698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8" name="Google Shape;4088;p7"/>
              <p:cNvSpPr/>
              <p:nvPr/>
            </p:nvSpPr>
            <p:spPr>
              <a:xfrm flipH="1">
                <a:off x="6562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9" name="Google Shape;4089;p7"/>
              <p:cNvSpPr/>
              <p:nvPr/>
            </p:nvSpPr>
            <p:spPr>
              <a:xfrm flipH="1">
                <a:off x="6620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0" name="Google Shape;4090;p7"/>
              <p:cNvSpPr/>
              <p:nvPr/>
            </p:nvSpPr>
            <p:spPr>
              <a:xfrm flipH="1">
                <a:off x="6580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1" name="Google Shape;4091;p7"/>
              <p:cNvSpPr/>
              <p:nvPr/>
            </p:nvSpPr>
            <p:spPr>
              <a:xfrm flipH="1">
                <a:off x="6633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2" name="Google Shape;4092;p7"/>
              <p:cNvSpPr/>
              <p:nvPr/>
            </p:nvSpPr>
            <p:spPr>
              <a:xfrm>
                <a:off x="674835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3" name="Google Shape;4093;p7"/>
              <p:cNvSpPr/>
              <p:nvPr/>
            </p:nvSpPr>
            <p:spPr>
              <a:xfrm>
                <a:off x="697637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4" name="Google Shape;4094;p7"/>
              <p:cNvSpPr/>
              <p:nvPr/>
            </p:nvSpPr>
            <p:spPr>
              <a:xfrm>
                <a:off x="679784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5" name="Google Shape;4095;p7"/>
              <p:cNvSpPr/>
              <p:nvPr/>
            </p:nvSpPr>
            <p:spPr>
              <a:xfrm>
                <a:off x="690356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6" name="Google Shape;4096;p7"/>
              <p:cNvSpPr/>
              <p:nvPr/>
            </p:nvSpPr>
            <p:spPr>
              <a:xfrm>
                <a:off x="684535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7" name="Google Shape;4097;p7"/>
              <p:cNvSpPr/>
              <p:nvPr/>
            </p:nvSpPr>
            <p:spPr>
              <a:xfrm>
                <a:off x="692007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8" name="Google Shape;4098;p7"/>
              <p:cNvSpPr/>
              <p:nvPr/>
            </p:nvSpPr>
            <p:spPr>
              <a:xfrm>
                <a:off x="686763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9" name="Google Shape;4099;p7"/>
              <p:cNvSpPr/>
              <p:nvPr/>
            </p:nvSpPr>
            <p:spPr>
              <a:xfrm flipH="1">
                <a:off x="701593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0" name="Google Shape;4100;p7"/>
              <p:cNvSpPr/>
              <p:nvPr/>
            </p:nvSpPr>
            <p:spPr>
              <a:xfrm flipH="1">
                <a:off x="706708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1" name="Google Shape;4101;p7"/>
              <p:cNvSpPr/>
              <p:nvPr/>
            </p:nvSpPr>
            <p:spPr>
              <a:xfrm flipH="1">
                <a:off x="724564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2" name="Google Shape;4102;p7"/>
              <p:cNvSpPr/>
              <p:nvPr/>
            </p:nvSpPr>
            <p:spPr>
              <a:xfrm flipH="1">
                <a:off x="710914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3" name="Google Shape;4103;p7"/>
              <p:cNvSpPr/>
              <p:nvPr/>
            </p:nvSpPr>
            <p:spPr>
              <a:xfrm flipH="1">
                <a:off x="71670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4" name="Google Shape;4104;p7"/>
              <p:cNvSpPr/>
              <p:nvPr/>
            </p:nvSpPr>
            <p:spPr>
              <a:xfrm flipH="1">
                <a:off x="71277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5" name="Google Shape;4105;p7"/>
              <p:cNvSpPr/>
              <p:nvPr/>
            </p:nvSpPr>
            <p:spPr>
              <a:xfrm flipH="1">
                <a:off x="718026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6" name="Google Shape;4106;p7"/>
              <p:cNvSpPr/>
              <p:nvPr/>
            </p:nvSpPr>
            <p:spPr>
              <a:xfrm>
                <a:off x="729538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7" name="Google Shape;4107;p7"/>
              <p:cNvSpPr/>
              <p:nvPr/>
            </p:nvSpPr>
            <p:spPr>
              <a:xfrm>
                <a:off x="752341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8" name="Google Shape;4108;p7"/>
              <p:cNvSpPr/>
              <p:nvPr/>
            </p:nvSpPr>
            <p:spPr>
              <a:xfrm>
                <a:off x="734487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9" name="Google Shape;4109;p7"/>
              <p:cNvSpPr/>
              <p:nvPr/>
            </p:nvSpPr>
            <p:spPr>
              <a:xfrm>
                <a:off x="745059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0" name="Google Shape;4110;p7"/>
              <p:cNvSpPr/>
              <p:nvPr/>
            </p:nvSpPr>
            <p:spPr>
              <a:xfrm>
                <a:off x="739238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1" name="Google Shape;4111;p7"/>
              <p:cNvSpPr/>
              <p:nvPr/>
            </p:nvSpPr>
            <p:spPr>
              <a:xfrm>
                <a:off x="746710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2" name="Google Shape;4112;p7"/>
              <p:cNvSpPr/>
              <p:nvPr/>
            </p:nvSpPr>
            <p:spPr>
              <a:xfrm>
                <a:off x="74146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3" name="Google Shape;4113;p7"/>
              <p:cNvSpPr/>
              <p:nvPr/>
            </p:nvSpPr>
            <p:spPr>
              <a:xfrm flipH="1">
                <a:off x="756296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4" name="Google Shape;4114;p7"/>
              <p:cNvSpPr/>
              <p:nvPr/>
            </p:nvSpPr>
            <p:spPr>
              <a:xfrm flipH="1">
                <a:off x="761412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5" name="Google Shape;4115;p7"/>
              <p:cNvSpPr/>
              <p:nvPr/>
            </p:nvSpPr>
            <p:spPr>
              <a:xfrm flipH="1">
                <a:off x="779267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6" name="Google Shape;4116;p7"/>
              <p:cNvSpPr/>
              <p:nvPr/>
            </p:nvSpPr>
            <p:spPr>
              <a:xfrm flipH="1">
                <a:off x="765617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7" name="Google Shape;4117;p7"/>
              <p:cNvSpPr/>
              <p:nvPr/>
            </p:nvSpPr>
            <p:spPr>
              <a:xfrm flipH="1">
                <a:off x="771406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8" name="Google Shape;4118;p7"/>
              <p:cNvSpPr/>
              <p:nvPr/>
            </p:nvSpPr>
            <p:spPr>
              <a:xfrm flipH="1">
                <a:off x="767478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9" name="Google Shape;4119;p7"/>
              <p:cNvSpPr/>
              <p:nvPr/>
            </p:nvSpPr>
            <p:spPr>
              <a:xfrm flipH="1">
                <a:off x="772730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0" name="Google Shape;4120;p7"/>
              <p:cNvSpPr/>
              <p:nvPr/>
            </p:nvSpPr>
            <p:spPr>
              <a:xfrm>
                <a:off x="78424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1" name="Google Shape;4121;p7"/>
              <p:cNvSpPr/>
              <p:nvPr/>
            </p:nvSpPr>
            <p:spPr>
              <a:xfrm>
                <a:off x="807044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2" name="Google Shape;4122;p7"/>
              <p:cNvSpPr/>
              <p:nvPr/>
            </p:nvSpPr>
            <p:spPr>
              <a:xfrm>
                <a:off x="78919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3" name="Google Shape;4123;p7"/>
              <p:cNvSpPr/>
              <p:nvPr/>
            </p:nvSpPr>
            <p:spPr>
              <a:xfrm>
                <a:off x="799763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4" name="Google Shape;4124;p7"/>
              <p:cNvSpPr/>
              <p:nvPr/>
            </p:nvSpPr>
            <p:spPr>
              <a:xfrm>
                <a:off x="79394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5" name="Google Shape;4125;p7"/>
              <p:cNvSpPr/>
              <p:nvPr/>
            </p:nvSpPr>
            <p:spPr>
              <a:xfrm>
                <a:off x="801413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6" name="Google Shape;4126;p7"/>
              <p:cNvSpPr/>
              <p:nvPr/>
            </p:nvSpPr>
            <p:spPr>
              <a:xfrm>
                <a:off x="796169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7" name="Google Shape;4127;p7"/>
              <p:cNvSpPr/>
              <p:nvPr/>
            </p:nvSpPr>
            <p:spPr>
              <a:xfrm flipH="1">
                <a:off x="811000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8" name="Google Shape;4128;p7"/>
              <p:cNvSpPr/>
              <p:nvPr/>
            </p:nvSpPr>
            <p:spPr>
              <a:xfrm flipH="1">
                <a:off x="816115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9" name="Google Shape;4129;p7"/>
              <p:cNvSpPr/>
              <p:nvPr/>
            </p:nvSpPr>
            <p:spPr>
              <a:xfrm flipH="1">
                <a:off x="83397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0" name="Google Shape;4130;p7"/>
              <p:cNvSpPr/>
              <p:nvPr/>
            </p:nvSpPr>
            <p:spPr>
              <a:xfrm flipH="1">
                <a:off x="820320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1" name="Google Shape;4131;p7"/>
              <p:cNvSpPr/>
              <p:nvPr/>
            </p:nvSpPr>
            <p:spPr>
              <a:xfrm flipH="1">
                <a:off x="826110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2" name="Google Shape;4132;p7"/>
              <p:cNvSpPr/>
              <p:nvPr/>
            </p:nvSpPr>
            <p:spPr>
              <a:xfrm flipH="1">
                <a:off x="822182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3" name="Google Shape;4133;p7"/>
              <p:cNvSpPr/>
              <p:nvPr/>
            </p:nvSpPr>
            <p:spPr>
              <a:xfrm flipH="1">
                <a:off x="82743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4" name="Google Shape;4134;p7"/>
              <p:cNvSpPr/>
              <p:nvPr/>
            </p:nvSpPr>
            <p:spPr>
              <a:xfrm>
                <a:off x="838945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5" name="Google Shape;4135;p7"/>
              <p:cNvSpPr/>
              <p:nvPr/>
            </p:nvSpPr>
            <p:spPr>
              <a:xfrm>
                <a:off x="861747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6" name="Google Shape;4136;p7"/>
              <p:cNvSpPr/>
              <p:nvPr/>
            </p:nvSpPr>
            <p:spPr>
              <a:xfrm>
                <a:off x="84389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7" name="Google Shape;4137;p7"/>
              <p:cNvSpPr/>
              <p:nvPr/>
            </p:nvSpPr>
            <p:spPr>
              <a:xfrm>
                <a:off x="854466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8" name="Google Shape;4138;p7"/>
              <p:cNvSpPr/>
              <p:nvPr/>
            </p:nvSpPr>
            <p:spPr>
              <a:xfrm>
                <a:off x="848645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9" name="Google Shape;4139;p7"/>
              <p:cNvSpPr/>
              <p:nvPr/>
            </p:nvSpPr>
            <p:spPr>
              <a:xfrm>
                <a:off x="856117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0" name="Google Shape;4140;p7"/>
              <p:cNvSpPr/>
              <p:nvPr/>
            </p:nvSpPr>
            <p:spPr>
              <a:xfrm>
                <a:off x="850873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1" name="Google Shape;4141;p7"/>
              <p:cNvSpPr/>
              <p:nvPr/>
            </p:nvSpPr>
            <p:spPr>
              <a:xfrm flipH="1">
                <a:off x="865703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2" name="Google Shape;4142;p7"/>
              <p:cNvSpPr/>
              <p:nvPr/>
            </p:nvSpPr>
            <p:spPr>
              <a:xfrm flipH="1">
                <a:off x="87081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3" name="Google Shape;4143;p7"/>
              <p:cNvSpPr/>
              <p:nvPr/>
            </p:nvSpPr>
            <p:spPr>
              <a:xfrm flipH="1">
                <a:off x="888674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4" name="Google Shape;4144;p7"/>
              <p:cNvSpPr/>
              <p:nvPr/>
            </p:nvSpPr>
            <p:spPr>
              <a:xfrm flipH="1">
                <a:off x="875024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5" name="Google Shape;4145;p7"/>
              <p:cNvSpPr/>
              <p:nvPr/>
            </p:nvSpPr>
            <p:spPr>
              <a:xfrm flipH="1">
                <a:off x="880813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6" name="Google Shape;4146;p7"/>
              <p:cNvSpPr/>
              <p:nvPr/>
            </p:nvSpPr>
            <p:spPr>
              <a:xfrm flipH="1">
                <a:off x="8768853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7" name="Google Shape;4147;p7"/>
              <p:cNvSpPr/>
              <p:nvPr/>
            </p:nvSpPr>
            <p:spPr>
              <a:xfrm flipH="1">
                <a:off x="88213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148" name="Google Shape;4148;p7"/>
            <p:cNvGrpSpPr/>
            <p:nvPr/>
          </p:nvGrpSpPr>
          <p:grpSpPr>
            <a:xfrm>
              <a:off x="194061" y="4849720"/>
              <a:ext cx="8755877" cy="99873"/>
              <a:chOff x="194061" y="4849720"/>
              <a:chExt cx="8755877" cy="99873"/>
            </a:xfrm>
          </p:grpSpPr>
          <p:grpSp>
            <p:nvGrpSpPr>
              <p:cNvPr id="4149" name="Google Shape;4149;p7"/>
              <p:cNvGrpSpPr/>
              <p:nvPr/>
            </p:nvGrpSpPr>
            <p:grpSpPr>
              <a:xfrm>
                <a:off x="19406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150" name="Google Shape;4150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51" name="Google Shape;4151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52" name="Google Shape;4152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53" name="Google Shape;4153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54" name="Google Shape;4154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55" name="Google Shape;4155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56" name="Google Shape;4156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157" name="Google Shape;4157;p7"/>
              <p:cNvGrpSpPr/>
              <p:nvPr/>
            </p:nvGrpSpPr>
            <p:grpSpPr>
              <a:xfrm flipH="1">
                <a:off x="46164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158" name="Google Shape;4158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59" name="Google Shape;4159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60" name="Google Shape;4160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61" name="Google Shape;4161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62" name="Google Shape;4162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63" name="Google Shape;4163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64" name="Google Shape;4164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165" name="Google Shape;4165;p7"/>
              <p:cNvGrpSpPr/>
              <p:nvPr/>
            </p:nvGrpSpPr>
            <p:grpSpPr>
              <a:xfrm>
                <a:off x="739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166" name="Google Shape;4166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67" name="Google Shape;4167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68" name="Google Shape;4168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69" name="Google Shape;4169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70" name="Google Shape;4170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71" name="Google Shape;4171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72" name="Google Shape;4172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173" name="Google Shape;4173;p7"/>
              <p:cNvGrpSpPr/>
              <p:nvPr/>
            </p:nvGrpSpPr>
            <p:grpSpPr>
              <a:xfrm flipH="1">
                <a:off x="1006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174" name="Google Shape;4174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75" name="Google Shape;4175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76" name="Google Shape;4176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77" name="Google Shape;4177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78" name="Google Shape;4178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79" name="Google Shape;4179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80" name="Google Shape;4180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181" name="Google Shape;4181;p7"/>
              <p:cNvGrpSpPr/>
              <p:nvPr/>
            </p:nvGrpSpPr>
            <p:grpSpPr>
              <a:xfrm>
                <a:off x="128516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182" name="Google Shape;4182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83" name="Google Shape;4183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84" name="Google Shape;4184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85" name="Google Shape;4185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86" name="Google Shape;4186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87" name="Google Shape;4187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88" name="Google Shape;4188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189" name="Google Shape;4189;p7"/>
              <p:cNvGrpSpPr/>
              <p:nvPr/>
            </p:nvGrpSpPr>
            <p:grpSpPr>
              <a:xfrm flipH="1">
                <a:off x="155274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190" name="Google Shape;4190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91" name="Google Shape;4191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92" name="Google Shape;4192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93" name="Google Shape;4193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94" name="Google Shape;4194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95" name="Google Shape;4195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96" name="Google Shape;4196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197" name="Google Shape;4197;p7"/>
              <p:cNvGrpSpPr/>
              <p:nvPr/>
            </p:nvGrpSpPr>
            <p:grpSpPr>
              <a:xfrm>
                <a:off x="183100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198" name="Google Shape;4198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99" name="Google Shape;4199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00" name="Google Shape;4200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01" name="Google Shape;4201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02" name="Google Shape;4202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03" name="Google Shape;4203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04" name="Google Shape;4204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05" name="Google Shape;4205;p7"/>
              <p:cNvGrpSpPr/>
              <p:nvPr/>
            </p:nvGrpSpPr>
            <p:grpSpPr>
              <a:xfrm flipH="1">
                <a:off x="209858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206" name="Google Shape;4206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07" name="Google Shape;4207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08" name="Google Shape;4208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09" name="Google Shape;4209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10" name="Google Shape;4210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11" name="Google Shape;4211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12" name="Google Shape;4212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13" name="Google Shape;4213;p7"/>
              <p:cNvGrpSpPr/>
              <p:nvPr/>
            </p:nvGrpSpPr>
            <p:grpSpPr>
              <a:xfrm>
                <a:off x="237685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214" name="Google Shape;4214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15" name="Google Shape;4215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16" name="Google Shape;4216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17" name="Google Shape;4217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18" name="Google Shape;4218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19" name="Google Shape;4219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20" name="Google Shape;4220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21" name="Google Shape;4221;p7"/>
              <p:cNvGrpSpPr/>
              <p:nvPr/>
            </p:nvGrpSpPr>
            <p:grpSpPr>
              <a:xfrm flipH="1">
                <a:off x="264443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222" name="Google Shape;4222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23" name="Google Shape;4223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24" name="Google Shape;4224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25" name="Google Shape;4225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26" name="Google Shape;4226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27" name="Google Shape;4227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28" name="Google Shape;4228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29" name="Google Shape;4229;p7"/>
              <p:cNvGrpSpPr/>
              <p:nvPr/>
            </p:nvGrpSpPr>
            <p:grpSpPr>
              <a:xfrm>
                <a:off x="292269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230" name="Google Shape;4230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31" name="Google Shape;4231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32" name="Google Shape;4232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33" name="Google Shape;4233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34" name="Google Shape;4234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35" name="Google Shape;4235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36" name="Google Shape;4236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37" name="Google Shape;4237;p7"/>
              <p:cNvGrpSpPr/>
              <p:nvPr/>
            </p:nvGrpSpPr>
            <p:grpSpPr>
              <a:xfrm flipH="1">
                <a:off x="319027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238" name="Google Shape;4238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39" name="Google Shape;4239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40" name="Google Shape;4240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41" name="Google Shape;4241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42" name="Google Shape;4242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43" name="Google Shape;4243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44" name="Google Shape;4244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45" name="Google Shape;4245;p7"/>
              <p:cNvGrpSpPr/>
              <p:nvPr/>
            </p:nvGrpSpPr>
            <p:grpSpPr>
              <a:xfrm>
                <a:off x="346853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246" name="Google Shape;4246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47" name="Google Shape;4247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48" name="Google Shape;4248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49" name="Google Shape;4249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50" name="Google Shape;4250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51" name="Google Shape;4251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52" name="Google Shape;4252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53" name="Google Shape;4253;p7"/>
              <p:cNvGrpSpPr/>
              <p:nvPr/>
            </p:nvGrpSpPr>
            <p:grpSpPr>
              <a:xfrm flipH="1">
                <a:off x="37361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254" name="Google Shape;4254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55" name="Google Shape;4255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56" name="Google Shape;4256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57" name="Google Shape;4257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58" name="Google Shape;4258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59" name="Google Shape;4259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60" name="Google Shape;4260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61" name="Google Shape;4261;p7"/>
              <p:cNvGrpSpPr/>
              <p:nvPr/>
            </p:nvGrpSpPr>
            <p:grpSpPr>
              <a:xfrm>
                <a:off x="401438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262" name="Google Shape;4262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63" name="Google Shape;4263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64" name="Google Shape;4264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65" name="Google Shape;4265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66" name="Google Shape;4266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67" name="Google Shape;4267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68" name="Google Shape;4268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69" name="Google Shape;4269;p7"/>
              <p:cNvGrpSpPr/>
              <p:nvPr/>
            </p:nvGrpSpPr>
            <p:grpSpPr>
              <a:xfrm flipH="1">
                <a:off x="428196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270" name="Google Shape;4270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71" name="Google Shape;4271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72" name="Google Shape;4272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73" name="Google Shape;4273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74" name="Google Shape;4274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75" name="Google Shape;4275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76" name="Google Shape;4276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77" name="Google Shape;4277;p7"/>
              <p:cNvGrpSpPr/>
              <p:nvPr/>
            </p:nvGrpSpPr>
            <p:grpSpPr>
              <a:xfrm>
                <a:off x="456022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278" name="Google Shape;4278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79" name="Google Shape;4279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80" name="Google Shape;4280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81" name="Google Shape;4281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82" name="Google Shape;4282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83" name="Google Shape;4283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84" name="Google Shape;4284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85" name="Google Shape;4285;p7"/>
              <p:cNvGrpSpPr/>
              <p:nvPr/>
            </p:nvGrpSpPr>
            <p:grpSpPr>
              <a:xfrm flipH="1">
                <a:off x="4827805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286" name="Google Shape;4286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87" name="Google Shape;4287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88" name="Google Shape;4288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89" name="Google Shape;4289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90" name="Google Shape;4290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91" name="Google Shape;4291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92" name="Google Shape;4292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93" name="Google Shape;4293;p7"/>
              <p:cNvGrpSpPr/>
              <p:nvPr/>
            </p:nvGrpSpPr>
            <p:grpSpPr>
              <a:xfrm>
                <a:off x="510725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294" name="Google Shape;4294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95" name="Google Shape;4295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96" name="Google Shape;4296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97" name="Google Shape;4297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98" name="Google Shape;4298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99" name="Google Shape;4299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00" name="Google Shape;4300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301" name="Google Shape;4301;p7"/>
              <p:cNvGrpSpPr/>
              <p:nvPr/>
            </p:nvGrpSpPr>
            <p:grpSpPr>
              <a:xfrm flipH="1">
                <a:off x="537483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302" name="Google Shape;4302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03" name="Google Shape;4303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04" name="Google Shape;4304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05" name="Google Shape;4305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06" name="Google Shape;4306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07" name="Google Shape;4307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08" name="Google Shape;4308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309" name="Google Shape;4309;p7"/>
              <p:cNvGrpSpPr/>
              <p:nvPr/>
            </p:nvGrpSpPr>
            <p:grpSpPr>
              <a:xfrm>
                <a:off x="565428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310" name="Google Shape;4310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11" name="Google Shape;4311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12" name="Google Shape;4312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13" name="Google Shape;4313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14" name="Google Shape;4314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15" name="Google Shape;4315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16" name="Google Shape;4316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317" name="Google Shape;4317;p7"/>
              <p:cNvGrpSpPr/>
              <p:nvPr/>
            </p:nvGrpSpPr>
            <p:grpSpPr>
              <a:xfrm flipH="1">
                <a:off x="592187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318" name="Google Shape;4318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19" name="Google Shape;4319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20" name="Google Shape;4320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21" name="Google Shape;4321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22" name="Google Shape;4322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23" name="Google Shape;4323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24" name="Google Shape;4324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325" name="Google Shape;4325;p7"/>
              <p:cNvGrpSpPr/>
              <p:nvPr/>
            </p:nvGrpSpPr>
            <p:grpSpPr>
              <a:xfrm>
                <a:off x="6201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326" name="Google Shape;4326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27" name="Google Shape;4327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28" name="Google Shape;4328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29" name="Google Shape;4329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30" name="Google Shape;4330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31" name="Google Shape;4331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32" name="Google Shape;4332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333" name="Google Shape;4333;p7"/>
              <p:cNvGrpSpPr/>
              <p:nvPr/>
            </p:nvGrpSpPr>
            <p:grpSpPr>
              <a:xfrm flipH="1">
                <a:off x="6468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334" name="Google Shape;4334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35" name="Google Shape;4335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36" name="Google Shape;4336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37" name="Google Shape;4337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38" name="Google Shape;4338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39" name="Google Shape;4339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40" name="Google Shape;4340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341" name="Google Shape;4341;p7"/>
              <p:cNvGrpSpPr/>
              <p:nvPr/>
            </p:nvGrpSpPr>
            <p:grpSpPr>
              <a:xfrm>
                <a:off x="674835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342" name="Google Shape;4342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43" name="Google Shape;4343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44" name="Google Shape;4344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45" name="Google Shape;4345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46" name="Google Shape;4346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47" name="Google Shape;4347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48" name="Google Shape;4348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349" name="Google Shape;4349;p7"/>
              <p:cNvGrpSpPr/>
              <p:nvPr/>
            </p:nvGrpSpPr>
            <p:grpSpPr>
              <a:xfrm flipH="1">
                <a:off x="701593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350" name="Google Shape;4350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51" name="Google Shape;4351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52" name="Google Shape;4352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53" name="Google Shape;4353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54" name="Google Shape;4354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55" name="Google Shape;4355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56" name="Google Shape;4356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357" name="Google Shape;4357;p7"/>
              <p:cNvGrpSpPr/>
              <p:nvPr/>
            </p:nvGrpSpPr>
            <p:grpSpPr>
              <a:xfrm>
                <a:off x="729538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358" name="Google Shape;4358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59" name="Google Shape;4359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60" name="Google Shape;4360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61" name="Google Shape;4361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62" name="Google Shape;4362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63" name="Google Shape;4363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64" name="Google Shape;4364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365" name="Google Shape;4365;p7"/>
              <p:cNvGrpSpPr/>
              <p:nvPr/>
            </p:nvGrpSpPr>
            <p:grpSpPr>
              <a:xfrm flipH="1">
                <a:off x="756296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366" name="Google Shape;4366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67" name="Google Shape;4367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68" name="Google Shape;4368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69" name="Google Shape;4369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70" name="Google Shape;4370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71" name="Google Shape;4371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72" name="Google Shape;4372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373" name="Google Shape;4373;p7"/>
              <p:cNvGrpSpPr/>
              <p:nvPr/>
            </p:nvGrpSpPr>
            <p:grpSpPr>
              <a:xfrm>
                <a:off x="78424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374" name="Google Shape;4374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75" name="Google Shape;4375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76" name="Google Shape;4376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77" name="Google Shape;4377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78" name="Google Shape;4378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79" name="Google Shape;4379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80" name="Google Shape;4380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381" name="Google Shape;4381;p7"/>
              <p:cNvGrpSpPr/>
              <p:nvPr/>
            </p:nvGrpSpPr>
            <p:grpSpPr>
              <a:xfrm flipH="1">
                <a:off x="811000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382" name="Google Shape;4382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83" name="Google Shape;4383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84" name="Google Shape;4384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85" name="Google Shape;4385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86" name="Google Shape;4386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87" name="Google Shape;4387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88" name="Google Shape;4388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389" name="Google Shape;4389;p7"/>
              <p:cNvGrpSpPr/>
              <p:nvPr/>
            </p:nvGrpSpPr>
            <p:grpSpPr>
              <a:xfrm>
                <a:off x="838945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390" name="Google Shape;4390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91" name="Google Shape;4391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92" name="Google Shape;4392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93" name="Google Shape;4393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94" name="Google Shape;4394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95" name="Google Shape;4395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96" name="Google Shape;4396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397" name="Google Shape;4397;p7"/>
              <p:cNvGrpSpPr/>
              <p:nvPr/>
            </p:nvGrpSpPr>
            <p:grpSpPr>
              <a:xfrm flipH="1">
                <a:off x="865703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398" name="Google Shape;4398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99" name="Google Shape;4399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00" name="Google Shape;4400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01" name="Google Shape;4401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02" name="Google Shape;4402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03" name="Google Shape;4403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04" name="Google Shape;4404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4405" name="Google Shape;4405;p7"/>
            <p:cNvGrpSpPr/>
            <p:nvPr/>
          </p:nvGrpSpPr>
          <p:grpSpPr>
            <a:xfrm>
              <a:off x="194050" y="336190"/>
              <a:ext cx="99873" cy="4471307"/>
              <a:chOff x="194052" y="426142"/>
              <a:chExt cx="99873" cy="4364379"/>
            </a:xfrm>
          </p:grpSpPr>
          <p:grpSp>
            <p:nvGrpSpPr>
              <p:cNvPr id="4406" name="Google Shape;4406;p7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4407" name="Google Shape;4407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08" name="Google Shape;4408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09" name="Google Shape;4409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10" name="Google Shape;4410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11" name="Google Shape;4411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12" name="Google Shape;4412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13" name="Google Shape;4413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414" name="Google Shape;4414;p7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4415" name="Google Shape;4415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16" name="Google Shape;4416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17" name="Google Shape;4417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18" name="Google Shape;4418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19" name="Google Shape;4419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20" name="Google Shape;4420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21" name="Google Shape;4421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422" name="Google Shape;4422;p7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4423" name="Google Shape;4423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24" name="Google Shape;4424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25" name="Google Shape;4425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26" name="Google Shape;4426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27" name="Google Shape;4427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28" name="Google Shape;4428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29" name="Google Shape;4429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430" name="Google Shape;4430;p7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4431" name="Google Shape;4431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32" name="Google Shape;4432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33" name="Google Shape;4433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34" name="Google Shape;4434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35" name="Google Shape;4435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36" name="Google Shape;4436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37" name="Google Shape;4437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438" name="Google Shape;4438;p7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4439" name="Google Shape;4439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40" name="Google Shape;4440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41" name="Google Shape;4441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42" name="Google Shape;4442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43" name="Google Shape;4443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44" name="Google Shape;4444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45" name="Google Shape;4445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446" name="Google Shape;4446;p7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4447" name="Google Shape;4447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48" name="Google Shape;4448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49" name="Google Shape;4449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50" name="Google Shape;4450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51" name="Google Shape;4451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52" name="Google Shape;4452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53" name="Google Shape;4453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454" name="Google Shape;4454;p7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4455" name="Google Shape;4455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56" name="Google Shape;4456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57" name="Google Shape;4457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58" name="Google Shape;4458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59" name="Google Shape;4459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60" name="Google Shape;4460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61" name="Google Shape;4461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462" name="Google Shape;4462;p7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4463" name="Google Shape;4463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64" name="Google Shape;4464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65" name="Google Shape;4465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66" name="Google Shape;4466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67" name="Google Shape;4467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68" name="Google Shape;4468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69" name="Google Shape;4469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470" name="Google Shape;4470;p7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4471" name="Google Shape;4471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72" name="Google Shape;4472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73" name="Google Shape;4473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74" name="Google Shape;4474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75" name="Google Shape;4475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76" name="Google Shape;4476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77" name="Google Shape;4477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478" name="Google Shape;4478;p7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4479" name="Google Shape;4479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80" name="Google Shape;4480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81" name="Google Shape;4481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82" name="Google Shape;4482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83" name="Google Shape;4483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84" name="Google Shape;4484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85" name="Google Shape;4485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486" name="Google Shape;4486;p7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4487" name="Google Shape;4487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88" name="Google Shape;4488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89" name="Google Shape;4489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90" name="Google Shape;4490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91" name="Google Shape;4491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92" name="Google Shape;4492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93" name="Google Shape;4493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494" name="Google Shape;4494;p7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4495" name="Google Shape;4495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96" name="Google Shape;4496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97" name="Google Shape;4497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98" name="Google Shape;4498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99" name="Google Shape;4499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00" name="Google Shape;4500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01" name="Google Shape;4501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502" name="Google Shape;4502;p7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4503" name="Google Shape;4503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04" name="Google Shape;4504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05" name="Google Shape;4505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06" name="Google Shape;4506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07" name="Google Shape;4507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08" name="Google Shape;4508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09" name="Google Shape;4509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510" name="Google Shape;4510;p7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4511" name="Google Shape;4511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12" name="Google Shape;4512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13" name="Google Shape;4513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14" name="Google Shape;4514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15" name="Google Shape;4515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16" name="Google Shape;4516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17" name="Google Shape;4517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518" name="Google Shape;4518;p7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4519" name="Google Shape;4519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20" name="Google Shape;4520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21" name="Google Shape;4521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22" name="Google Shape;4522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23" name="Google Shape;4523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24" name="Google Shape;4524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25" name="Google Shape;4525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526" name="Google Shape;4526;p7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4527" name="Google Shape;4527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28" name="Google Shape;4528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29" name="Google Shape;4529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30" name="Google Shape;4530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31" name="Google Shape;4531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32" name="Google Shape;4532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33" name="Google Shape;4533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4534" name="Google Shape;4534;p7"/>
            <p:cNvGrpSpPr/>
            <p:nvPr/>
          </p:nvGrpSpPr>
          <p:grpSpPr>
            <a:xfrm>
              <a:off x="8849976" y="336190"/>
              <a:ext cx="99873" cy="4471307"/>
              <a:chOff x="194052" y="426142"/>
              <a:chExt cx="99873" cy="4364379"/>
            </a:xfrm>
          </p:grpSpPr>
          <p:grpSp>
            <p:nvGrpSpPr>
              <p:cNvPr id="4535" name="Google Shape;4535;p7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4536" name="Google Shape;4536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37" name="Google Shape;4537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38" name="Google Shape;4538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39" name="Google Shape;4539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40" name="Google Shape;4540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41" name="Google Shape;4541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42" name="Google Shape;4542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543" name="Google Shape;4543;p7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4544" name="Google Shape;4544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45" name="Google Shape;4545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46" name="Google Shape;4546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47" name="Google Shape;4547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48" name="Google Shape;4548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49" name="Google Shape;4549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50" name="Google Shape;4550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551" name="Google Shape;4551;p7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4552" name="Google Shape;4552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53" name="Google Shape;4553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54" name="Google Shape;4554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55" name="Google Shape;4555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56" name="Google Shape;4556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57" name="Google Shape;4557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58" name="Google Shape;4558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559" name="Google Shape;4559;p7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4560" name="Google Shape;4560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61" name="Google Shape;4561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62" name="Google Shape;4562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63" name="Google Shape;4563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64" name="Google Shape;4564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65" name="Google Shape;4565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66" name="Google Shape;4566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567" name="Google Shape;4567;p7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4568" name="Google Shape;4568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69" name="Google Shape;4569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70" name="Google Shape;4570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71" name="Google Shape;4571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72" name="Google Shape;4572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73" name="Google Shape;4573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74" name="Google Shape;4574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575" name="Google Shape;4575;p7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4576" name="Google Shape;4576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77" name="Google Shape;4577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78" name="Google Shape;4578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79" name="Google Shape;4579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80" name="Google Shape;4580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81" name="Google Shape;4581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82" name="Google Shape;4582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583" name="Google Shape;4583;p7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4584" name="Google Shape;4584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85" name="Google Shape;4585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86" name="Google Shape;4586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87" name="Google Shape;4587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88" name="Google Shape;4588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89" name="Google Shape;4589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90" name="Google Shape;4590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591" name="Google Shape;4591;p7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4592" name="Google Shape;4592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93" name="Google Shape;4593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94" name="Google Shape;4594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95" name="Google Shape;4595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96" name="Google Shape;4596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97" name="Google Shape;4597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98" name="Google Shape;4598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599" name="Google Shape;4599;p7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4600" name="Google Shape;4600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01" name="Google Shape;4601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02" name="Google Shape;4602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03" name="Google Shape;4603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04" name="Google Shape;4604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05" name="Google Shape;4605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06" name="Google Shape;4606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607" name="Google Shape;4607;p7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4608" name="Google Shape;4608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09" name="Google Shape;4609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10" name="Google Shape;4610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11" name="Google Shape;4611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12" name="Google Shape;4612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13" name="Google Shape;4613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14" name="Google Shape;4614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615" name="Google Shape;4615;p7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4616" name="Google Shape;4616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17" name="Google Shape;4617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18" name="Google Shape;4618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19" name="Google Shape;4619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20" name="Google Shape;4620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21" name="Google Shape;4621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22" name="Google Shape;4622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623" name="Google Shape;4623;p7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4624" name="Google Shape;4624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25" name="Google Shape;4625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26" name="Google Shape;4626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27" name="Google Shape;4627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28" name="Google Shape;4628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29" name="Google Shape;4629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30" name="Google Shape;4630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631" name="Google Shape;4631;p7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4632" name="Google Shape;4632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33" name="Google Shape;4633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34" name="Google Shape;4634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35" name="Google Shape;4635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36" name="Google Shape;4636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37" name="Google Shape;4637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38" name="Google Shape;4638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639" name="Google Shape;4639;p7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4640" name="Google Shape;4640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41" name="Google Shape;4641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42" name="Google Shape;4642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43" name="Google Shape;4643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44" name="Google Shape;4644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45" name="Google Shape;4645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46" name="Google Shape;4646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647" name="Google Shape;4647;p7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4648" name="Google Shape;4648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49" name="Google Shape;4649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50" name="Google Shape;4650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51" name="Google Shape;4651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52" name="Google Shape;4652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53" name="Google Shape;4653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54" name="Google Shape;4654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655" name="Google Shape;4655;p7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4656" name="Google Shape;4656;p7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57" name="Google Shape;4657;p7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58" name="Google Shape;4658;p7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59" name="Google Shape;4659;p7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60" name="Google Shape;4660;p7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61" name="Google Shape;4661;p7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62" name="Google Shape;4662;p7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4663" name="Google Shape;4663;p7"/>
          <p:cNvSpPr txBox="1">
            <a:spLocks noGrp="1"/>
          </p:cNvSpPr>
          <p:nvPr>
            <p:ph type="title"/>
          </p:nvPr>
        </p:nvSpPr>
        <p:spPr>
          <a:xfrm>
            <a:off x="1876950" y="820575"/>
            <a:ext cx="5390100" cy="123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64" name="Google Shape;4664;p7"/>
          <p:cNvSpPr txBox="1">
            <a:spLocks noGrp="1"/>
          </p:cNvSpPr>
          <p:nvPr>
            <p:ph type="subTitle" idx="1"/>
          </p:nvPr>
        </p:nvSpPr>
        <p:spPr>
          <a:xfrm>
            <a:off x="1876800" y="2387850"/>
            <a:ext cx="5390400" cy="18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4665" name="Google Shape;4665;p7"/>
          <p:cNvGrpSpPr/>
          <p:nvPr/>
        </p:nvGrpSpPr>
        <p:grpSpPr>
          <a:xfrm flipH="1">
            <a:off x="375622" y="330420"/>
            <a:ext cx="740011" cy="636065"/>
            <a:chOff x="7615940" y="361497"/>
            <a:chExt cx="960305" cy="825415"/>
          </a:xfrm>
        </p:grpSpPr>
        <p:sp>
          <p:nvSpPr>
            <p:cNvPr id="4666" name="Google Shape;4666;p7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67" name="Google Shape;4667;p7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4668" name="Google Shape;4668;p7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9" name="Google Shape;4669;p7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670" name="Google Shape;4670;p7"/>
          <p:cNvGrpSpPr/>
          <p:nvPr/>
        </p:nvGrpSpPr>
        <p:grpSpPr>
          <a:xfrm rot="10800000">
            <a:off x="375622" y="4146170"/>
            <a:ext cx="740011" cy="636065"/>
            <a:chOff x="7615940" y="361497"/>
            <a:chExt cx="960305" cy="825415"/>
          </a:xfrm>
        </p:grpSpPr>
        <p:sp>
          <p:nvSpPr>
            <p:cNvPr id="4671" name="Google Shape;4671;p7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72" name="Google Shape;4672;p7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4673" name="Google Shape;4673;p7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4" name="Google Shape;4674;p7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675" name="Google Shape;4675;p7"/>
          <p:cNvGrpSpPr/>
          <p:nvPr/>
        </p:nvGrpSpPr>
        <p:grpSpPr>
          <a:xfrm>
            <a:off x="8028373" y="330420"/>
            <a:ext cx="740011" cy="636065"/>
            <a:chOff x="7615940" y="361497"/>
            <a:chExt cx="960305" cy="825415"/>
          </a:xfrm>
        </p:grpSpPr>
        <p:sp>
          <p:nvSpPr>
            <p:cNvPr id="4676" name="Google Shape;4676;p7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77" name="Google Shape;4677;p7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4678" name="Google Shape;4678;p7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9" name="Google Shape;4679;p7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680" name="Google Shape;4680;p7"/>
          <p:cNvGrpSpPr/>
          <p:nvPr/>
        </p:nvGrpSpPr>
        <p:grpSpPr>
          <a:xfrm rot="10800000" flipH="1">
            <a:off x="8028373" y="4146170"/>
            <a:ext cx="740011" cy="636065"/>
            <a:chOff x="7615940" y="361497"/>
            <a:chExt cx="960305" cy="825415"/>
          </a:xfrm>
        </p:grpSpPr>
        <p:sp>
          <p:nvSpPr>
            <p:cNvPr id="4681" name="Google Shape;4681;p7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82" name="Google Shape;4682;p7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4683" name="Google Shape;4683;p7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4" name="Google Shape;4684;p7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86" name="Google Shape;4686;p8"/>
          <p:cNvGrpSpPr/>
          <p:nvPr/>
        </p:nvGrpSpPr>
        <p:grpSpPr>
          <a:xfrm>
            <a:off x="194050" y="193895"/>
            <a:ext cx="8755889" cy="4755698"/>
            <a:chOff x="194050" y="193895"/>
            <a:chExt cx="8755889" cy="4755698"/>
          </a:xfrm>
        </p:grpSpPr>
        <p:sp>
          <p:nvSpPr>
            <p:cNvPr id="4687" name="Google Shape;4687;p8"/>
            <p:cNvSpPr/>
            <p:nvPr/>
          </p:nvSpPr>
          <p:spPr>
            <a:xfrm>
              <a:off x="374325" y="374100"/>
              <a:ext cx="8395200" cy="43953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88" name="Google Shape;4688;p8"/>
            <p:cNvGrpSpPr/>
            <p:nvPr/>
          </p:nvGrpSpPr>
          <p:grpSpPr>
            <a:xfrm>
              <a:off x="194061" y="193895"/>
              <a:ext cx="8755877" cy="99873"/>
              <a:chOff x="194061" y="193895"/>
              <a:chExt cx="8755877" cy="99873"/>
            </a:xfrm>
          </p:grpSpPr>
          <p:sp>
            <p:nvSpPr>
              <p:cNvPr id="4689" name="Google Shape;4689;p8"/>
              <p:cNvSpPr/>
              <p:nvPr/>
            </p:nvSpPr>
            <p:spPr>
              <a:xfrm>
                <a:off x="19406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0" name="Google Shape;4690;p8"/>
              <p:cNvSpPr/>
              <p:nvPr/>
            </p:nvSpPr>
            <p:spPr>
              <a:xfrm>
                <a:off x="4220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1" name="Google Shape;4691;p8"/>
              <p:cNvSpPr/>
              <p:nvPr/>
            </p:nvSpPr>
            <p:spPr>
              <a:xfrm>
                <a:off x="24355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2" name="Google Shape;4692;p8"/>
              <p:cNvSpPr/>
              <p:nvPr/>
            </p:nvSpPr>
            <p:spPr>
              <a:xfrm>
                <a:off x="34927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3" name="Google Shape;4693;p8"/>
              <p:cNvSpPr/>
              <p:nvPr/>
            </p:nvSpPr>
            <p:spPr>
              <a:xfrm>
                <a:off x="29106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4" name="Google Shape;4694;p8"/>
              <p:cNvSpPr/>
              <p:nvPr/>
            </p:nvSpPr>
            <p:spPr>
              <a:xfrm>
                <a:off x="36577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5" name="Google Shape;4695;p8"/>
              <p:cNvSpPr/>
              <p:nvPr/>
            </p:nvSpPr>
            <p:spPr>
              <a:xfrm>
                <a:off x="31334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6" name="Google Shape;4696;p8"/>
              <p:cNvSpPr/>
              <p:nvPr/>
            </p:nvSpPr>
            <p:spPr>
              <a:xfrm flipH="1">
                <a:off x="46164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7" name="Google Shape;4697;p8"/>
              <p:cNvSpPr/>
              <p:nvPr/>
            </p:nvSpPr>
            <p:spPr>
              <a:xfrm flipH="1">
                <a:off x="51279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8" name="Google Shape;4698;p8"/>
              <p:cNvSpPr/>
              <p:nvPr/>
            </p:nvSpPr>
            <p:spPr>
              <a:xfrm flipH="1">
                <a:off x="69135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9" name="Google Shape;4699;p8"/>
              <p:cNvSpPr/>
              <p:nvPr/>
            </p:nvSpPr>
            <p:spPr>
              <a:xfrm flipH="1">
                <a:off x="55485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0" name="Google Shape;4700;p8"/>
              <p:cNvSpPr/>
              <p:nvPr/>
            </p:nvSpPr>
            <p:spPr>
              <a:xfrm flipH="1">
                <a:off x="61274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1" name="Google Shape;4701;p8"/>
              <p:cNvSpPr/>
              <p:nvPr/>
            </p:nvSpPr>
            <p:spPr>
              <a:xfrm flipH="1">
                <a:off x="57346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2" name="Google Shape;4702;p8"/>
              <p:cNvSpPr/>
              <p:nvPr/>
            </p:nvSpPr>
            <p:spPr>
              <a:xfrm flipH="1">
                <a:off x="62597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3" name="Google Shape;4703;p8"/>
              <p:cNvSpPr/>
              <p:nvPr/>
            </p:nvSpPr>
            <p:spPr>
              <a:xfrm>
                <a:off x="739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4" name="Google Shape;4704;p8"/>
              <p:cNvSpPr/>
              <p:nvPr/>
            </p:nvSpPr>
            <p:spPr>
              <a:xfrm>
                <a:off x="96734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5" name="Google Shape;4705;p8"/>
              <p:cNvSpPr/>
              <p:nvPr/>
            </p:nvSpPr>
            <p:spPr>
              <a:xfrm>
                <a:off x="78881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6" name="Google Shape;4706;p8"/>
              <p:cNvSpPr/>
              <p:nvPr/>
            </p:nvSpPr>
            <p:spPr>
              <a:xfrm>
                <a:off x="89453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7" name="Google Shape;4707;p8"/>
              <p:cNvSpPr/>
              <p:nvPr/>
            </p:nvSpPr>
            <p:spPr>
              <a:xfrm>
                <a:off x="83631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8" name="Google Shape;4708;p8"/>
              <p:cNvSpPr/>
              <p:nvPr/>
            </p:nvSpPr>
            <p:spPr>
              <a:xfrm>
                <a:off x="911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9" name="Google Shape;4709;p8"/>
              <p:cNvSpPr/>
              <p:nvPr/>
            </p:nvSpPr>
            <p:spPr>
              <a:xfrm>
                <a:off x="858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0" name="Google Shape;4710;p8"/>
              <p:cNvSpPr/>
              <p:nvPr/>
            </p:nvSpPr>
            <p:spPr>
              <a:xfrm flipH="1">
                <a:off x="1006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1" name="Google Shape;4711;p8"/>
              <p:cNvSpPr/>
              <p:nvPr/>
            </p:nvSpPr>
            <p:spPr>
              <a:xfrm flipH="1">
                <a:off x="1058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2" name="Google Shape;4712;p8"/>
              <p:cNvSpPr/>
              <p:nvPr/>
            </p:nvSpPr>
            <p:spPr>
              <a:xfrm flipH="1">
                <a:off x="1236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3" name="Google Shape;4713;p8"/>
              <p:cNvSpPr/>
              <p:nvPr/>
            </p:nvSpPr>
            <p:spPr>
              <a:xfrm flipH="1">
                <a:off x="1100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4" name="Google Shape;4714;p8"/>
              <p:cNvSpPr/>
              <p:nvPr/>
            </p:nvSpPr>
            <p:spPr>
              <a:xfrm flipH="1">
                <a:off x="1158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5" name="Google Shape;4715;p8"/>
              <p:cNvSpPr/>
              <p:nvPr/>
            </p:nvSpPr>
            <p:spPr>
              <a:xfrm flipH="1">
                <a:off x="1118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6" name="Google Shape;4716;p8"/>
              <p:cNvSpPr/>
              <p:nvPr/>
            </p:nvSpPr>
            <p:spPr>
              <a:xfrm flipH="1">
                <a:off x="1171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7" name="Google Shape;4717;p8"/>
              <p:cNvSpPr/>
              <p:nvPr/>
            </p:nvSpPr>
            <p:spPr>
              <a:xfrm>
                <a:off x="128516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8" name="Google Shape;4718;p8"/>
              <p:cNvSpPr/>
              <p:nvPr/>
            </p:nvSpPr>
            <p:spPr>
              <a:xfrm>
                <a:off x="151318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9" name="Google Shape;4719;p8"/>
              <p:cNvSpPr/>
              <p:nvPr/>
            </p:nvSpPr>
            <p:spPr>
              <a:xfrm>
                <a:off x="13346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0" name="Google Shape;4720;p8"/>
              <p:cNvSpPr/>
              <p:nvPr/>
            </p:nvSpPr>
            <p:spPr>
              <a:xfrm>
                <a:off x="144037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1" name="Google Shape;4721;p8"/>
              <p:cNvSpPr/>
              <p:nvPr/>
            </p:nvSpPr>
            <p:spPr>
              <a:xfrm>
                <a:off x="138216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2" name="Google Shape;4722;p8"/>
              <p:cNvSpPr/>
              <p:nvPr/>
            </p:nvSpPr>
            <p:spPr>
              <a:xfrm>
                <a:off x="145688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3" name="Google Shape;4723;p8"/>
              <p:cNvSpPr/>
              <p:nvPr/>
            </p:nvSpPr>
            <p:spPr>
              <a:xfrm>
                <a:off x="140444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4" name="Google Shape;4724;p8"/>
              <p:cNvSpPr/>
              <p:nvPr/>
            </p:nvSpPr>
            <p:spPr>
              <a:xfrm flipH="1">
                <a:off x="155274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5" name="Google Shape;4725;p8"/>
              <p:cNvSpPr/>
              <p:nvPr/>
            </p:nvSpPr>
            <p:spPr>
              <a:xfrm flipH="1">
                <a:off x="160389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6" name="Google Shape;4726;p8"/>
              <p:cNvSpPr/>
              <p:nvPr/>
            </p:nvSpPr>
            <p:spPr>
              <a:xfrm flipH="1">
                <a:off x="17824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7" name="Google Shape;4727;p8"/>
              <p:cNvSpPr/>
              <p:nvPr/>
            </p:nvSpPr>
            <p:spPr>
              <a:xfrm flipH="1">
                <a:off x="164595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8" name="Google Shape;4728;p8"/>
              <p:cNvSpPr/>
              <p:nvPr/>
            </p:nvSpPr>
            <p:spPr>
              <a:xfrm flipH="1">
                <a:off x="170384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9" name="Google Shape;4729;p8"/>
              <p:cNvSpPr/>
              <p:nvPr/>
            </p:nvSpPr>
            <p:spPr>
              <a:xfrm flipH="1">
                <a:off x="166456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0" name="Google Shape;4730;p8"/>
              <p:cNvSpPr/>
              <p:nvPr/>
            </p:nvSpPr>
            <p:spPr>
              <a:xfrm flipH="1">
                <a:off x="171707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1" name="Google Shape;4731;p8"/>
              <p:cNvSpPr/>
              <p:nvPr/>
            </p:nvSpPr>
            <p:spPr>
              <a:xfrm>
                <a:off x="183100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2" name="Google Shape;4732;p8"/>
              <p:cNvSpPr/>
              <p:nvPr/>
            </p:nvSpPr>
            <p:spPr>
              <a:xfrm>
                <a:off x="2059031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3" name="Google Shape;4733;p8"/>
              <p:cNvSpPr/>
              <p:nvPr/>
            </p:nvSpPr>
            <p:spPr>
              <a:xfrm>
                <a:off x="18804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4" name="Google Shape;4734;p8"/>
              <p:cNvSpPr/>
              <p:nvPr/>
            </p:nvSpPr>
            <p:spPr>
              <a:xfrm>
                <a:off x="198622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5" name="Google Shape;4735;p8"/>
              <p:cNvSpPr/>
              <p:nvPr/>
            </p:nvSpPr>
            <p:spPr>
              <a:xfrm>
                <a:off x="1928006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6" name="Google Shape;4736;p8"/>
              <p:cNvSpPr/>
              <p:nvPr/>
            </p:nvSpPr>
            <p:spPr>
              <a:xfrm>
                <a:off x="200272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7" name="Google Shape;4737;p8"/>
              <p:cNvSpPr/>
              <p:nvPr/>
            </p:nvSpPr>
            <p:spPr>
              <a:xfrm>
                <a:off x="195028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8" name="Google Shape;4738;p8"/>
              <p:cNvSpPr/>
              <p:nvPr/>
            </p:nvSpPr>
            <p:spPr>
              <a:xfrm flipH="1">
                <a:off x="209858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9" name="Google Shape;4739;p8"/>
              <p:cNvSpPr/>
              <p:nvPr/>
            </p:nvSpPr>
            <p:spPr>
              <a:xfrm flipH="1">
                <a:off x="214974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0" name="Google Shape;4740;p8"/>
              <p:cNvSpPr/>
              <p:nvPr/>
            </p:nvSpPr>
            <p:spPr>
              <a:xfrm flipH="1">
                <a:off x="23282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1" name="Google Shape;4741;p8"/>
              <p:cNvSpPr/>
              <p:nvPr/>
            </p:nvSpPr>
            <p:spPr>
              <a:xfrm flipH="1">
                <a:off x="219179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2" name="Google Shape;4742;p8"/>
              <p:cNvSpPr/>
              <p:nvPr/>
            </p:nvSpPr>
            <p:spPr>
              <a:xfrm flipH="1">
                <a:off x="224968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3" name="Google Shape;4743;p8"/>
              <p:cNvSpPr/>
              <p:nvPr/>
            </p:nvSpPr>
            <p:spPr>
              <a:xfrm flipH="1">
                <a:off x="221040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4" name="Google Shape;4744;p8"/>
              <p:cNvSpPr/>
              <p:nvPr/>
            </p:nvSpPr>
            <p:spPr>
              <a:xfrm flipH="1">
                <a:off x="226292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5" name="Google Shape;4745;p8"/>
              <p:cNvSpPr/>
              <p:nvPr/>
            </p:nvSpPr>
            <p:spPr>
              <a:xfrm>
                <a:off x="237685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6" name="Google Shape;4746;p8"/>
              <p:cNvSpPr/>
              <p:nvPr/>
            </p:nvSpPr>
            <p:spPr>
              <a:xfrm>
                <a:off x="260487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7" name="Google Shape;4747;p8"/>
              <p:cNvSpPr/>
              <p:nvPr/>
            </p:nvSpPr>
            <p:spPr>
              <a:xfrm>
                <a:off x="242634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8" name="Google Shape;4748;p8"/>
              <p:cNvSpPr/>
              <p:nvPr/>
            </p:nvSpPr>
            <p:spPr>
              <a:xfrm>
                <a:off x="253206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9" name="Google Shape;4749;p8"/>
              <p:cNvSpPr/>
              <p:nvPr/>
            </p:nvSpPr>
            <p:spPr>
              <a:xfrm>
                <a:off x="247384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0" name="Google Shape;4750;p8"/>
              <p:cNvSpPr/>
              <p:nvPr/>
            </p:nvSpPr>
            <p:spPr>
              <a:xfrm>
                <a:off x="254856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1" name="Google Shape;4751;p8"/>
              <p:cNvSpPr/>
              <p:nvPr/>
            </p:nvSpPr>
            <p:spPr>
              <a:xfrm>
                <a:off x="249612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2" name="Google Shape;4752;p8"/>
              <p:cNvSpPr/>
              <p:nvPr/>
            </p:nvSpPr>
            <p:spPr>
              <a:xfrm flipH="1">
                <a:off x="264443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3" name="Google Shape;4753;p8"/>
              <p:cNvSpPr/>
              <p:nvPr/>
            </p:nvSpPr>
            <p:spPr>
              <a:xfrm flipH="1">
                <a:off x="269558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4" name="Google Shape;4754;p8"/>
              <p:cNvSpPr/>
              <p:nvPr/>
            </p:nvSpPr>
            <p:spPr>
              <a:xfrm flipH="1">
                <a:off x="28741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5" name="Google Shape;4755;p8"/>
              <p:cNvSpPr/>
              <p:nvPr/>
            </p:nvSpPr>
            <p:spPr>
              <a:xfrm flipH="1">
                <a:off x="273764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6" name="Google Shape;4756;p8"/>
              <p:cNvSpPr/>
              <p:nvPr/>
            </p:nvSpPr>
            <p:spPr>
              <a:xfrm flipH="1">
                <a:off x="279553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7" name="Google Shape;4757;p8"/>
              <p:cNvSpPr/>
              <p:nvPr/>
            </p:nvSpPr>
            <p:spPr>
              <a:xfrm flipH="1">
                <a:off x="275625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8" name="Google Shape;4758;p8"/>
              <p:cNvSpPr/>
              <p:nvPr/>
            </p:nvSpPr>
            <p:spPr>
              <a:xfrm flipH="1">
                <a:off x="28087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9" name="Google Shape;4759;p8"/>
              <p:cNvSpPr/>
              <p:nvPr/>
            </p:nvSpPr>
            <p:spPr>
              <a:xfrm>
                <a:off x="292269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0" name="Google Shape;4760;p8"/>
              <p:cNvSpPr/>
              <p:nvPr/>
            </p:nvSpPr>
            <p:spPr>
              <a:xfrm>
                <a:off x="315071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1" name="Google Shape;4761;p8"/>
              <p:cNvSpPr/>
              <p:nvPr/>
            </p:nvSpPr>
            <p:spPr>
              <a:xfrm>
                <a:off x="297218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2" name="Google Shape;4762;p8"/>
              <p:cNvSpPr/>
              <p:nvPr/>
            </p:nvSpPr>
            <p:spPr>
              <a:xfrm>
                <a:off x="307790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3" name="Google Shape;4763;p8"/>
              <p:cNvSpPr/>
              <p:nvPr/>
            </p:nvSpPr>
            <p:spPr>
              <a:xfrm>
                <a:off x="301969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4" name="Google Shape;4764;p8"/>
              <p:cNvSpPr/>
              <p:nvPr/>
            </p:nvSpPr>
            <p:spPr>
              <a:xfrm>
                <a:off x="309441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5" name="Google Shape;4765;p8"/>
              <p:cNvSpPr/>
              <p:nvPr/>
            </p:nvSpPr>
            <p:spPr>
              <a:xfrm>
                <a:off x="304197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6" name="Google Shape;4766;p8"/>
              <p:cNvSpPr/>
              <p:nvPr/>
            </p:nvSpPr>
            <p:spPr>
              <a:xfrm flipH="1">
                <a:off x="319027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7" name="Google Shape;4767;p8"/>
              <p:cNvSpPr/>
              <p:nvPr/>
            </p:nvSpPr>
            <p:spPr>
              <a:xfrm flipH="1">
                <a:off x="324142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8" name="Google Shape;4768;p8"/>
              <p:cNvSpPr/>
              <p:nvPr/>
            </p:nvSpPr>
            <p:spPr>
              <a:xfrm flipH="1">
                <a:off x="341998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9" name="Google Shape;4769;p8"/>
              <p:cNvSpPr/>
              <p:nvPr/>
            </p:nvSpPr>
            <p:spPr>
              <a:xfrm flipH="1">
                <a:off x="328348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0" name="Google Shape;4770;p8"/>
              <p:cNvSpPr/>
              <p:nvPr/>
            </p:nvSpPr>
            <p:spPr>
              <a:xfrm flipH="1">
                <a:off x="334137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1" name="Google Shape;4771;p8"/>
              <p:cNvSpPr/>
              <p:nvPr/>
            </p:nvSpPr>
            <p:spPr>
              <a:xfrm flipH="1">
                <a:off x="330209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2" name="Google Shape;4772;p8"/>
              <p:cNvSpPr/>
              <p:nvPr/>
            </p:nvSpPr>
            <p:spPr>
              <a:xfrm flipH="1">
                <a:off x="335460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3" name="Google Shape;4773;p8"/>
              <p:cNvSpPr/>
              <p:nvPr/>
            </p:nvSpPr>
            <p:spPr>
              <a:xfrm>
                <a:off x="346853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4" name="Google Shape;4774;p8"/>
              <p:cNvSpPr/>
              <p:nvPr/>
            </p:nvSpPr>
            <p:spPr>
              <a:xfrm>
                <a:off x="369656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5" name="Google Shape;4775;p8"/>
              <p:cNvSpPr/>
              <p:nvPr/>
            </p:nvSpPr>
            <p:spPr>
              <a:xfrm>
                <a:off x="351802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6" name="Google Shape;4776;p8"/>
              <p:cNvSpPr/>
              <p:nvPr/>
            </p:nvSpPr>
            <p:spPr>
              <a:xfrm>
                <a:off x="362374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7" name="Google Shape;4777;p8"/>
              <p:cNvSpPr/>
              <p:nvPr/>
            </p:nvSpPr>
            <p:spPr>
              <a:xfrm>
                <a:off x="35655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8" name="Google Shape;4778;p8"/>
              <p:cNvSpPr/>
              <p:nvPr/>
            </p:nvSpPr>
            <p:spPr>
              <a:xfrm>
                <a:off x="36402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9" name="Google Shape;4779;p8"/>
              <p:cNvSpPr/>
              <p:nvPr/>
            </p:nvSpPr>
            <p:spPr>
              <a:xfrm>
                <a:off x="358781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0" name="Google Shape;4780;p8"/>
              <p:cNvSpPr/>
              <p:nvPr/>
            </p:nvSpPr>
            <p:spPr>
              <a:xfrm flipH="1">
                <a:off x="37361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1" name="Google Shape;4781;p8"/>
              <p:cNvSpPr/>
              <p:nvPr/>
            </p:nvSpPr>
            <p:spPr>
              <a:xfrm flipH="1">
                <a:off x="378727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2" name="Google Shape;4782;p8"/>
              <p:cNvSpPr/>
              <p:nvPr/>
            </p:nvSpPr>
            <p:spPr>
              <a:xfrm flipH="1">
                <a:off x="396582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3" name="Google Shape;4783;p8"/>
              <p:cNvSpPr/>
              <p:nvPr/>
            </p:nvSpPr>
            <p:spPr>
              <a:xfrm flipH="1">
                <a:off x="382932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4" name="Google Shape;4784;p8"/>
              <p:cNvSpPr/>
              <p:nvPr/>
            </p:nvSpPr>
            <p:spPr>
              <a:xfrm flipH="1">
                <a:off x="38872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5" name="Google Shape;4785;p8"/>
              <p:cNvSpPr/>
              <p:nvPr/>
            </p:nvSpPr>
            <p:spPr>
              <a:xfrm flipH="1">
                <a:off x="384793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6" name="Google Shape;4786;p8"/>
              <p:cNvSpPr/>
              <p:nvPr/>
            </p:nvSpPr>
            <p:spPr>
              <a:xfrm flipH="1">
                <a:off x="390045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7" name="Google Shape;4787;p8"/>
              <p:cNvSpPr/>
              <p:nvPr/>
            </p:nvSpPr>
            <p:spPr>
              <a:xfrm>
                <a:off x="401438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8" name="Google Shape;4788;p8"/>
              <p:cNvSpPr/>
              <p:nvPr/>
            </p:nvSpPr>
            <p:spPr>
              <a:xfrm>
                <a:off x="424240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9" name="Google Shape;4789;p8"/>
              <p:cNvSpPr/>
              <p:nvPr/>
            </p:nvSpPr>
            <p:spPr>
              <a:xfrm>
                <a:off x="406387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0" name="Google Shape;4790;p8"/>
              <p:cNvSpPr/>
              <p:nvPr/>
            </p:nvSpPr>
            <p:spPr>
              <a:xfrm>
                <a:off x="416959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1" name="Google Shape;4791;p8"/>
              <p:cNvSpPr/>
              <p:nvPr/>
            </p:nvSpPr>
            <p:spPr>
              <a:xfrm>
                <a:off x="411137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2" name="Google Shape;4792;p8"/>
              <p:cNvSpPr/>
              <p:nvPr/>
            </p:nvSpPr>
            <p:spPr>
              <a:xfrm>
                <a:off x="418609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3" name="Google Shape;4793;p8"/>
              <p:cNvSpPr/>
              <p:nvPr/>
            </p:nvSpPr>
            <p:spPr>
              <a:xfrm>
                <a:off x="413365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4" name="Google Shape;4794;p8"/>
              <p:cNvSpPr/>
              <p:nvPr/>
            </p:nvSpPr>
            <p:spPr>
              <a:xfrm flipH="1">
                <a:off x="428196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5" name="Google Shape;4795;p8"/>
              <p:cNvSpPr/>
              <p:nvPr/>
            </p:nvSpPr>
            <p:spPr>
              <a:xfrm flipH="1">
                <a:off x="433311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6" name="Google Shape;4796;p8"/>
              <p:cNvSpPr/>
              <p:nvPr/>
            </p:nvSpPr>
            <p:spPr>
              <a:xfrm flipH="1">
                <a:off x="451167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7" name="Google Shape;4797;p8"/>
              <p:cNvSpPr/>
              <p:nvPr/>
            </p:nvSpPr>
            <p:spPr>
              <a:xfrm flipH="1">
                <a:off x="437516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8" name="Google Shape;4798;p8"/>
              <p:cNvSpPr/>
              <p:nvPr/>
            </p:nvSpPr>
            <p:spPr>
              <a:xfrm flipH="1">
                <a:off x="443306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9" name="Google Shape;4799;p8"/>
              <p:cNvSpPr/>
              <p:nvPr/>
            </p:nvSpPr>
            <p:spPr>
              <a:xfrm flipH="1">
                <a:off x="439378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0" name="Google Shape;4800;p8"/>
              <p:cNvSpPr/>
              <p:nvPr/>
            </p:nvSpPr>
            <p:spPr>
              <a:xfrm flipH="1">
                <a:off x="444629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1" name="Google Shape;4801;p8"/>
              <p:cNvSpPr/>
              <p:nvPr/>
            </p:nvSpPr>
            <p:spPr>
              <a:xfrm>
                <a:off x="456022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2" name="Google Shape;4802;p8"/>
              <p:cNvSpPr/>
              <p:nvPr/>
            </p:nvSpPr>
            <p:spPr>
              <a:xfrm>
                <a:off x="478824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3" name="Google Shape;4803;p8"/>
              <p:cNvSpPr/>
              <p:nvPr/>
            </p:nvSpPr>
            <p:spPr>
              <a:xfrm>
                <a:off x="46097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4" name="Google Shape;4804;p8"/>
              <p:cNvSpPr/>
              <p:nvPr/>
            </p:nvSpPr>
            <p:spPr>
              <a:xfrm>
                <a:off x="471543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5" name="Google Shape;4805;p8"/>
              <p:cNvSpPr/>
              <p:nvPr/>
            </p:nvSpPr>
            <p:spPr>
              <a:xfrm>
                <a:off x="465722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6" name="Google Shape;4806;p8"/>
              <p:cNvSpPr/>
              <p:nvPr/>
            </p:nvSpPr>
            <p:spPr>
              <a:xfrm>
                <a:off x="473194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7" name="Google Shape;4807;p8"/>
              <p:cNvSpPr/>
              <p:nvPr/>
            </p:nvSpPr>
            <p:spPr>
              <a:xfrm>
                <a:off x="467950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8" name="Google Shape;4808;p8"/>
              <p:cNvSpPr/>
              <p:nvPr/>
            </p:nvSpPr>
            <p:spPr>
              <a:xfrm flipH="1">
                <a:off x="4827805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9" name="Google Shape;4809;p8"/>
              <p:cNvSpPr/>
              <p:nvPr/>
            </p:nvSpPr>
            <p:spPr>
              <a:xfrm flipH="1">
                <a:off x="487895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0" name="Google Shape;4810;p8"/>
              <p:cNvSpPr/>
              <p:nvPr/>
            </p:nvSpPr>
            <p:spPr>
              <a:xfrm flipH="1">
                <a:off x="50575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1" name="Google Shape;4811;p8"/>
              <p:cNvSpPr/>
              <p:nvPr/>
            </p:nvSpPr>
            <p:spPr>
              <a:xfrm flipH="1">
                <a:off x="492101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2" name="Google Shape;4812;p8"/>
              <p:cNvSpPr/>
              <p:nvPr/>
            </p:nvSpPr>
            <p:spPr>
              <a:xfrm flipH="1">
                <a:off x="497890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3" name="Google Shape;4813;p8"/>
              <p:cNvSpPr/>
              <p:nvPr/>
            </p:nvSpPr>
            <p:spPr>
              <a:xfrm flipH="1">
                <a:off x="493962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4" name="Google Shape;4814;p8"/>
              <p:cNvSpPr/>
              <p:nvPr/>
            </p:nvSpPr>
            <p:spPr>
              <a:xfrm flipH="1">
                <a:off x="499213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5" name="Google Shape;4815;p8"/>
              <p:cNvSpPr/>
              <p:nvPr/>
            </p:nvSpPr>
            <p:spPr>
              <a:xfrm>
                <a:off x="510725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6" name="Google Shape;4816;p8"/>
              <p:cNvSpPr/>
              <p:nvPr/>
            </p:nvSpPr>
            <p:spPr>
              <a:xfrm>
                <a:off x="533527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7" name="Google Shape;4817;p8"/>
              <p:cNvSpPr/>
              <p:nvPr/>
            </p:nvSpPr>
            <p:spPr>
              <a:xfrm>
                <a:off x="5156746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8" name="Google Shape;4818;p8"/>
              <p:cNvSpPr/>
              <p:nvPr/>
            </p:nvSpPr>
            <p:spPr>
              <a:xfrm>
                <a:off x="526246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9" name="Google Shape;4819;p8"/>
              <p:cNvSpPr/>
              <p:nvPr/>
            </p:nvSpPr>
            <p:spPr>
              <a:xfrm>
                <a:off x="520425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0" name="Google Shape;4820;p8"/>
              <p:cNvSpPr/>
              <p:nvPr/>
            </p:nvSpPr>
            <p:spPr>
              <a:xfrm>
                <a:off x="527897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1" name="Google Shape;4821;p8"/>
              <p:cNvSpPr/>
              <p:nvPr/>
            </p:nvSpPr>
            <p:spPr>
              <a:xfrm>
                <a:off x="52265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2" name="Google Shape;4822;p8"/>
              <p:cNvSpPr/>
              <p:nvPr/>
            </p:nvSpPr>
            <p:spPr>
              <a:xfrm flipH="1">
                <a:off x="537483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3" name="Google Shape;4823;p8"/>
              <p:cNvSpPr/>
              <p:nvPr/>
            </p:nvSpPr>
            <p:spPr>
              <a:xfrm flipH="1">
                <a:off x="542598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4" name="Google Shape;4824;p8"/>
              <p:cNvSpPr/>
              <p:nvPr/>
            </p:nvSpPr>
            <p:spPr>
              <a:xfrm flipH="1">
                <a:off x="560454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5" name="Google Shape;4825;p8"/>
              <p:cNvSpPr/>
              <p:nvPr/>
            </p:nvSpPr>
            <p:spPr>
              <a:xfrm flipH="1">
                <a:off x="546804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6" name="Google Shape;4826;p8"/>
              <p:cNvSpPr/>
              <p:nvPr/>
            </p:nvSpPr>
            <p:spPr>
              <a:xfrm flipH="1">
                <a:off x="552593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7" name="Google Shape;4827;p8"/>
              <p:cNvSpPr/>
              <p:nvPr/>
            </p:nvSpPr>
            <p:spPr>
              <a:xfrm flipH="1">
                <a:off x="548665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8" name="Google Shape;4828;p8"/>
              <p:cNvSpPr/>
              <p:nvPr/>
            </p:nvSpPr>
            <p:spPr>
              <a:xfrm flipH="1">
                <a:off x="553917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9" name="Google Shape;4829;p8"/>
              <p:cNvSpPr/>
              <p:nvPr/>
            </p:nvSpPr>
            <p:spPr>
              <a:xfrm>
                <a:off x="565428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0" name="Google Shape;4830;p8"/>
              <p:cNvSpPr/>
              <p:nvPr/>
            </p:nvSpPr>
            <p:spPr>
              <a:xfrm>
                <a:off x="588231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1" name="Google Shape;4831;p8"/>
              <p:cNvSpPr/>
              <p:nvPr/>
            </p:nvSpPr>
            <p:spPr>
              <a:xfrm>
                <a:off x="5703779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2" name="Google Shape;4832;p8"/>
              <p:cNvSpPr/>
              <p:nvPr/>
            </p:nvSpPr>
            <p:spPr>
              <a:xfrm>
                <a:off x="580950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3" name="Google Shape;4833;p8"/>
              <p:cNvSpPr/>
              <p:nvPr/>
            </p:nvSpPr>
            <p:spPr>
              <a:xfrm>
                <a:off x="575128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4" name="Google Shape;4834;p8"/>
              <p:cNvSpPr/>
              <p:nvPr/>
            </p:nvSpPr>
            <p:spPr>
              <a:xfrm>
                <a:off x="5826006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5" name="Google Shape;4835;p8"/>
              <p:cNvSpPr/>
              <p:nvPr/>
            </p:nvSpPr>
            <p:spPr>
              <a:xfrm>
                <a:off x="57735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6" name="Google Shape;4836;p8"/>
              <p:cNvSpPr/>
              <p:nvPr/>
            </p:nvSpPr>
            <p:spPr>
              <a:xfrm flipH="1">
                <a:off x="592187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7" name="Google Shape;4837;p8"/>
              <p:cNvSpPr/>
              <p:nvPr/>
            </p:nvSpPr>
            <p:spPr>
              <a:xfrm flipH="1">
                <a:off x="597302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8" name="Google Shape;4838;p8"/>
              <p:cNvSpPr/>
              <p:nvPr/>
            </p:nvSpPr>
            <p:spPr>
              <a:xfrm flipH="1">
                <a:off x="615158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9" name="Google Shape;4839;p8"/>
              <p:cNvSpPr/>
              <p:nvPr/>
            </p:nvSpPr>
            <p:spPr>
              <a:xfrm flipH="1">
                <a:off x="601507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0" name="Google Shape;4840;p8"/>
              <p:cNvSpPr/>
              <p:nvPr/>
            </p:nvSpPr>
            <p:spPr>
              <a:xfrm flipH="1">
                <a:off x="607297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1" name="Google Shape;4841;p8"/>
              <p:cNvSpPr/>
              <p:nvPr/>
            </p:nvSpPr>
            <p:spPr>
              <a:xfrm flipH="1">
                <a:off x="603368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2" name="Google Shape;4842;p8"/>
              <p:cNvSpPr/>
              <p:nvPr/>
            </p:nvSpPr>
            <p:spPr>
              <a:xfrm flipH="1">
                <a:off x="6086203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3" name="Google Shape;4843;p8"/>
              <p:cNvSpPr/>
              <p:nvPr/>
            </p:nvSpPr>
            <p:spPr>
              <a:xfrm>
                <a:off x="6201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4" name="Google Shape;4844;p8"/>
              <p:cNvSpPr/>
              <p:nvPr/>
            </p:nvSpPr>
            <p:spPr>
              <a:xfrm>
                <a:off x="642934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5" name="Google Shape;4845;p8"/>
              <p:cNvSpPr/>
              <p:nvPr/>
            </p:nvSpPr>
            <p:spPr>
              <a:xfrm>
                <a:off x="62508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6" name="Google Shape;4846;p8"/>
              <p:cNvSpPr/>
              <p:nvPr/>
            </p:nvSpPr>
            <p:spPr>
              <a:xfrm>
                <a:off x="635653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7" name="Google Shape;4847;p8"/>
              <p:cNvSpPr/>
              <p:nvPr/>
            </p:nvSpPr>
            <p:spPr>
              <a:xfrm>
                <a:off x="629832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8" name="Google Shape;4848;p8"/>
              <p:cNvSpPr/>
              <p:nvPr/>
            </p:nvSpPr>
            <p:spPr>
              <a:xfrm>
                <a:off x="6373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9" name="Google Shape;4849;p8"/>
              <p:cNvSpPr/>
              <p:nvPr/>
            </p:nvSpPr>
            <p:spPr>
              <a:xfrm>
                <a:off x="6320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0" name="Google Shape;4850;p8"/>
              <p:cNvSpPr/>
              <p:nvPr/>
            </p:nvSpPr>
            <p:spPr>
              <a:xfrm flipH="1">
                <a:off x="6468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1" name="Google Shape;4851;p8"/>
              <p:cNvSpPr/>
              <p:nvPr/>
            </p:nvSpPr>
            <p:spPr>
              <a:xfrm flipH="1">
                <a:off x="6520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2" name="Google Shape;4852;p8"/>
              <p:cNvSpPr/>
              <p:nvPr/>
            </p:nvSpPr>
            <p:spPr>
              <a:xfrm flipH="1">
                <a:off x="6698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3" name="Google Shape;4853;p8"/>
              <p:cNvSpPr/>
              <p:nvPr/>
            </p:nvSpPr>
            <p:spPr>
              <a:xfrm flipH="1">
                <a:off x="6562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4" name="Google Shape;4854;p8"/>
              <p:cNvSpPr/>
              <p:nvPr/>
            </p:nvSpPr>
            <p:spPr>
              <a:xfrm flipH="1">
                <a:off x="6620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5" name="Google Shape;4855;p8"/>
              <p:cNvSpPr/>
              <p:nvPr/>
            </p:nvSpPr>
            <p:spPr>
              <a:xfrm flipH="1">
                <a:off x="6580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6" name="Google Shape;4856;p8"/>
              <p:cNvSpPr/>
              <p:nvPr/>
            </p:nvSpPr>
            <p:spPr>
              <a:xfrm flipH="1">
                <a:off x="6633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7" name="Google Shape;4857;p8"/>
              <p:cNvSpPr/>
              <p:nvPr/>
            </p:nvSpPr>
            <p:spPr>
              <a:xfrm>
                <a:off x="674835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8" name="Google Shape;4858;p8"/>
              <p:cNvSpPr/>
              <p:nvPr/>
            </p:nvSpPr>
            <p:spPr>
              <a:xfrm>
                <a:off x="697637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9" name="Google Shape;4859;p8"/>
              <p:cNvSpPr/>
              <p:nvPr/>
            </p:nvSpPr>
            <p:spPr>
              <a:xfrm>
                <a:off x="679784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0" name="Google Shape;4860;p8"/>
              <p:cNvSpPr/>
              <p:nvPr/>
            </p:nvSpPr>
            <p:spPr>
              <a:xfrm>
                <a:off x="690356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1" name="Google Shape;4861;p8"/>
              <p:cNvSpPr/>
              <p:nvPr/>
            </p:nvSpPr>
            <p:spPr>
              <a:xfrm>
                <a:off x="684535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2" name="Google Shape;4862;p8"/>
              <p:cNvSpPr/>
              <p:nvPr/>
            </p:nvSpPr>
            <p:spPr>
              <a:xfrm>
                <a:off x="692007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3" name="Google Shape;4863;p8"/>
              <p:cNvSpPr/>
              <p:nvPr/>
            </p:nvSpPr>
            <p:spPr>
              <a:xfrm>
                <a:off x="686763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4" name="Google Shape;4864;p8"/>
              <p:cNvSpPr/>
              <p:nvPr/>
            </p:nvSpPr>
            <p:spPr>
              <a:xfrm flipH="1">
                <a:off x="701593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5" name="Google Shape;4865;p8"/>
              <p:cNvSpPr/>
              <p:nvPr/>
            </p:nvSpPr>
            <p:spPr>
              <a:xfrm flipH="1">
                <a:off x="706708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6" name="Google Shape;4866;p8"/>
              <p:cNvSpPr/>
              <p:nvPr/>
            </p:nvSpPr>
            <p:spPr>
              <a:xfrm flipH="1">
                <a:off x="724564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7" name="Google Shape;4867;p8"/>
              <p:cNvSpPr/>
              <p:nvPr/>
            </p:nvSpPr>
            <p:spPr>
              <a:xfrm flipH="1">
                <a:off x="710914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8" name="Google Shape;4868;p8"/>
              <p:cNvSpPr/>
              <p:nvPr/>
            </p:nvSpPr>
            <p:spPr>
              <a:xfrm flipH="1">
                <a:off x="71670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9" name="Google Shape;4869;p8"/>
              <p:cNvSpPr/>
              <p:nvPr/>
            </p:nvSpPr>
            <p:spPr>
              <a:xfrm flipH="1">
                <a:off x="71277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0" name="Google Shape;4870;p8"/>
              <p:cNvSpPr/>
              <p:nvPr/>
            </p:nvSpPr>
            <p:spPr>
              <a:xfrm flipH="1">
                <a:off x="718026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1" name="Google Shape;4871;p8"/>
              <p:cNvSpPr/>
              <p:nvPr/>
            </p:nvSpPr>
            <p:spPr>
              <a:xfrm>
                <a:off x="729538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2" name="Google Shape;4872;p8"/>
              <p:cNvSpPr/>
              <p:nvPr/>
            </p:nvSpPr>
            <p:spPr>
              <a:xfrm>
                <a:off x="752341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3" name="Google Shape;4873;p8"/>
              <p:cNvSpPr/>
              <p:nvPr/>
            </p:nvSpPr>
            <p:spPr>
              <a:xfrm>
                <a:off x="734487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4" name="Google Shape;4874;p8"/>
              <p:cNvSpPr/>
              <p:nvPr/>
            </p:nvSpPr>
            <p:spPr>
              <a:xfrm>
                <a:off x="745059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5" name="Google Shape;4875;p8"/>
              <p:cNvSpPr/>
              <p:nvPr/>
            </p:nvSpPr>
            <p:spPr>
              <a:xfrm>
                <a:off x="739238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6" name="Google Shape;4876;p8"/>
              <p:cNvSpPr/>
              <p:nvPr/>
            </p:nvSpPr>
            <p:spPr>
              <a:xfrm>
                <a:off x="746710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7" name="Google Shape;4877;p8"/>
              <p:cNvSpPr/>
              <p:nvPr/>
            </p:nvSpPr>
            <p:spPr>
              <a:xfrm>
                <a:off x="74146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8" name="Google Shape;4878;p8"/>
              <p:cNvSpPr/>
              <p:nvPr/>
            </p:nvSpPr>
            <p:spPr>
              <a:xfrm flipH="1">
                <a:off x="756296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9" name="Google Shape;4879;p8"/>
              <p:cNvSpPr/>
              <p:nvPr/>
            </p:nvSpPr>
            <p:spPr>
              <a:xfrm flipH="1">
                <a:off x="761412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0" name="Google Shape;4880;p8"/>
              <p:cNvSpPr/>
              <p:nvPr/>
            </p:nvSpPr>
            <p:spPr>
              <a:xfrm flipH="1">
                <a:off x="779267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1" name="Google Shape;4881;p8"/>
              <p:cNvSpPr/>
              <p:nvPr/>
            </p:nvSpPr>
            <p:spPr>
              <a:xfrm flipH="1">
                <a:off x="765617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2" name="Google Shape;4882;p8"/>
              <p:cNvSpPr/>
              <p:nvPr/>
            </p:nvSpPr>
            <p:spPr>
              <a:xfrm flipH="1">
                <a:off x="771406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3" name="Google Shape;4883;p8"/>
              <p:cNvSpPr/>
              <p:nvPr/>
            </p:nvSpPr>
            <p:spPr>
              <a:xfrm flipH="1">
                <a:off x="767478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4" name="Google Shape;4884;p8"/>
              <p:cNvSpPr/>
              <p:nvPr/>
            </p:nvSpPr>
            <p:spPr>
              <a:xfrm flipH="1">
                <a:off x="772730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5" name="Google Shape;4885;p8"/>
              <p:cNvSpPr/>
              <p:nvPr/>
            </p:nvSpPr>
            <p:spPr>
              <a:xfrm>
                <a:off x="78424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6" name="Google Shape;4886;p8"/>
              <p:cNvSpPr/>
              <p:nvPr/>
            </p:nvSpPr>
            <p:spPr>
              <a:xfrm>
                <a:off x="807044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7" name="Google Shape;4887;p8"/>
              <p:cNvSpPr/>
              <p:nvPr/>
            </p:nvSpPr>
            <p:spPr>
              <a:xfrm>
                <a:off x="78919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8" name="Google Shape;4888;p8"/>
              <p:cNvSpPr/>
              <p:nvPr/>
            </p:nvSpPr>
            <p:spPr>
              <a:xfrm>
                <a:off x="799763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9" name="Google Shape;4889;p8"/>
              <p:cNvSpPr/>
              <p:nvPr/>
            </p:nvSpPr>
            <p:spPr>
              <a:xfrm>
                <a:off x="79394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0" name="Google Shape;4890;p8"/>
              <p:cNvSpPr/>
              <p:nvPr/>
            </p:nvSpPr>
            <p:spPr>
              <a:xfrm>
                <a:off x="801413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1" name="Google Shape;4891;p8"/>
              <p:cNvSpPr/>
              <p:nvPr/>
            </p:nvSpPr>
            <p:spPr>
              <a:xfrm>
                <a:off x="796169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2" name="Google Shape;4892;p8"/>
              <p:cNvSpPr/>
              <p:nvPr/>
            </p:nvSpPr>
            <p:spPr>
              <a:xfrm flipH="1">
                <a:off x="811000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3" name="Google Shape;4893;p8"/>
              <p:cNvSpPr/>
              <p:nvPr/>
            </p:nvSpPr>
            <p:spPr>
              <a:xfrm flipH="1">
                <a:off x="816115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4" name="Google Shape;4894;p8"/>
              <p:cNvSpPr/>
              <p:nvPr/>
            </p:nvSpPr>
            <p:spPr>
              <a:xfrm flipH="1">
                <a:off x="83397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5" name="Google Shape;4895;p8"/>
              <p:cNvSpPr/>
              <p:nvPr/>
            </p:nvSpPr>
            <p:spPr>
              <a:xfrm flipH="1">
                <a:off x="820320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6" name="Google Shape;4896;p8"/>
              <p:cNvSpPr/>
              <p:nvPr/>
            </p:nvSpPr>
            <p:spPr>
              <a:xfrm flipH="1">
                <a:off x="826110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7" name="Google Shape;4897;p8"/>
              <p:cNvSpPr/>
              <p:nvPr/>
            </p:nvSpPr>
            <p:spPr>
              <a:xfrm flipH="1">
                <a:off x="822182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8" name="Google Shape;4898;p8"/>
              <p:cNvSpPr/>
              <p:nvPr/>
            </p:nvSpPr>
            <p:spPr>
              <a:xfrm flipH="1">
                <a:off x="82743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9" name="Google Shape;4899;p8"/>
              <p:cNvSpPr/>
              <p:nvPr/>
            </p:nvSpPr>
            <p:spPr>
              <a:xfrm>
                <a:off x="838945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0" name="Google Shape;4900;p8"/>
              <p:cNvSpPr/>
              <p:nvPr/>
            </p:nvSpPr>
            <p:spPr>
              <a:xfrm>
                <a:off x="861747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1" name="Google Shape;4901;p8"/>
              <p:cNvSpPr/>
              <p:nvPr/>
            </p:nvSpPr>
            <p:spPr>
              <a:xfrm>
                <a:off x="84389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2" name="Google Shape;4902;p8"/>
              <p:cNvSpPr/>
              <p:nvPr/>
            </p:nvSpPr>
            <p:spPr>
              <a:xfrm>
                <a:off x="854466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3" name="Google Shape;4903;p8"/>
              <p:cNvSpPr/>
              <p:nvPr/>
            </p:nvSpPr>
            <p:spPr>
              <a:xfrm>
                <a:off x="848645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4" name="Google Shape;4904;p8"/>
              <p:cNvSpPr/>
              <p:nvPr/>
            </p:nvSpPr>
            <p:spPr>
              <a:xfrm>
                <a:off x="856117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5" name="Google Shape;4905;p8"/>
              <p:cNvSpPr/>
              <p:nvPr/>
            </p:nvSpPr>
            <p:spPr>
              <a:xfrm>
                <a:off x="850873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6" name="Google Shape;4906;p8"/>
              <p:cNvSpPr/>
              <p:nvPr/>
            </p:nvSpPr>
            <p:spPr>
              <a:xfrm flipH="1">
                <a:off x="865703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7" name="Google Shape;4907;p8"/>
              <p:cNvSpPr/>
              <p:nvPr/>
            </p:nvSpPr>
            <p:spPr>
              <a:xfrm flipH="1">
                <a:off x="87081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8" name="Google Shape;4908;p8"/>
              <p:cNvSpPr/>
              <p:nvPr/>
            </p:nvSpPr>
            <p:spPr>
              <a:xfrm flipH="1">
                <a:off x="888674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9" name="Google Shape;4909;p8"/>
              <p:cNvSpPr/>
              <p:nvPr/>
            </p:nvSpPr>
            <p:spPr>
              <a:xfrm flipH="1">
                <a:off x="875024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0" name="Google Shape;4910;p8"/>
              <p:cNvSpPr/>
              <p:nvPr/>
            </p:nvSpPr>
            <p:spPr>
              <a:xfrm flipH="1">
                <a:off x="880813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1" name="Google Shape;4911;p8"/>
              <p:cNvSpPr/>
              <p:nvPr/>
            </p:nvSpPr>
            <p:spPr>
              <a:xfrm flipH="1">
                <a:off x="8768853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2" name="Google Shape;4912;p8"/>
              <p:cNvSpPr/>
              <p:nvPr/>
            </p:nvSpPr>
            <p:spPr>
              <a:xfrm flipH="1">
                <a:off x="88213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913" name="Google Shape;4913;p8"/>
            <p:cNvGrpSpPr/>
            <p:nvPr/>
          </p:nvGrpSpPr>
          <p:grpSpPr>
            <a:xfrm>
              <a:off x="194061" y="4849720"/>
              <a:ext cx="8755877" cy="99873"/>
              <a:chOff x="194061" y="4849720"/>
              <a:chExt cx="8755877" cy="99873"/>
            </a:xfrm>
          </p:grpSpPr>
          <p:grpSp>
            <p:nvGrpSpPr>
              <p:cNvPr id="4914" name="Google Shape;4914;p8"/>
              <p:cNvGrpSpPr/>
              <p:nvPr/>
            </p:nvGrpSpPr>
            <p:grpSpPr>
              <a:xfrm>
                <a:off x="19406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915" name="Google Shape;4915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16" name="Google Shape;4916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17" name="Google Shape;4917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18" name="Google Shape;4918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19" name="Google Shape;4919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20" name="Google Shape;4920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21" name="Google Shape;4921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922" name="Google Shape;4922;p8"/>
              <p:cNvGrpSpPr/>
              <p:nvPr/>
            </p:nvGrpSpPr>
            <p:grpSpPr>
              <a:xfrm flipH="1">
                <a:off x="46164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923" name="Google Shape;4923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24" name="Google Shape;4924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25" name="Google Shape;4925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26" name="Google Shape;4926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27" name="Google Shape;4927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28" name="Google Shape;4928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29" name="Google Shape;4929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930" name="Google Shape;4930;p8"/>
              <p:cNvGrpSpPr/>
              <p:nvPr/>
            </p:nvGrpSpPr>
            <p:grpSpPr>
              <a:xfrm>
                <a:off x="739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931" name="Google Shape;4931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32" name="Google Shape;4932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33" name="Google Shape;4933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34" name="Google Shape;4934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35" name="Google Shape;4935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36" name="Google Shape;4936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37" name="Google Shape;4937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938" name="Google Shape;4938;p8"/>
              <p:cNvGrpSpPr/>
              <p:nvPr/>
            </p:nvGrpSpPr>
            <p:grpSpPr>
              <a:xfrm flipH="1">
                <a:off x="1006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939" name="Google Shape;4939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40" name="Google Shape;4940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41" name="Google Shape;4941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42" name="Google Shape;4942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43" name="Google Shape;4943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44" name="Google Shape;4944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45" name="Google Shape;4945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946" name="Google Shape;4946;p8"/>
              <p:cNvGrpSpPr/>
              <p:nvPr/>
            </p:nvGrpSpPr>
            <p:grpSpPr>
              <a:xfrm>
                <a:off x="128516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947" name="Google Shape;4947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48" name="Google Shape;4948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49" name="Google Shape;4949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50" name="Google Shape;4950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51" name="Google Shape;4951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52" name="Google Shape;4952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53" name="Google Shape;4953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954" name="Google Shape;4954;p8"/>
              <p:cNvGrpSpPr/>
              <p:nvPr/>
            </p:nvGrpSpPr>
            <p:grpSpPr>
              <a:xfrm flipH="1">
                <a:off x="155274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955" name="Google Shape;4955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56" name="Google Shape;4956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57" name="Google Shape;4957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58" name="Google Shape;4958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59" name="Google Shape;4959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60" name="Google Shape;4960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61" name="Google Shape;4961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962" name="Google Shape;4962;p8"/>
              <p:cNvGrpSpPr/>
              <p:nvPr/>
            </p:nvGrpSpPr>
            <p:grpSpPr>
              <a:xfrm>
                <a:off x="183100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963" name="Google Shape;4963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64" name="Google Shape;4964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65" name="Google Shape;4965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66" name="Google Shape;4966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67" name="Google Shape;4967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68" name="Google Shape;4968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69" name="Google Shape;4969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970" name="Google Shape;4970;p8"/>
              <p:cNvGrpSpPr/>
              <p:nvPr/>
            </p:nvGrpSpPr>
            <p:grpSpPr>
              <a:xfrm flipH="1">
                <a:off x="209858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971" name="Google Shape;4971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72" name="Google Shape;4972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73" name="Google Shape;4973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74" name="Google Shape;4974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75" name="Google Shape;4975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76" name="Google Shape;4976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77" name="Google Shape;4977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978" name="Google Shape;4978;p8"/>
              <p:cNvGrpSpPr/>
              <p:nvPr/>
            </p:nvGrpSpPr>
            <p:grpSpPr>
              <a:xfrm>
                <a:off x="237685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979" name="Google Shape;4979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80" name="Google Shape;4980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81" name="Google Shape;4981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82" name="Google Shape;4982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83" name="Google Shape;4983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84" name="Google Shape;4984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85" name="Google Shape;4985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986" name="Google Shape;4986;p8"/>
              <p:cNvGrpSpPr/>
              <p:nvPr/>
            </p:nvGrpSpPr>
            <p:grpSpPr>
              <a:xfrm flipH="1">
                <a:off x="264443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987" name="Google Shape;4987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88" name="Google Shape;4988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89" name="Google Shape;4989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90" name="Google Shape;4990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91" name="Google Shape;4991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92" name="Google Shape;4992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93" name="Google Shape;4993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994" name="Google Shape;4994;p8"/>
              <p:cNvGrpSpPr/>
              <p:nvPr/>
            </p:nvGrpSpPr>
            <p:grpSpPr>
              <a:xfrm>
                <a:off x="292269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4995" name="Google Shape;4995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96" name="Google Shape;4996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97" name="Google Shape;4997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98" name="Google Shape;4998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99" name="Google Shape;4999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00" name="Google Shape;5000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01" name="Google Shape;5001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02" name="Google Shape;5002;p8"/>
              <p:cNvGrpSpPr/>
              <p:nvPr/>
            </p:nvGrpSpPr>
            <p:grpSpPr>
              <a:xfrm flipH="1">
                <a:off x="319027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003" name="Google Shape;5003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04" name="Google Shape;5004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05" name="Google Shape;5005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06" name="Google Shape;5006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07" name="Google Shape;5007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08" name="Google Shape;5008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09" name="Google Shape;5009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10" name="Google Shape;5010;p8"/>
              <p:cNvGrpSpPr/>
              <p:nvPr/>
            </p:nvGrpSpPr>
            <p:grpSpPr>
              <a:xfrm>
                <a:off x="346853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011" name="Google Shape;5011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12" name="Google Shape;5012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13" name="Google Shape;5013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14" name="Google Shape;5014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15" name="Google Shape;5015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16" name="Google Shape;5016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17" name="Google Shape;5017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18" name="Google Shape;5018;p8"/>
              <p:cNvGrpSpPr/>
              <p:nvPr/>
            </p:nvGrpSpPr>
            <p:grpSpPr>
              <a:xfrm flipH="1">
                <a:off x="37361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019" name="Google Shape;5019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20" name="Google Shape;5020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21" name="Google Shape;5021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22" name="Google Shape;5022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23" name="Google Shape;5023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24" name="Google Shape;5024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25" name="Google Shape;5025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26" name="Google Shape;5026;p8"/>
              <p:cNvGrpSpPr/>
              <p:nvPr/>
            </p:nvGrpSpPr>
            <p:grpSpPr>
              <a:xfrm>
                <a:off x="401438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027" name="Google Shape;5027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28" name="Google Shape;5028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29" name="Google Shape;5029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30" name="Google Shape;5030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31" name="Google Shape;5031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32" name="Google Shape;5032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33" name="Google Shape;5033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34" name="Google Shape;5034;p8"/>
              <p:cNvGrpSpPr/>
              <p:nvPr/>
            </p:nvGrpSpPr>
            <p:grpSpPr>
              <a:xfrm flipH="1">
                <a:off x="428196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035" name="Google Shape;5035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36" name="Google Shape;5036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37" name="Google Shape;5037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38" name="Google Shape;5038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39" name="Google Shape;5039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40" name="Google Shape;5040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41" name="Google Shape;5041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42" name="Google Shape;5042;p8"/>
              <p:cNvGrpSpPr/>
              <p:nvPr/>
            </p:nvGrpSpPr>
            <p:grpSpPr>
              <a:xfrm>
                <a:off x="456022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043" name="Google Shape;5043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44" name="Google Shape;5044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45" name="Google Shape;5045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46" name="Google Shape;5046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47" name="Google Shape;5047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48" name="Google Shape;5048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49" name="Google Shape;5049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50" name="Google Shape;5050;p8"/>
              <p:cNvGrpSpPr/>
              <p:nvPr/>
            </p:nvGrpSpPr>
            <p:grpSpPr>
              <a:xfrm flipH="1">
                <a:off x="4827805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051" name="Google Shape;5051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52" name="Google Shape;5052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53" name="Google Shape;5053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54" name="Google Shape;5054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55" name="Google Shape;5055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56" name="Google Shape;5056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57" name="Google Shape;5057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58" name="Google Shape;5058;p8"/>
              <p:cNvGrpSpPr/>
              <p:nvPr/>
            </p:nvGrpSpPr>
            <p:grpSpPr>
              <a:xfrm>
                <a:off x="510725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059" name="Google Shape;5059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60" name="Google Shape;5060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61" name="Google Shape;5061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62" name="Google Shape;5062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63" name="Google Shape;5063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64" name="Google Shape;5064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65" name="Google Shape;5065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66" name="Google Shape;5066;p8"/>
              <p:cNvGrpSpPr/>
              <p:nvPr/>
            </p:nvGrpSpPr>
            <p:grpSpPr>
              <a:xfrm flipH="1">
                <a:off x="537483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067" name="Google Shape;5067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68" name="Google Shape;5068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69" name="Google Shape;5069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70" name="Google Shape;5070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71" name="Google Shape;5071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72" name="Google Shape;5072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73" name="Google Shape;5073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74" name="Google Shape;5074;p8"/>
              <p:cNvGrpSpPr/>
              <p:nvPr/>
            </p:nvGrpSpPr>
            <p:grpSpPr>
              <a:xfrm>
                <a:off x="565428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075" name="Google Shape;5075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76" name="Google Shape;5076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77" name="Google Shape;5077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78" name="Google Shape;5078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79" name="Google Shape;5079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80" name="Google Shape;5080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81" name="Google Shape;5081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82" name="Google Shape;5082;p8"/>
              <p:cNvGrpSpPr/>
              <p:nvPr/>
            </p:nvGrpSpPr>
            <p:grpSpPr>
              <a:xfrm flipH="1">
                <a:off x="592187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083" name="Google Shape;5083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84" name="Google Shape;5084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85" name="Google Shape;5085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86" name="Google Shape;5086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87" name="Google Shape;5087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88" name="Google Shape;5088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89" name="Google Shape;5089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90" name="Google Shape;5090;p8"/>
              <p:cNvGrpSpPr/>
              <p:nvPr/>
            </p:nvGrpSpPr>
            <p:grpSpPr>
              <a:xfrm>
                <a:off x="6201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091" name="Google Shape;5091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92" name="Google Shape;5092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93" name="Google Shape;5093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94" name="Google Shape;5094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95" name="Google Shape;5095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96" name="Google Shape;5096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97" name="Google Shape;5097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98" name="Google Shape;5098;p8"/>
              <p:cNvGrpSpPr/>
              <p:nvPr/>
            </p:nvGrpSpPr>
            <p:grpSpPr>
              <a:xfrm flipH="1">
                <a:off x="6468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099" name="Google Shape;5099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00" name="Google Shape;5100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01" name="Google Shape;5101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02" name="Google Shape;5102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03" name="Google Shape;5103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04" name="Google Shape;5104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05" name="Google Shape;5105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106" name="Google Shape;5106;p8"/>
              <p:cNvGrpSpPr/>
              <p:nvPr/>
            </p:nvGrpSpPr>
            <p:grpSpPr>
              <a:xfrm>
                <a:off x="674835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107" name="Google Shape;5107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08" name="Google Shape;5108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09" name="Google Shape;5109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10" name="Google Shape;5110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11" name="Google Shape;5111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12" name="Google Shape;5112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13" name="Google Shape;5113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114" name="Google Shape;5114;p8"/>
              <p:cNvGrpSpPr/>
              <p:nvPr/>
            </p:nvGrpSpPr>
            <p:grpSpPr>
              <a:xfrm flipH="1">
                <a:off x="701593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115" name="Google Shape;5115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16" name="Google Shape;5116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17" name="Google Shape;5117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18" name="Google Shape;5118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19" name="Google Shape;5119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20" name="Google Shape;5120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21" name="Google Shape;5121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122" name="Google Shape;5122;p8"/>
              <p:cNvGrpSpPr/>
              <p:nvPr/>
            </p:nvGrpSpPr>
            <p:grpSpPr>
              <a:xfrm>
                <a:off x="729538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123" name="Google Shape;5123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24" name="Google Shape;5124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25" name="Google Shape;5125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26" name="Google Shape;5126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27" name="Google Shape;5127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28" name="Google Shape;5128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29" name="Google Shape;5129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130" name="Google Shape;5130;p8"/>
              <p:cNvGrpSpPr/>
              <p:nvPr/>
            </p:nvGrpSpPr>
            <p:grpSpPr>
              <a:xfrm flipH="1">
                <a:off x="756296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131" name="Google Shape;5131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32" name="Google Shape;5132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33" name="Google Shape;5133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34" name="Google Shape;5134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35" name="Google Shape;5135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36" name="Google Shape;5136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37" name="Google Shape;5137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138" name="Google Shape;5138;p8"/>
              <p:cNvGrpSpPr/>
              <p:nvPr/>
            </p:nvGrpSpPr>
            <p:grpSpPr>
              <a:xfrm>
                <a:off x="78424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139" name="Google Shape;5139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40" name="Google Shape;5140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41" name="Google Shape;5141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42" name="Google Shape;5142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43" name="Google Shape;5143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44" name="Google Shape;5144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45" name="Google Shape;5145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146" name="Google Shape;5146;p8"/>
              <p:cNvGrpSpPr/>
              <p:nvPr/>
            </p:nvGrpSpPr>
            <p:grpSpPr>
              <a:xfrm flipH="1">
                <a:off x="811000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147" name="Google Shape;5147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48" name="Google Shape;5148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49" name="Google Shape;5149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50" name="Google Shape;5150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51" name="Google Shape;5151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52" name="Google Shape;5152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53" name="Google Shape;5153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154" name="Google Shape;5154;p8"/>
              <p:cNvGrpSpPr/>
              <p:nvPr/>
            </p:nvGrpSpPr>
            <p:grpSpPr>
              <a:xfrm>
                <a:off x="838945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155" name="Google Shape;5155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56" name="Google Shape;5156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57" name="Google Shape;5157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58" name="Google Shape;5158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59" name="Google Shape;5159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60" name="Google Shape;5160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61" name="Google Shape;5161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162" name="Google Shape;5162;p8"/>
              <p:cNvGrpSpPr/>
              <p:nvPr/>
            </p:nvGrpSpPr>
            <p:grpSpPr>
              <a:xfrm flipH="1">
                <a:off x="865703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163" name="Google Shape;5163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64" name="Google Shape;5164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65" name="Google Shape;5165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66" name="Google Shape;5166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67" name="Google Shape;5167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68" name="Google Shape;5168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69" name="Google Shape;5169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170" name="Google Shape;5170;p8"/>
            <p:cNvGrpSpPr/>
            <p:nvPr/>
          </p:nvGrpSpPr>
          <p:grpSpPr>
            <a:xfrm>
              <a:off x="194050" y="336190"/>
              <a:ext cx="99873" cy="4471307"/>
              <a:chOff x="194052" y="426142"/>
              <a:chExt cx="99873" cy="4364379"/>
            </a:xfrm>
          </p:grpSpPr>
          <p:grpSp>
            <p:nvGrpSpPr>
              <p:cNvPr id="5171" name="Google Shape;5171;p8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5172" name="Google Shape;5172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73" name="Google Shape;5173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74" name="Google Shape;5174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75" name="Google Shape;5175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76" name="Google Shape;5176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77" name="Google Shape;5177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78" name="Google Shape;5178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179" name="Google Shape;5179;p8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5180" name="Google Shape;5180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81" name="Google Shape;5181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82" name="Google Shape;5182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83" name="Google Shape;5183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84" name="Google Shape;5184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85" name="Google Shape;5185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86" name="Google Shape;5186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187" name="Google Shape;5187;p8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5188" name="Google Shape;5188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89" name="Google Shape;5189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90" name="Google Shape;5190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91" name="Google Shape;5191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92" name="Google Shape;5192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93" name="Google Shape;5193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94" name="Google Shape;5194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195" name="Google Shape;5195;p8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5196" name="Google Shape;5196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97" name="Google Shape;5197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98" name="Google Shape;5198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99" name="Google Shape;5199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0" name="Google Shape;5200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1" name="Google Shape;5201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2" name="Google Shape;5202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03" name="Google Shape;5203;p8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5204" name="Google Shape;5204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5" name="Google Shape;5205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6" name="Google Shape;5206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7" name="Google Shape;5207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8" name="Google Shape;5208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9" name="Google Shape;5209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10" name="Google Shape;5210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11" name="Google Shape;5211;p8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5212" name="Google Shape;5212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13" name="Google Shape;5213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14" name="Google Shape;5214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15" name="Google Shape;5215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16" name="Google Shape;5216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17" name="Google Shape;5217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18" name="Google Shape;5218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19" name="Google Shape;5219;p8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5220" name="Google Shape;5220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21" name="Google Shape;5221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22" name="Google Shape;5222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23" name="Google Shape;5223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24" name="Google Shape;5224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25" name="Google Shape;5225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26" name="Google Shape;5226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27" name="Google Shape;5227;p8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5228" name="Google Shape;5228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29" name="Google Shape;5229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30" name="Google Shape;5230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31" name="Google Shape;5231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32" name="Google Shape;5232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33" name="Google Shape;5233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34" name="Google Shape;5234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35" name="Google Shape;5235;p8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5236" name="Google Shape;5236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37" name="Google Shape;5237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38" name="Google Shape;5238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39" name="Google Shape;5239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40" name="Google Shape;5240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41" name="Google Shape;5241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42" name="Google Shape;5242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43" name="Google Shape;5243;p8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5244" name="Google Shape;5244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45" name="Google Shape;5245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46" name="Google Shape;5246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47" name="Google Shape;5247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48" name="Google Shape;5248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49" name="Google Shape;5249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50" name="Google Shape;5250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51" name="Google Shape;5251;p8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5252" name="Google Shape;5252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53" name="Google Shape;5253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54" name="Google Shape;5254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55" name="Google Shape;5255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56" name="Google Shape;5256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57" name="Google Shape;5257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58" name="Google Shape;5258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59" name="Google Shape;5259;p8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5260" name="Google Shape;5260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61" name="Google Shape;5261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62" name="Google Shape;5262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63" name="Google Shape;5263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64" name="Google Shape;5264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65" name="Google Shape;5265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66" name="Google Shape;5266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67" name="Google Shape;5267;p8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5268" name="Google Shape;5268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69" name="Google Shape;5269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70" name="Google Shape;5270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71" name="Google Shape;5271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72" name="Google Shape;5272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73" name="Google Shape;5273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74" name="Google Shape;5274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75" name="Google Shape;5275;p8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5276" name="Google Shape;5276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77" name="Google Shape;5277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78" name="Google Shape;5278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79" name="Google Shape;5279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80" name="Google Shape;5280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81" name="Google Shape;5281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82" name="Google Shape;5282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83" name="Google Shape;5283;p8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5284" name="Google Shape;5284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85" name="Google Shape;5285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86" name="Google Shape;5286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87" name="Google Shape;5287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88" name="Google Shape;5288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89" name="Google Shape;5289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90" name="Google Shape;5290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91" name="Google Shape;5291;p8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5292" name="Google Shape;5292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93" name="Google Shape;5293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94" name="Google Shape;5294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95" name="Google Shape;5295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96" name="Google Shape;5296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97" name="Google Shape;5297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98" name="Google Shape;5298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299" name="Google Shape;5299;p8"/>
            <p:cNvGrpSpPr/>
            <p:nvPr/>
          </p:nvGrpSpPr>
          <p:grpSpPr>
            <a:xfrm>
              <a:off x="8849976" y="336190"/>
              <a:ext cx="99873" cy="4471307"/>
              <a:chOff x="194052" y="426142"/>
              <a:chExt cx="99873" cy="4364379"/>
            </a:xfrm>
          </p:grpSpPr>
          <p:grpSp>
            <p:nvGrpSpPr>
              <p:cNvPr id="5300" name="Google Shape;5300;p8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5301" name="Google Shape;5301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02" name="Google Shape;5302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03" name="Google Shape;5303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04" name="Google Shape;5304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05" name="Google Shape;5305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06" name="Google Shape;5306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07" name="Google Shape;5307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308" name="Google Shape;5308;p8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5309" name="Google Shape;5309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10" name="Google Shape;5310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11" name="Google Shape;5311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12" name="Google Shape;5312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13" name="Google Shape;5313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14" name="Google Shape;5314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15" name="Google Shape;5315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316" name="Google Shape;5316;p8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5317" name="Google Shape;5317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18" name="Google Shape;5318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19" name="Google Shape;5319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20" name="Google Shape;5320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21" name="Google Shape;5321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22" name="Google Shape;5322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23" name="Google Shape;5323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324" name="Google Shape;5324;p8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5325" name="Google Shape;5325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26" name="Google Shape;5326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27" name="Google Shape;5327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28" name="Google Shape;5328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29" name="Google Shape;5329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30" name="Google Shape;5330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31" name="Google Shape;5331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332" name="Google Shape;5332;p8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5333" name="Google Shape;5333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34" name="Google Shape;5334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35" name="Google Shape;5335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36" name="Google Shape;5336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37" name="Google Shape;5337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38" name="Google Shape;5338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39" name="Google Shape;5339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340" name="Google Shape;5340;p8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5341" name="Google Shape;5341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42" name="Google Shape;5342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43" name="Google Shape;5343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44" name="Google Shape;5344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45" name="Google Shape;5345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46" name="Google Shape;5346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47" name="Google Shape;5347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348" name="Google Shape;5348;p8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5349" name="Google Shape;5349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50" name="Google Shape;5350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51" name="Google Shape;5351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52" name="Google Shape;5352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53" name="Google Shape;5353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54" name="Google Shape;5354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55" name="Google Shape;5355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356" name="Google Shape;5356;p8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5357" name="Google Shape;5357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58" name="Google Shape;5358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59" name="Google Shape;5359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60" name="Google Shape;5360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61" name="Google Shape;5361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62" name="Google Shape;5362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63" name="Google Shape;5363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364" name="Google Shape;5364;p8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5365" name="Google Shape;5365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66" name="Google Shape;5366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67" name="Google Shape;5367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68" name="Google Shape;5368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69" name="Google Shape;5369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70" name="Google Shape;5370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71" name="Google Shape;5371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372" name="Google Shape;5372;p8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5373" name="Google Shape;5373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74" name="Google Shape;5374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75" name="Google Shape;5375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76" name="Google Shape;5376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77" name="Google Shape;5377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78" name="Google Shape;5378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79" name="Google Shape;5379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380" name="Google Shape;5380;p8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5381" name="Google Shape;5381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82" name="Google Shape;5382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83" name="Google Shape;5383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84" name="Google Shape;5384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85" name="Google Shape;5385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86" name="Google Shape;5386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87" name="Google Shape;5387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388" name="Google Shape;5388;p8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5389" name="Google Shape;5389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90" name="Google Shape;5390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91" name="Google Shape;5391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92" name="Google Shape;5392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93" name="Google Shape;5393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94" name="Google Shape;5394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95" name="Google Shape;5395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396" name="Google Shape;5396;p8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5397" name="Google Shape;5397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98" name="Google Shape;5398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99" name="Google Shape;5399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0" name="Google Shape;5400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1" name="Google Shape;5401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2" name="Google Shape;5402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3" name="Google Shape;5403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404" name="Google Shape;5404;p8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5405" name="Google Shape;5405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6" name="Google Shape;5406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7" name="Google Shape;5407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8" name="Google Shape;5408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9" name="Google Shape;5409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10" name="Google Shape;5410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11" name="Google Shape;5411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412" name="Google Shape;5412;p8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5413" name="Google Shape;5413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14" name="Google Shape;5414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15" name="Google Shape;5415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16" name="Google Shape;5416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17" name="Google Shape;5417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18" name="Google Shape;5418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19" name="Google Shape;5419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420" name="Google Shape;5420;p8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5421" name="Google Shape;5421;p8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22" name="Google Shape;5422;p8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23" name="Google Shape;5423;p8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24" name="Google Shape;5424;p8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25" name="Google Shape;5425;p8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26" name="Google Shape;5426;p8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27" name="Google Shape;5427;p8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5428" name="Google Shape;5428;p8"/>
          <p:cNvSpPr txBox="1">
            <a:spLocks noGrp="1"/>
          </p:cNvSpPr>
          <p:nvPr>
            <p:ph type="title"/>
          </p:nvPr>
        </p:nvSpPr>
        <p:spPr>
          <a:xfrm>
            <a:off x="1388100" y="5263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5429" name="Google Shape;5429;p8"/>
          <p:cNvGrpSpPr/>
          <p:nvPr/>
        </p:nvGrpSpPr>
        <p:grpSpPr>
          <a:xfrm flipH="1">
            <a:off x="375622" y="330420"/>
            <a:ext cx="740011" cy="636065"/>
            <a:chOff x="7615940" y="361497"/>
            <a:chExt cx="960305" cy="825415"/>
          </a:xfrm>
        </p:grpSpPr>
        <p:sp>
          <p:nvSpPr>
            <p:cNvPr id="5430" name="Google Shape;5430;p8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31" name="Google Shape;5431;p8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5432" name="Google Shape;5432;p8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3" name="Google Shape;5433;p8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434" name="Google Shape;5434;p8"/>
          <p:cNvGrpSpPr/>
          <p:nvPr/>
        </p:nvGrpSpPr>
        <p:grpSpPr>
          <a:xfrm rot="10800000">
            <a:off x="375622" y="4146170"/>
            <a:ext cx="740011" cy="636065"/>
            <a:chOff x="7615940" y="361497"/>
            <a:chExt cx="960305" cy="825415"/>
          </a:xfrm>
        </p:grpSpPr>
        <p:sp>
          <p:nvSpPr>
            <p:cNvPr id="5435" name="Google Shape;5435;p8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36" name="Google Shape;5436;p8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5437" name="Google Shape;5437;p8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8" name="Google Shape;5438;p8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439" name="Google Shape;5439;p8"/>
          <p:cNvGrpSpPr/>
          <p:nvPr/>
        </p:nvGrpSpPr>
        <p:grpSpPr>
          <a:xfrm>
            <a:off x="8028373" y="330420"/>
            <a:ext cx="740011" cy="636065"/>
            <a:chOff x="7615940" y="361497"/>
            <a:chExt cx="960305" cy="825415"/>
          </a:xfrm>
        </p:grpSpPr>
        <p:sp>
          <p:nvSpPr>
            <p:cNvPr id="5440" name="Google Shape;5440;p8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41" name="Google Shape;5441;p8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5442" name="Google Shape;5442;p8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3" name="Google Shape;5443;p8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444" name="Google Shape;5444;p8"/>
          <p:cNvGrpSpPr/>
          <p:nvPr/>
        </p:nvGrpSpPr>
        <p:grpSpPr>
          <a:xfrm rot="10800000" flipH="1">
            <a:off x="8028373" y="4146170"/>
            <a:ext cx="740011" cy="636065"/>
            <a:chOff x="7615940" y="361497"/>
            <a:chExt cx="960305" cy="825415"/>
          </a:xfrm>
        </p:grpSpPr>
        <p:sp>
          <p:nvSpPr>
            <p:cNvPr id="5445" name="Google Shape;5445;p8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46" name="Google Shape;5446;p8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5447" name="Google Shape;5447;p8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8" name="Google Shape;5448;p8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50" name="Google Shape;5450;p9"/>
          <p:cNvGrpSpPr/>
          <p:nvPr/>
        </p:nvGrpSpPr>
        <p:grpSpPr>
          <a:xfrm>
            <a:off x="194050" y="193895"/>
            <a:ext cx="8755889" cy="4755698"/>
            <a:chOff x="194050" y="193895"/>
            <a:chExt cx="8755889" cy="4755698"/>
          </a:xfrm>
        </p:grpSpPr>
        <p:sp>
          <p:nvSpPr>
            <p:cNvPr id="5451" name="Google Shape;5451;p9"/>
            <p:cNvSpPr/>
            <p:nvPr/>
          </p:nvSpPr>
          <p:spPr>
            <a:xfrm>
              <a:off x="374325" y="374100"/>
              <a:ext cx="8395200" cy="43953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52" name="Google Shape;5452;p9"/>
            <p:cNvGrpSpPr/>
            <p:nvPr/>
          </p:nvGrpSpPr>
          <p:grpSpPr>
            <a:xfrm>
              <a:off x="194061" y="193895"/>
              <a:ext cx="8755877" cy="99873"/>
              <a:chOff x="194061" y="193895"/>
              <a:chExt cx="8755877" cy="99873"/>
            </a:xfrm>
          </p:grpSpPr>
          <p:sp>
            <p:nvSpPr>
              <p:cNvPr id="5453" name="Google Shape;5453;p9"/>
              <p:cNvSpPr/>
              <p:nvPr/>
            </p:nvSpPr>
            <p:spPr>
              <a:xfrm>
                <a:off x="19406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4" name="Google Shape;5454;p9"/>
              <p:cNvSpPr/>
              <p:nvPr/>
            </p:nvSpPr>
            <p:spPr>
              <a:xfrm>
                <a:off x="4220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5" name="Google Shape;5455;p9"/>
              <p:cNvSpPr/>
              <p:nvPr/>
            </p:nvSpPr>
            <p:spPr>
              <a:xfrm>
                <a:off x="24355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6" name="Google Shape;5456;p9"/>
              <p:cNvSpPr/>
              <p:nvPr/>
            </p:nvSpPr>
            <p:spPr>
              <a:xfrm>
                <a:off x="34927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7" name="Google Shape;5457;p9"/>
              <p:cNvSpPr/>
              <p:nvPr/>
            </p:nvSpPr>
            <p:spPr>
              <a:xfrm>
                <a:off x="29106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8" name="Google Shape;5458;p9"/>
              <p:cNvSpPr/>
              <p:nvPr/>
            </p:nvSpPr>
            <p:spPr>
              <a:xfrm>
                <a:off x="36577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9" name="Google Shape;5459;p9"/>
              <p:cNvSpPr/>
              <p:nvPr/>
            </p:nvSpPr>
            <p:spPr>
              <a:xfrm>
                <a:off x="31334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0" name="Google Shape;5460;p9"/>
              <p:cNvSpPr/>
              <p:nvPr/>
            </p:nvSpPr>
            <p:spPr>
              <a:xfrm flipH="1">
                <a:off x="46164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1" name="Google Shape;5461;p9"/>
              <p:cNvSpPr/>
              <p:nvPr/>
            </p:nvSpPr>
            <p:spPr>
              <a:xfrm flipH="1">
                <a:off x="51279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2" name="Google Shape;5462;p9"/>
              <p:cNvSpPr/>
              <p:nvPr/>
            </p:nvSpPr>
            <p:spPr>
              <a:xfrm flipH="1">
                <a:off x="69135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3" name="Google Shape;5463;p9"/>
              <p:cNvSpPr/>
              <p:nvPr/>
            </p:nvSpPr>
            <p:spPr>
              <a:xfrm flipH="1">
                <a:off x="55485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4" name="Google Shape;5464;p9"/>
              <p:cNvSpPr/>
              <p:nvPr/>
            </p:nvSpPr>
            <p:spPr>
              <a:xfrm flipH="1">
                <a:off x="61274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5" name="Google Shape;5465;p9"/>
              <p:cNvSpPr/>
              <p:nvPr/>
            </p:nvSpPr>
            <p:spPr>
              <a:xfrm flipH="1">
                <a:off x="57346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6" name="Google Shape;5466;p9"/>
              <p:cNvSpPr/>
              <p:nvPr/>
            </p:nvSpPr>
            <p:spPr>
              <a:xfrm flipH="1">
                <a:off x="62597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7" name="Google Shape;5467;p9"/>
              <p:cNvSpPr/>
              <p:nvPr/>
            </p:nvSpPr>
            <p:spPr>
              <a:xfrm>
                <a:off x="739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8" name="Google Shape;5468;p9"/>
              <p:cNvSpPr/>
              <p:nvPr/>
            </p:nvSpPr>
            <p:spPr>
              <a:xfrm>
                <a:off x="96734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9" name="Google Shape;5469;p9"/>
              <p:cNvSpPr/>
              <p:nvPr/>
            </p:nvSpPr>
            <p:spPr>
              <a:xfrm>
                <a:off x="78881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0" name="Google Shape;5470;p9"/>
              <p:cNvSpPr/>
              <p:nvPr/>
            </p:nvSpPr>
            <p:spPr>
              <a:xfrm>
                <a:off x="89453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1" name="Google Shape;5471;p9"/>
              <p:cNvSpPr/>
              <p:nvPr/>
            </p:nvSpPr>
            <p:spPr>
              <a:xfrm>
                <a:off x="83631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2" name="Google Shape;5472;p9"/>
              <p:cNvSpPr/>
              <p:nvPr/>
            </p:nvSpPr>
            <p:spPr>
              <a:xfrm>
                <a:off x="911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3" name="Google Shape;5473;p9"/>
              <p:cNvSpPr/>
              <p:nvPr/>
            </p:nvSpPr>
            <p:spPr>
              <a:xfrm>
                <a:off x="858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4" name="Google Shape;5474;p9"/>
              <p:cNvSpPr/>
              <p:nvPr/>
            </p:nvSpPr>
            <p:spPr>
              <a:xfrm flipH="1">
                <a:off x="1006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5" name="Google Shape;5475;p9"/>
              <p:cNvSpPr/>
              <p:nvPr/>
            </p:nvSpPr>
            <p:spPr>
              <a:xfrm flipH="1">
                <a:off x="1058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6" name="Google Shape;5476;p9"/>
              <p:cNvSpPr/>
              <p:nvPr/>
            </p:nvSpPr>
            <p:spPr>
              <a:xfrm flipH="1">
                <a:off x="1236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7" name="Google Shape;5477;p9"/>
              <p:cNvSpPr/>
              <p:nvPr/>
            </p:nvSpPr>
            <p:spPr>
              <a:xfrm flipH="1">
                <a:off x="1100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8" name="Google Shape;5478;p9"/>
              <p:cNvSpPr/>
              <p:nvPr/>
            </p:nvSpPr>
            <p:spPr>
              <a:xfrm flipH="1">
                <a:off x="1158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9" name="Google Shape;5479;p9"/>
              <p:cNvSpPr/>
              <p:nvPr/>
            </p:nvSpPr>
            <p:spPr>
              <a:xfrm flipH="1">
                <a:off x="1118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0" name="Google Shape;5480;p9"/>
              <p:cNvSpPr/>
              <p:nvPr/>
            </p:nvSpPr>
            <p:spPr>
              <a:xfrm flipH="1">
                <a:off x="1171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1" name="Google Shape;5481;p9"/>
              <p:cNvSpPr/>
              <p:nvPr/>
            </p:nvSpPr>
            <p:spPr>
              <a:xfrm>
                <a:off x="128516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2" name="Google Shape;5482;p9"/>
              <p:cNvSpPr/>
              <p:nvPr/>
            </p:nvSpPr>
            <p:spPr>
              <a:xfrm>
                <a:off x="151318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3" name="Google Shape;5483;p9"/>
              <p:cNvSpPr/>
              <p:nvPr/>
            </p:nvSpPr>
            <p:spPr>
              <a:xfrm>
                <a:off x="13346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4" name="Google Shape;5484;p9"/>
              <p:cNvSpPr/>
              <p:nvPr/>
            </p:nvSpPr>
            <p:spPr>
              <a:xfrm>
                <a:off x="144037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5" name="Google Shape;5485;p9"/>
              <p:cNvSpPr/>
              <p:nvPr/>
            </p:nvSpPr>
            <p:spPr>
              <a:xfrm>
                <a:off x="138216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6" name="Google Shape;5486;p9"/>
              <p:cNvSpPr/>
              <p:nvPr/>
            </p:nvSpPr>
            <p:spPr>
              <a:xfrm>
                <a:off x="145688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7" name="Google Shape;5487;p9"/>
              <p:cNvSpPr/>
              <p:nvPr/>
            </p:nvSpPr>
            <p:spPr>
              <a:xfrm>
                <a:off x="140444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8" name="Google Shape;5488;p9"/>
              <p:cNvSpPr/>
              <p:nvPr/>
            </p:nvSpPr>
            <p:spPr>
              <a:xfrm flipH="1">
                <a:off x="155274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9" name="Google Shape;5489;p9"/>
              <p:cNvSpPr/>
              <p:nvPr/>
            </p:nvSpPr>
            <p:spPr>
              <a:xfrm flipH="1">
                <a:off x="160389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0" name="Google Shape;5490;p9"/>
              <p:cNvSpPr/>
              <p:nvPr/>
            </p:nvSpPr>
            <p:spPr>
              <a:xfrm flipH="1">
                <a:off x="17824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1" name="Google Shape;5491;p9"/>
              <p:cNvSpPr/>
              <p:nvPr/>
            </p:nvSpPr>
            <p:spPr>
              <a:xfrm flipH="1">
                <a:off x="164595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2" name="Google Shape;5492;p9"/>
              <p:cNvSpPr/>
              <p:nvPr/>
            </p:nvSpPr>
            <p:spPr>
              <a:xfrm flipH="1">
                <a:off x="170384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3" name="Google Shape;5493;p9"/>
              <p:cNvSpPr/>
              <p:nvPr/>
            </p:nvSpPr>
            <p:spPr>
              <a:xfrm flipH="1">
                <a:off x="166456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4" name="Google Shape;5494;p9"/>
              <p:cNvSpPr/>
              <p:nvPr/>
            </p:nvSpPr>
            <p:spPr>
              <a:xfrm flipH="1">
                <a:off x="171707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5" name="Google Shape;5495;p9"/>
              <p:cNvSpPr/>
              <p:nvPr/>
            </p:nvSpPr>
            <p:spPr>
              <a:xfrm>
                <a:off x="183100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6" name="Google Shape;5496;p9"/>
              <p:cNvSpPr/>
              <p:nvPr/>
            </p:nvSpPr>
            <p:spPr>
              <a:xfrm>
                <a:off x="2059031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7" name="Google Shape;5497;p9"/>
              <p:cNvSpPr/>
              <p:nvPr/>
            </p:nvSpPr>
            <p:spPr>
              <a:xfrm>
                <a:off x="18804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8" name="Google Shape;5498;p9"/>
              <p:cNvSpPr/>
              <p:nvPr/>
            </p:nvSpPr>
            <p:spPr>
              <a:xfrm>
                <a:off x="198622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9" name="Google Shape;5499;p9"/>
              <p:cNvSpPr/>
              <p:nvPr/>
            </p:nvSpPr>
            <p:spPr>
              <a:xfrm>
                <a:off x="1928006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0" name="Google Shape;5500;p9"/>
              <p:cNvSpPr/>
              <p:nvPr/>
            </p:nvSpPr>
            <p:spPr>
              <a:xfrm>
                <a:off x="200272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1" name="Google Shape;5501;p9"/>
              <p:cNvSpPr/>
              <p:nvPr/>
            </p:nvSpPr>
            <p:spPr>
              <a:xfrm>
                <a:off x="195028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2" name="Google Shape;5502;p9"/>
              <p:cNvSpPr/>
              <p:nvPr/>
            </p:nvSpPr>
            <p:spPr>
              <a:xfrm flipH="1">
                <a:off x="209858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3" name="Google Shape;5503;p9"/>
              <p:cNvSpPr/>
              <p:nvPr/>
            </p:nvSpPr>
            <p:spPr>
              <a:xfrm flipH="1">
                <a:off x="214974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4" name="Google Shape;5504;p9"/>
              <p:cNvSpPr/>
              <p:nvPr/>
            </p:nvSpPr>
            <p:spPr>
              <a:xfrm flipH="1">
                <a:off x="23282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5" name="Google Shape;5505;p9"/>
              <p:cNvSpPr/>
              <p:nvPr/>
            </p:nvSpPr>
            <p:spPr>
              <a:xfrm flipH="1">
                <a:off x="219179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6" name="Google Shape;5506;p9"/>
              <p:cNvSpPr/>
              <p:nvPr/>
            </p:nvSpPr>
            <p:spPr>
              <a:xfrm flipH="1">
                <a:off x="224968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7" name="Google Shape;5507;p9"/>
              <p:cNvSpPr/>
              <p:nvPr/>
            </p:nvSpPr>
            <p:spPr>
              <a:xfrm flipH="1">
                <a:off x="221040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8" name="Google Shape;5508;p9"/>
              <p:cNvSpPr/>
              <p:nvPr/>
            </p:nvSpPr>
            <p:spPr>
              <a:xfrm flipH="1">
                <a:off x="226292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9" name="Google Shape;5509;p9"/>
              <p:cNvSpPr/>
              <p:nvPr/>
            </p:nvSpPr>
            <p:spPr>
              <a:xfrm>
                <a:off x="237685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0" name="Google Shape;5510;p9"/>
              <p:cNvSpPr/>
              <p:nvPr/>
            </p:nvSpPr>
            <p:spPr>
              <a:xfrm>
                <a:off x="260487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1" name="Google Shape;5511;p9"/>
              <p:cNvSpPr/>
              <p:nvPr/>
            </p:nvSpPr>
            <p:spPr>
              <a:xfrm>
                <a:off x="242634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2" name="Google Shape;5512;p9"/>
              <p:cNvSpPr/>
              <p:nvPr/>
            </p:nvSpPr>
            <p:spPr>
              <a:xfrm>
                <a:off x="253206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3" name="Google Shape;5513;p9"/>
              <p:cNvSpPr/>
              <p:nvPr/>
            </p:nvSpPr>
            <p:spPr>
              <a:xfrm>
                <a:off x="247384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4" name="Google Shape;5514;p9"/>
              <p:cNvSpPr/>
              <p:nvPr/>
            </p:nvSpPr>
            <p:spPr>
              <a:xfrm>
                <a:off x="254856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5" name="Google Shape;5515;p9"/>
              <p:cNvSpPr/>
              <p:nvPr/>
            </p:nvSpPr>
            <p:spPr>
              <a:xfrm>
                <a:off x="249612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6" name="Google Shape;5516;p9"/>
              <p:cNvSpPr/>
              <p:nvPr/>
            </p:nvSpPr>
            <p:spPr>
              <a:xfrm flipH="1">
                <a:off x="264443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7" name="Google Shape;5517;p9"/>
              <p:cNvSpPr/>
              <p:nvPr/>
            </p:nvSpPr>
            <p:spPr>
              <a:xfrm flipH="1">
                <a:off x="269558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8" name="Google Shape;5518;p9"/>
              <p:cNvSpPr/>
              <p:nvPr/>
            </p:nvSpPr>
            <p:spPr>
              <a:xfrm flipH="1">
                <a:off x="28741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9" name="Google Shape;5519;p9"/>
              <p:cNvSpPr/>
              <p:nvPr/>
            </p:nvSpPr>
            <p:spPr>
              <a:xfrm flipH="1">
                <a:off x="273764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0" name="Google Shape;5520;p9"/>
              <p:cNvSpPr/>
              <p:nvPr/>
            </p:nvSpPr>
            <p:spPr>
              <a:xfrm flipH="1">
                <a:off x="279553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1" name="Google Shape;5521;p9"/>
              <p:cNvSpPr/>
              <p:nvPr/>
            </p:nvSpPr>
            <p:spPr>
              <a:xfrm flipH="1">
                <a:off x="275625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2" name="Google Shape;5522;p9"/>
              <p:cNvSpPr/>
              <p:nvPr/>
            </p:nvSpPr>
            <p:spPr>
              <a:xfrm flipH="1">
                <a:off x="28087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3" name="Google Shape;5523;p9"/>
              <p:cNvSpPr/>
              <p:nvPr/>
            </p:nvSpPr>
            <p:spPr>
              <a:xfrm>
                <a:off x="292269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4" name="Google Shape;5524;p9"/>
              <p:cNvSpPr/>
              <p:nvPr/>
            </p:nvSpPr>
            <p:spPr>
              <a:xfrm>
                <a:off x="315071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5" name="Google Shape;5525;p9"/>
              <p:cNvSpPr/>
              <p:nvPr/>
            </p:nvSpPr>
            <p:spPr>
              <a:xfrm>
                <a:off x="297218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6" name="Google Shape;5526;p9"/>
              <p:cNvSpPr/>
              <p:nvPr/>
            </p:nvSpPr>
            <p:spPr>
              <a:xfrm>
                <a:off x="307790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7" name="Google Shape;5527;p9"/>
              <p:cNvSpPr/>
              <p:nvPr/>
            </p:nvSpPr>
            <p:spPr>
              <a:xfrm>
                <a:off x="301969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8" name="Google Shape;5528;p9"/>
              <p:cNvSpPr/>
              <p:nvPr/>
            </p:nvSpPr>
            <p:spPr>
              <a:xfrm>
                <a:off x="309441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9" name="Google Shape;5529;p9"/>
              <p:cNvSpPr/>
              <p:nvPr/>
            </p:nvSpPr>
            <p:spPr>
              <a:xfrm>
                <a:off x="304197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0" name="Google Shape;5530;p9"/>
              <p:cNvSpPr/>
              <p:nvPr/>
            </p:nvSpPr>
            <p:spPr>
              <a:xfrm flipH="1">
                <a:off x="319027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1" name="Google Shape;5531;p9"/>
              <p:cNvSpPr/>
              <p:nvPr/>
            </p:nvSpPr>
            <p:spPr>
              <a:xfrm flipH="1">
                <a:off x="324142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2" name="Google Shape;5532;p9"/>
              <p:cNvSpPr/>
              <p:nvPr/>
            </p:nvSpPr>
            <p:spPr>
              <a:xfrm flipH="1">
                <a:off x="341998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3" name="Google Shape;5533;p9"/>
              <p:cNvSpPr/>
              <p:nvPr/>
            </p:nvSpPr>
            <p:spPr>
              <a:xfrm flipH="1">
                <a:off x="328348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4" name="Google Shape;5534;p9"/>
              <p:cNvSpPr/>
              <p:nvPr/>
            </p:nvSpPr>
            <p:spPr>
              <a:xfrm flipH="1">
                <a:off x="334137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5" name="Google Shape;5535;p9"/>
              <p:cNvSpPr/>
              <p:nvPr/>
            </p:nvSpPr>
            <p:spPr>
              <a:xfrm flipH="1">
                <a:off x="330209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6" name="Google Shape;5536;p9"/>
              <p:cNvSpPr/>
              <p:nvPr/>
            </p:nvSpPr>
            <p:spPr>
              <a:xfrm flipH="1">
                <a:off x="335460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7" name="Google Shape;5537;p9"/>
              <p:cNvSpPr/>
              <p:nvPr/>
            </p:nvSpPr>
            <p:spPr>
              <a:xfrm>
                <a:off x="346853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8" name="Google Shape;5538;p9"/>
              <p:cNvSpPr/>
              <p:nvPr/>
            </p:nvSpPr>
            <p:spPr>
              <a:xfrm>
                <a:off x="369656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9" name="Google Shape;5539;p9"/>
              <p:cNvSpPr/>
              <p:nvPr/>
            </p:nvSpPr>
            <p:spPr>
              <a:xfrm>
                <a:off x="351802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0" name="Google Shape;5540;p9"/>
              <p:cNvSpPr/>
              <p:nvPr/>
            </p:nvSpPr>
            <p:spPr>
              <a:xfrm>
                <a:off x="362374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1" name="Google Shape;5541;p9"/>
              <p:cNvSpPr/>
              <p:nvPr/>
            </p:nvSpPr>
            <p:spPr>
              <a:xfrm>
                <a:off x="35655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2" name="Google Shape;5542;p9"/>
              <p:cNvSpPr/>
              <p:nvPr/>
            </p:nvSpPr>
            <p:spPr>
              <a:xfrm>
                <a:off x="36402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3" name="Google Shape;5543;p9"/>
              <p:cNvSpPr/>
              <p:nvPr/>
            </p:nvSpPr>
            <p:spPr>
              <a:xfrm>
                <a:off x="358781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4" name="Google Shape;5544;p9"/>
              <p:cNvSpPr/>
              <p:nvPr/>
            </p:nvSpPr>
            <p:spPr>
              <a:xfrm flipH="1">
                <a:off x="37361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5" name="Google Shape;5545;p9"/>
              <p:cNvSpPr/>
              <p:nvPr/>
            </p:nvSpPr>
            <p:spPr>
              <a:xfrm flipH="1">
                <a:off x="378727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6" name="Google Shape;5546;p9"/>
              <p:cNvSpPr/>
              <p:nvPr/>
            </p:nvSpPr>
            <p:spPr>
              <a:xfrm flipH="1">
                <a:off x="396582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7" name="Google Shape;5547;p9"/>
              <p:cNvSpPr/>
              <p:nvPr/>
            </p:nvSpPr>
            <p:spPr>
              <a:xfrm flipH="1">
                <a:off x="382932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8" name="Google Shape;5548;p9"/>
              <p:cNvSpPr/>
              <p:nvPr/>
            </p:nvSpPr>
            <p:spPr>
              <a:xfrm flipH="1">
                <a:off x="38872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9" name="Google Shape;5549;p9"/>
              <p:cNvSpPr/>
              <p:nvPr/>
            </p:nvSpPr>
            <p:spPr>
              <a:xfrm flipH="1">
                <a:off x="384793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0" name="Google Shape;5550;p9"/>
              <p:cNvSpPr/>
              <p:nvPr/>
            </p:nvSpPr>
            <p:spPr>
              <a:xfrm flipH="1">
                <a:off x="390045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1" name="Google Shape;5551;p9"/>
              <p:cNvSpPr/>
              <p:nvPr/>
            </p:nvSpPr>
            <p:spPr>
              <a:xfrm>
                <a:off x="401438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2" name="Google Shape;5552;p9"/>
              <p:cNvSpPr/>
              <p:nvPr/>
            </p:nvSpPr>
            <p:spPr>
              <a:xfrm>
                <a:off x="424240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3" name="Google Shape;5553;p9"/>
              <p:cNvSpPr/>
              <p:nvPr/>
            </p:nvSpPr>
            <p:spPr>
              <a:xfrm>
                <a:off x="406387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4" name="Google Shape;5554;p9"/>
              <p:cNvSpPr/>
              <p:nvPr/>
            </p:nvSpPr>
            <p:spPr>
              <a:xfrm>
                <a:off x="416959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5" name="Google Shape;5555;p9"/>
              <p:cNvSpPr/>
              <p:nvPr/>
            </p:nvSpPr>
            <p:spPr>
              <a:xfrm>
                <a:off x="411137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6" name="Google Shape;5556;p9"/>
              <p:cNvSpPr/>
              <p:nvPr/>
            </p:nvSpPr>
            <p:spPr>
              <a:xfrm>
                <a:off x="418609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7" name="Google Shape;5557;p9"/>
              <p:cNvSpPr/>
              <p:nvPr/>
            </p:nvSpPr>
            <p:spPr>
              <a:xfrm>
                <a:off x="413365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8" name="Google Shape;5558;p9"/>
              <p:cNvSpPr/>
              <p:nvPr/>
            </p:nvSpPr>
            <p:spPr>
              <a:xfrm flipH="1">
                <a:off x="428196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9" name="Google Shape;5559;p9"/>
              <p:cNvSpPr/>
              <p:nvPr/>
            </p:nvSpPr>
            <p:spPr>
              <a:xfrm flipH="1">
                <a:off x="433311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0" name="Google Shape;5560;p9"/>
              <p:cNvSpPr/>
              <p:nvPr/>
            </p:nvSpPr>
            <p:spPr>
              <a:xfrm flipH="1">
                <a:off x="451167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1" name="Google Shape;5561;p9"/>
              <p:cNvSpPr/>
              <p:nvPr/>
            </p:nvSpPr>
            <p:spPr>
              <a:xfrm flipH="1">
                <a:off x="437516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2" name="Google Shape;5562;p9"/>
              <p:cNvSpPr/>
              <p:nvPr/>
            </p:nvSpPr>
            <p:spPr>
              <a:xfrm flipH="1">
                <a:off x="443306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3" name="Google Shape;5563;p9"/>
              <p:cNvSpPr/>
              <p:nvPr/>
            </p:nvSpPr>
            <p:spPr>
              <a:xfrm flipH="1">
                <a:off x="439378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4" name="Google Shape;5564;p9"/>
              <p:cNvSpPr/>
              <p:nvPr/>
            </p:nvSpPr>
            <p:spPr>
              <a:xfrm flipH="1">
                <a:off x="444629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5" name="Google Shape;5565;p9"/>
              <p:cNvSpPr/>
              <p:nvPr/>
            </p:nvSpPr>
            <p:spPr>
              <a:xfrm>
                <a:off x="456022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6" name="Google Shape;5566;p9"/>
              <p:cNvSpPr/>
              <p:nvPr/>
            </p:nvSpPr>
            <p:spPr>
              <a:xfrm>
                <a:off x="478824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7" name="Google Shape;5567;p9"/>
              <p:cNvSpPr/>
              <p:nvPr/>
            </p:nvSpPr>
            <p:spPr>
              <a:xfrm>
                <a:off x="46097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8" name="Google Shape;5568;p9"/>
              <p:cNvSpPr/>
              <p:nvPr/>
            </p:nvSpPr>
            <p:spPr>
              <a:xfrm>
                <a:off x="471543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9" name="Google Shape;5569;p9"/>
              <p:cNvSpPr/>
              <p:nvPr/>
            </p:nvSpPr>
            <p:spPr>
              <a:xfrm>
                <a:off x="465722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0" name="Google Shape;5570;p9"/>
              <p:cNvSpPr/>
              <p:nvPr/>
            </p:nvSpPr>
            <p:spPr>
              <a:xfrm>
                <a:off x="473194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1" name="Google Shape;5571;p9"/>
              <p:cNvSpPr/>
              <p:nvPr/>
            </p:nvSpPr>
            <p:spPr>
              <a:xfrm>
                <a:off x="467950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2" name="Google Shape;5572;p9"/>
              <p:cNvSpPr/>
              <p:nvPr/>
            </p:nvSpPr>
            <p:spPr>
              <a:xfrm flipH="1">
                <a:off x="4827805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3" name="Google Shape;5573;p9"/>
              <p:cNvSpPr/>
              <p:nvPr/>
            </p:nvSpPr>
            <p:spPr>
              <a:xfrm flipH="1">
                <a:off x="487895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4" name="Google Shape;5574;p9"/>
              <p:cNvSpPr/>
              <p:nvPr/>
            </p:nvSpPr>
            <p:spPr>
              <a:xfrm flipH="1">
                <a:off x="50575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5" name="Google Shape;5575;p9"/>
              <p:cNvSpPr/>
              <p:nvPr/>
            </p:nvSpPr>
            <p:spPr>
              <a:xfrm flipH="1">
                <a:off x="492101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6" name="Google Shape;5576;p9"/>
              <p:cNvSpPr/>
              <p:nvPr/>
            </p:nvSpPr>
            <p:spPr>
              <a:xfrm flipH="1">
                <a:off x="497890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7" name="Google Shape;5577;p9"/>
              <p:cNvSpPr/>
              <p:nvPr/>
            </p:nvSpPr>
            <p:spPr>
              <a:xfrm flipH="1">
                <a:off x="493962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8" name="Google Shape;5578;p9"/>
              <p:cNvSpPr/>
              <p:nvPr/>
            </p:nvSpPr>
            <p:spPr>
              <a:xfrm flipH="1">
                <a:off x="499213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9" name="Google Shape;5579;p9"/>
              <p:cNvSpPr/>
              <p:nvPr/>
            </p:nvSpPr>
            <p:spPr>
              <a:xfrm>
                <a:off x="510725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0" name="Google Shape;5580;p9"/>
              <p:cNvSpPr/>
              <p:nvPr/>
            </p:nvSpPr>
            <p:spPr>
              <a:xfrm>
                <a:off x="533527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1" name="Google Shape;5581;p9"/>
              <p:cNvSpPr/>
              <p:nvPr/>
            </p:nvSpPr>
            <p:spPr>
              <a:xfrm>
                <a:off x="5156746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2" name="Google Shape;5582;p9"/>
              <p:cNvSpPr/>
              <p:nvPr/>
            </p:nvSpPr>
            <p:spPr>
              <a:xfrm>
                <a:off x="526246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3" name="Google Shape;5583;p9"/>
              <p:cNvSpPr/>
              <p:nvPr/>
            </p:nvSpPr>
            <p:spPr>
              <a:xfrm>
                <a:off x="520425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4" name="Google Shape;5584;p9"/>
              <p:cNvSpPr/>
              <p:nvPr/>
            </p:nvSpPr>
            <p:spPr>
              <a:xfrm>
                <a:off x="527897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5" name="Google Shape;5585;p9"/>
              <p:cNvSpPr/>
              <p:nvPr/>
            </p:nvSpPr>
            <p:spPr>
              <a:xfrm>
                <a:off x="52265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6" name="Google Shape;5586;p9"/>
              <p:cNvSpPr/>
              <p:nvPr/>
            </p:nvSpPr>
            <p:spPr>
              <a:xfrm flipH="1">
                <a:off x="537483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7" name="Google Shape;5587;p9"/>
              <p:cNvSpPr/>
              <p:nvPr/>
            </p:nvSpPr>
            <p:spPr>
              <a:xfrm flipH="1">
                <a:off x="542598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8" name="Google Shape;5588;p9"/>
              <p:cNvSpPr/>
              <p:nvPr/>
            </p:nvSpPr>
            <p:spPr>
              <a:xfrm flipH="1">
                <a:off x="560454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9" name="Google Shape;5589;p9"/>
              <p:cNvSpPr/>
              <p:nvPr/>
            </p:nvSpPr>
            <p:spPr>
              <a:xfrm flipH="1">
                <a:off x="546804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0" name="Google Shape;5590;p9"/>
              <p:cNvSpPr/>
              <p:nvPr/>
            </p:nvSpPr>
            <p:spPr>
              <a:xfrm flipH="1">
                <a:off x="552593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1" name="Google Shape;5591;p9"/>
              <p:cNvSpPr/>
              <p:nvPr/>
            </p:nvSpPr>
            <p:spPr>
              <a:xfrm flipH="1">
                <a:off x="548665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2" name="Google Shape;5592;p9"/>
              <p:cNvSpPr/>
              <p:nvPr/>
            </p:nvSpPr>
            <p:spPr>
              <a:xfrm flipH="1">
                <a:off x="553917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3" name="Google Shape;5593;p9"/>
              <p:cNvSpPr/>
              <p:nvPr/>
            </p:nvSpPr>
            <p:spPr>
              <a:xfrm>
                <a:off x="565428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4" name="Google Shape;5594;p9"/>
              <p:cNvSpPr/>
              <p:nvPr/>
            </p:nvSpPr>
            <p:spPr>
              <a:xfrm>
                <a:off x="588231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5" name="Google Shape;5595;p9"/>
              <p:cNvSpPr/>
              <p:nvPr/>
            </p:nvSpPr>
            <p:spPr>
              <a:xfrm>
                <a:off x="5703779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6" name="Google Shape;5596;p9"/>
              <p:cNvSpPr/>
              <p:nvPr/>
            </p:nvSpPr>
            <p:spPr>
              <a:xfrm>
                <a:off x="580950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7" name="Google Shape;5597;p9"/>
              <p:cNvSpPr/>
              <p:nvPr/>
            </p:nvSpPr>
            <p:spPr>
              <a:xfrm>
                <a:off x="575128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8" name="Google Shape;5598;p9"/>
              <p:cNvSpPr/>
              <p:nvPr/>
            </p:nvSpPr>
            <p:spPr>
              <a:xfrm>
                <a:off x="5826006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9" name="Google Shape;5599;p9"/>
              <p:cNvSpPr/>
              <p:nvPr/>
            </p:nvSpPr>
            <p:spPr>
              <a:xfrm>
                <a:off x="57735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0" name="Google Shape;5600;p9"/>
              <p:cNvSpPr/>
              <p:nvPr/>
            </p:nvSpPr>
            <p:spPr>
              <a:xfrm flipH="1">
                <a:off x="592187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1" name="Google Shape;5601;p9"/>
              <p:cNvSpPr/>
              <p:nvPr/>
            </p:nvSpPr>
            <p:spPr>
              <a:xfrm flipH="1">
                <a:off x="597302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2" name="Google Shape;5602;p9"/>
              <p:cNvSpPr/>
              <p:nvPr/>
            </p:nvSpPr>
            <p:spPr>
              <a:xfrm flipH="1">
                <a:off x="615158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3" name="Google Shape;5603;p9"/>
              <p:cNvSpPr/>
              <p:nvPr/>
            </p:nvSpPr>
            <p:spPr>
              <a:xfrm flipH="1">
                <a:off x="601507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4" name="Google Shape;5604;p9"/>
              <p:cNvSpPr/>
              <p:nvPr/>
            </p:nvSpPr>
            <p:spPr>
              <a:xfrm flipH="1">
                <a:off x="607297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5" name="Google Shape;5605;p9"/>
              <p:cNvSpPr/>
              <p:nvPr/>
            </p:nvSpPr>
            <p:spPr>
              <a:xfrm flipH="1">
                <a:off x="603368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6" name="Google Shape;5606;p9"/>
              <p:cNvSpPr/>
              <p:nvPr/>
            </p:nvSpPr>
            <p:spPr>
              <a:xfrm flipH="1">
                <a:off x="6086203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7" name="Google Shape;5607;p9"/>
              <p:cNvSpPr/>
              <p:nvPr/>
            </p:nvSpPr>
            <p:spPr>
              <a:xfrm>
                <a:off x="6201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8" name="Google Shape;5608;p9"/>
              <p:cNvSpPr/>
              <p:nvPr/>
            </p:nvSpPr>
            <p:spPr>
              <a:xfrm>
                <a:off x="642934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9" name="Google Shape;5609;p9"/>
              <p:cNvSpPr/>
              <p:nvPr/>
            </p:nvSpPr>
            <p:spPr>
              <a:xfrm>
                <a:off x="62508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0" name="Google Shape;5610;p9"/>
              <p:cNvSpPr/>
              <p:nvPr/>
            </p:nvSpPr>
            <p:spPr>
              <a:xfrm>
                <a:off x="635653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1" name="Google Shape;5611;p9"/>
              <p:cNvSpPr/>
              <p:nvPr/>
            </p:nvSpPr>
            <p:spPr>
              <a:xfrm>
                <a:off x="629832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2" name="Google Shape;5612;p9"/>
              <p:cNvSpPr/>
              <p:nvPr/>
            </p:nvSpPr>
            <p:spPr>
              <a:xfrm>
                <a:off x="6373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3" name="Google Shape;5613;p9"/>
              <p:cNvSpPr/>
              <p:nvPr/>
            </p:nvSpPr>
            <p:spPr>
              <a:xfrm>
                <a:off x="6320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4" name="Google Shape;5614;p9"/>
              <p:cNvSpPr/>
              <p:nvPr/>
            </p:nvSpPr>
            <p:spPr>
              <a:xfrm flipH="1">
                <a:off x="6468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5" name="Google Shape;5615;p9"/>
              <p:cNvSpPr/>
              <p:nvPr/>
            </p:nvSpPr>
            <p:spPr>
              <a:xfrm flipH="1">
                <a:off x="6520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6" name="Google Shape;5616;p9"/>
              <p:cNvSpPr/>
              <p:nvPr/>
            </p:nvSpPr>
            <p:spPr>
              <a:xfrm flipH="1">
                <a:off x="6698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7" name="Google Shape;5617;p9"/>
              <p:cNvSpPr/>
              <p:nvPr/>
            </p:nvSpPr>
            <p:spPr>
              <a:xfrm flipH="1">
                <a:off x="6562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8" name="Google Shape;5618;p9"/>
              <p:cNvSpPr/>
              <p:nvPr/>
            </p:nvSpPr>
            <p:spPr>
              <a:xfrm flipH="1">
                <a:off x="6620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9" name="Google Shape;5619;p9"/>
              <p:cNvSpPr/>
              <p:nvPr/>
            </p:nvSpPr>
            <p:spPr>
              <a:xfrm flipH="1">
                <a:off x="6580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0" name="Google Shape;5620;p9"/>
              <p:cNvSpPr/>
              <p:nvPr/>
            </p:nvSpPr>
            <p:spPr>
              <a:xfrm flipH="1">
                <a:off x="6633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1" name="Google Shape;5621;p9"/>
              <p:cNvSpPr/>
              <p:nvPr/>
            </p:nvSpPr>
            <p:spPr>
              <a:xfrm>
                <a:off x="674835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2" name="Google Shape;5622;p9"/>
              <p:cNvSpPr/>
              <p:nvPr/>
            </p:nvSpPr>
            <p:spPr>
              <a:xfrm>
                <a:off x="697637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3" name="Google Shape;5623;p9"/>
              <p:cNvSpPr/>
              <p:nvPr/>
            </p:nvSpPr>
            <p:spPr>
              <a:xfrm>
                <a:off x="679784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4" name="Google Shape;5624;p9"/>
              <p:cNvSpPr/>
              <p:nvPr/>
            </p:nvSpPr>
            <p:spPr>
              <a:xfrm>
                <a:off x="690356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5" name="Google Shape;5625;p9"/>
              <p:cNvSpPr/>
              <p:nvPr/>
            </p:nvSpPr>
            <p:spPr>
              <a:xfrm>
                <a:off x="684535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6" name="Google Shape;5626;p9"/>
              <p:cNvSpPr/>
              <p:nvPr/>
            </p:nvSpPr>
            <p:spPr>
              <a:xfrm>
                <a:off x="692007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7" name="Google Shape;5627;p9"/>
              <p:cNvSpPr/>
              <p:nvPr/>
            </p:nvSpPr>
            <p:spPr>
              <a:xfrm>
                <a:off x="686763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8" name="Google Shape;5628;p9"/>
              <p:cNvSpPr/>
              <p:nvPr/>
            </p:nvSpPr>
            <p:spPr>
              <a:xfrm flipH="1">
                <a:off x="701593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9" name="Google Shape;5629;p9"/>
              <p:cNvSpPr/>
              <p:nvPr/>
            </p:nvSpPr>
            <p:spPr>
              <a:xfrm flipH="1">
                <a:off x="706708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0" name="Google Shape;5630;p9"/>
              <p:cNvSpPr/>
              <p:nvPr/>
            </p:nvSpPr>
            <p:spPr>
              <a:xfrm flipH="1">
                <a:off x="724564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1" name="Google Shape;5631;p9"/>
              <p:cNvSpPr/>
              <p:nvPr/>
            </p:nvSpPr>
            <p:spPr>
              <a:xfrm flipH="1">
                <a:off x="710914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2" name="Google Shape;5632;p9"/>
              <p:cNvSpPr/>
              <p:nvPr/>
            </p:nvSpPr>
            <p:spPr>
              <a:xfrm flipH="1">
                <a:off x="71670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3" name="Google Shape;5633;p9"/>
              <p:cNvSpPr/>
              <p:nvPr/>
            </p:nvSpPr>
            <p:spPr>
              <a:xfrm flipH="1">
                <a:off x="71277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4" name="Google Shape;5634;p9"/>
              <p:cNvSpPr/>
              <p:nvPr/>
            </p:nvSpPr>
            <p:spPr>
              <a:xfrm flipH="1">
                <a:off x="718026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5" name="Google Shape;5635;p9"/>
              <p:cNvSpPr/>
              <p:nvPr/>
            </p:nvSpPr>
            <p:spPr>
              <a:xfrm>
                <a:off x="729538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6" name="Google Shape;5636;p9"/>
              <p:cNvSpPr/>
              <p:nvPr/>
            </p:nvSpPr>
            <p:spPr>
              <a:xfrm>
                <a:off x="752341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7" name="Google Shape;5637;p9"/>
              <p:cNvSpPr/>
              <p:nvPr/>
            </p:nvSpPr>
            <p:spPr>
              <a:xfrm>
                <a:off x="734487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8" name="Google Shape;5638;p9"/>
              <p:cNvSpPr/>
              <p:nvPr/>
            </p:nvSpPr>
            <p:spPr>
              <a:xfrm>
                <a:off x="745059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9" name="Google Shape;5639;p9"/>
              <p:cNvSpPr/>
              <p:nvPr/>
            </p:nvSpPr>
            <p:spPr>
              <a:xfrm>
                <a:off x="739238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0" name="Google Shape;5640;p9"/>
              <p:cNvSpPr/>
              <p:nvPr/>
            </p:nvSpPr>
            <p:spPr>
              <a:xfrm>
                <a:off x="746710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1" name="Google Shape;5641;p9"/>
              <p:cNvSpPr/>
              <p:nvPr/>
            </p:nvSpPr>
            <p:spPr>
              <a:xfrm>
                <a:off x="74146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2" name="Google Shape;5642;p9"/>
              <p:cNvSpPr/>
              <p:nvPr/>
            </p:nvSpPr>
            <p:spPr>
              <a:xfrm flipH="1">
                <a:off x="756296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3" name="Google Shape;5643;p9"/>
              <p:cNvSpPr/>
              <p:nvPr/>
            </p:nvSpPr>
            <p:spPr>
              <a:xfrm flipH="1">
                <a:off x="761412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4" name="Google Shape;5644;p9"/>
              <p:cNvSpPr/>
              <p:nvPr/>
            </p:nvSpPr>
            <p:spPr>
              <a:xfrm flipH="1">
                <a:off x="779267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5" name="Google Shape;5645;p9"/>
              <p:cNvSpPr/>
              <p:nvPr/>
            </p:nvSpPr>
            <p:spPr>
              <a:xfrm flipH="1">
                <a:off x="765617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6" name="Google Shape;5646;p9"/>
              <p:cNvSpPr/>
              <p:nvPr/>
            </p:nvSpPr>
            <p:spPr>
              <a:xfrm flipH="1">
                <a:off x="771406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7" name="Google Shape;5647;p9"/>
              <p:cNvSpPr/>
              <p:nvPr/>
            </p:nvSpPr>
            <p:spPr>
              <a:xfrm flipH="1">
                <a:off x="767478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8" name="Google Shape;5648;p9"/>
              <p:cNvSpPr/>
              <p:nvPr/>
            </p:nvSpPr>
            <p:spPr>
              <a:xfrm flipH="1">
                <a:off x="772730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9" name="Google Shape;5649;p9"/>
              <p:cNvSpPr/>
              <p:nvPr/>
            </p:nvSpPr>
            <p:spPr>
              <a:xfrm>
                <a:off x="78424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0" name="Google Shape;5650;p9"/>
              <p:cNvSpPr/>
              <p:nvPr/>
            </p:nvSpPr>
            <p:spPr>
              <a:xfrm>
                <a:off x="807044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1" name="Google Shape;5651;p9"/>
              <p:cNvSpPr/>
              <p:nvPr/>
            </p:nvSpPr>
            <p:spPr>
              <a:xfrm>
                <a:off x="78919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2" name="Google Shape;5652;p9"/>
              <p:cNvSpPr/>
              <p:nvPr/>
            </p:nvSpPr>
            <p:spPr>
              <a:xfrm>
                <a:off x="799763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3" name="Google Shape;5653;p9"/>
              <p:cNvSpPr/>
              <p:nvPr/>
            </p:nvSpPr>
            <p:spPr>
              <a:xfrm>
                <a:off x="79394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4" name="Google Shape;5654;p9"/>
              <p:cNvSpPr/>
              <p:nvPr/>
            </p:nvSpPr>
            <p:spPr>
              <a:xfrm>
                <a:off x="801413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5" name="Google Shape;5655;p9"/>
              <p:cNvSpPr/>
              <p:nvPr/>
            </p:nvSpPr>
            <p:spPr>
              <a:xfrm>
                <a:off x="796169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6" name="Google Shape;5656;p9"/>
              <p:cNvSpPr/>
              <p:nvPr/>
            </p:nvSpPr>
            <p:spPr>
              <a:xfrm flipH="1">
                <a:off x="811000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7" name="Google Shape;5657;p9"/>
              <p:cNvSpPr/>
              <p:nvPr/>
            </p:nvSpPr>
            <p:spPr>
              <a:xfrm flipH="1">
                <a:off x="816115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8" name="Google Shape;5658;p9"/>
              <p:cNvSpPr/>
              <p:nvPr/>
            </p:nvSpPr>
            <p:spPr>
              <a:xfrm flipH="1">
                <a:off x="83397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9" name="Google Shape;5659;p9"/>
              <p:cNvSpPr/>
              <p:nvPr/>
            </p:nvSpPr>
            <p:spPr>
              <a:xfrm flipH="1">
                <a:off x="820320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0" name="Google Shape;5660;p9"/>
              <p:cNvSpPr/>
              <p:nvPr/>
            </p:nvSpPr>
            <p:spPr>
              <a:xfrm flipH="1">
                <a:off x="826110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1" name="Google Shape;5661;p9"/>
              <p:cNvSpPr/>
              <p:nvPr/>
            </p:nvSpPr>
            <p:spPr>
              <a:xfrm flipH="1">
                <a:off x="822182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2" name="Google Shape;5662;p9"/>
              <p:cNvSpPr/>
              <p:nvPr/>
            </p:nvSpPr>
            <p:spPr>
              <a:xfrm flipH="1">
                <a:off x="82743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3" name="Google Shape;5663;p9"/>
              <p:cNvSpPr/>
              <p:nvPr/>
            </p:nvSpPr>
            <p:spPr>
              <a:xfrm>
                <a:off x="838945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4" name="Google Shape;5664;p9"/>
              <p:cNvSpPr/>
              <p:nvPr/>
            </p:nvSpPr>
            <p:spPr>
              <a:xfrm>
                <a:off x="861747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5" name="Google Shape;5665;p9"/>
              <p:cNvSpPr/>
              <p:nvPr/>
            </p:nvSpPr>
            <p:spPr>
              <a:xfrm>
                <a:off x="84389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6" name="Google Shape;5666;p9"/>
              <p:cNvSpPr/>
              <p:nvPr/>
            </p:nvSpPr>
            <p:spPr>
              <a:xfrm>
                <a:off x="854466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7" name="Google Shape;5667;p9"/>
              <p:cNvSpPr/>
              <p:nvPr/>
            </p:nvSpPr>
            <p:spPr>
              <a:xfrm>
                <a:off x="848645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8" name="Google Shape;5668;p9"/>
              <p:cNvSpPr/>
              <p:nvPr/>
            </p:nvSpPr>
            <p:spPr>
              <a:xfrm>
                <a:off x="856117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9" name="Google Shape;5669;p9"/>
              <p:cNvSpPr/>
              <p:nvPr/>
            </p:nvSpPr>
            <p:spPr>
              <a:xfrm>
                <a:off x="850873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0" name="Google Shape;5670;p9"/>
              <p:cNvSpPr/>
              <p:nvPr/>
            </p:nvSpPr>
            <p:spPr>
              <a:xfrm flipH="1">
                <a:off x="865703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1" name="Google Shape;5671;p9"/>
              <p:cNvSpPr/>
              <p:nvPr/>
            </p:nvSpPr>
            <p:spPr>
              <a:xfrm flipH="1">
                <a:off x="87081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2" name="Google Shape;5672;p9"/>
              <p:cNvSpPr/>
              <p:nvPr/>
            </p:nvSpPr>
            <p:spPr>
              <a:xfrm flipH="1">
                <a:off x="888674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3" name="Google Shape;5673;p9"/>
              <p:cNvSpPr/>
              <p:nvPr/>
            </p:nvSpPr>
            <p:spPr>
              <a:xfrm flipH="1">
                <a:off x="875024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4" name="Google Shape;5674;p9"/>
              <p:cNvSpPr/>
              <p:nvPr/>
            </p:nvSpPr>
            <p:spPr>
              <a:xfrm flipH="1">
                <a:off x="880813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5" name="Google Shape;5675;p9"/>
              <p:cNvSpPr/>
              <p:nvPr/>
            </p:nvSpPr>
            <p:spPr>
              <a:xfrm flipH="1">
                <a:off x="8768853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6" name="Google Shape;5676;p9"/>
              <p:cNvSpPr/>
              <p:nvPr/>
            </p:nvSpPr>
            <p:spPr>
              <a:xfrm flipH="1">
                <a:off x="88213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77" name="Google Shape;5677;p9"/>
            <p:cNvGrpSpPr/>
            <p:nvPr/>
          </p:nvGrpSpPr>
          <p:grpSpPr>
            <a:xfrm>
              <a:off x="194061" y="4849720"/>
              <a:ext cx="8755877" cy="99873"/>
              <a:chOff x="194061" y="4849720"/>
              <a:chExt cx="8755877" cy="99873"/>
            </a:xfrm>
          </p:grpSpPr>
          <p:grpSp>
            <p:nvGrpSpPr>
              <p:cNvPr id="5678" name="Google Shape;5678;p9"/>
              <p:cNvGrpSpPr/>
              <p:nvPr/>
            </p:nvGrpSpPr>
            <p:grpSpPr>
              <a:xfrm>
                <a:off x="19406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679" name="Google Shape;5679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80" name="Google Shape;5680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81" name="Google Shape;5681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82" name="Google Shape;5682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83" name="Google Shape;5683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84" name="Google Shape;5684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85" name="Google Shape;5685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686" name="Google Shape;5686;p9"/>
              <p:cNvGrpSpPr/>
              <p:nvPr/>
            </p:nvGrpSpPr>
            <p:grpSpPr>
              <a:xfrm flipH="1">
                <a:off x="46164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687" name="Google Shape;5687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88" name="Google Shape;5688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89" name="Google Shape;5689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90" name="Google Shape;5690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91" name="Google Shape;5691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92" name="Google Shape;5692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93" name="Google Shape;5693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694" name="Google Shape;5694;p9"/>
              <p:cNvGrpSpPr/>
              <p:nvPr/>
            </p:nvGrpSpPr>
            <p:grpSpPr>
              <a:xfrm>
                <a:off x="739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695" name="Google Shape;5695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96" name="Google Shape;5696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97" name="Google Shape;5697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98" name="Google Shape;5698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99" name="Google Shape;5699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00" name="Google Shape;5700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01" name="Google Shape;5701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02" name="Google Shape;5702;p9"/>
              <p:cNvGrpSpPr/>
              <p:nvPr/>
            </p:nvGrpSpPr>
            <p:grpSpPr>
              <a:xfrm flipH="1">
                <a:off x="1006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703" name="Google Shape;5703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04" name="Google Shape;5704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05" name="Google Shape;5705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06" name="Google Shape;5706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07" name="Google Shape;5707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08" name="Google Shape;5708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09" name="Google Shape;5709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10" name="Google Shape;5710;p9"/>
              <p:cNvGrpSpPr/>
              <p:nvPr/>
            </p:nvGrpSpPr>
            <p:grpSpPr>
              <a:xfrm>
                <a:off x="128516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711" name="Google Shape;5711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12" name="Google Shape;5712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13" name="Google Shape;5713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14" name="Google Shape;5714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15" name="Google Shape;5715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16" name="Google Shape;5716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17" name="Google Shape;5717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18" name="Google Shape;5718;p9"/>
              <p:cNvGrpSpPr/>
              <p:nvPr/>
            </p:nvGrpSpPr>
            <p:grpSpPr>
              <a:xfrm flipH="1">
                <a:off x="155274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719" name="Google Shape;5719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20" name="Google Shape;5720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21" name="Google Shape;5721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22" name="Google Shape;5722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23" name="Google Shape;5723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24" name="Google Shape;5724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25" name="Google Shape;5725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26" name="Google Shape;5726;p9"/>
              <p:cNvGrpSpPr/>
              <p:nvPr/>
            </p:nvGrpSpPr>
            <p:grpSpPr>
              <a:xfrm>
                <a:off x="183100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727" name="Google Shape;5727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28" name="Google Shape;5728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29" name="Google Shape;5729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30" name="Google Shape;5730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31" name="Google Shape;5731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32" name="Google Shape;5732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33" name="Google Shape;5733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34" name="Google Shape;5734;p9"/>
              <p:cNvGrpSpPr/>
              <p:nvPr/>
            </p:nvGrpSpPr>
            <p:grpSpPr>
              <a:xfrm flipH="1">
                <a:off x="209858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735" name="Google Shape;5735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36" name="Google Shape;5736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37" name="Google Shape;5737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38" name="Google Shape;5738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39" name="Google Shape;5739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40" name="Google Shape;5740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41" name="Google Shape;5741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42" name="Google Shape;5742;p9"/>
              <p:cNvGrpSpPr/>
              <p:nvPr/>
            </p:nvGrpSpPr>
            <p:grpSpPr>
              <a:xfrm>
                <a:off x="237685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743" name="Google Shape;5743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44" name="Google Shape;5744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45" name="Google Shape;5745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46" name="Google Shape;5746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47" name="Google Shape;5747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48" name="Google Shape;5748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49" name="Google Shape;5749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50" name="Google Shape;5750;p9"/>
              <p:cNvGrpSpPr/>
              <p:nvPr/>
            </p:nvGrpSpPr>
            <p:grpSpPr>
              <a:xfrm flipH="1">
                <a:off x="264443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751" name="Google Shape;5751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52" name="Google Shape;5752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53" name="Google Shape;5753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54" name="Google Shape;5754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55" name="Google Shape;5755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56" name="Google Shape;5756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57" name="Google Shape;5757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58" name="Google Shape;5758;p9"/>
              <p:cNvGrpSpPr/>
              <p:nvPr/>
            </p:nvGrpSpPr>
            <p:grpSpPr>
              <a:xfrm>
                <a:off x="292269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759" name="Google Shape;5759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60" name="Google Shape;5760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61" name="Google Shape;5761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62" name="Google Shape;5762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63" name="Google Shape;5763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64" name="Google Shape;5764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65" name="Google Shape;5765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66" name="Google Shape;5766;p9"/>
              <p:cNvGrpSpPr/>
              <p:nvPr/>
            </p:nvGrpSpPr>
            <p:grpSpPr>
              <a:xfrm flipH="1">
                <a:off x="319027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767" name="Google Shape;5767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68" name="Google Shape;5768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69" name="Google Shape;5769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70" name="Google Shape;5770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71" name="Google Shape;5771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72" name="Google Shape;5772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73" name="Google Shape;5773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74" name="Google Shape;5774;p9"/>
              <p:cNvGrpSpPr/>
              <p:nvPr/>
            </p:nvGrpSpPr>
            <p:grpSpPr>
              <a:xfrm>
                <a:off x="346853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775" name="Google Shape;5775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76" name="Google Shape;5776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77" name="Google Shape;5777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78" name="Google Shape;5778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79" name="Google Shape;5779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80" name="Google Shape;5780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81" name="Google Shape;5781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82" name="Google Shape;5782;p9"/>
              <p:cNvGrpSpPr/>
              <p:nvPr/>
            </p:nvGrpSpPr>
            <p:grpSpPr>
              <a:xfrm flipH="1">
                <a:off x="37361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783" name="Google Shape;5783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84" name="Google Shape;5784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85" name="Google Shape;5785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86" name="Google Shape;5786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87" name="Google Shape;5787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88" name="Google Shape;5788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89" name="Google Shape;5789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90" name="Google Shape;5790;p9"/>
              <p:cNvGrpSpPr/>
              <p:nvPr/>
            </p:nvGrpSpPr>
            <p:grpSpPr>
              <a:xfrm>
                <a:off x="401438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791" name="Google Shape;5791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92" name="Google Shape;5792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93" name="Google Shape;5793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94" name="Google Shape;5794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95" name="Google Shape;5795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96" name="Google Shape;5796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97" name="Google Shape;5797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98" name="Google Shape;5798;p9"/>
              <p:cNvGrpSpPr/>
              <p:nvPr/>
            </p:nvGrpSpPr>
            <p:grpSpPr>
              <a:xfrm flipH="1">
                <a:off x="428196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799" name="Google Shape;5799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00" name="Google Shape;5800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01" name="Google Shape;5801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02" name="Google Shape;5802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03" name="Google Shape;5803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04" name="Google Shape;5804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05" name="Google Shape;5805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806" name="Google Shape;5806;p9"/>
              <p:cNvGrpSpPr/>
              <p:nvPr/>
            </p:nvGrpSpPr>
            <p:grpSpPr>
              <a:xfrm>
                <a:off x="456022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807" name="Google Shape;5807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08" name="Google Shape;5808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09" name="Google Shape;5809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10" name="Google Shape;5810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11" name="Google Shape;5811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12" name="Google Shape;5812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13" name="Google Shape;5813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814" name="Google Shape;5814;p9"/>
              <p:cNvGrpSpPr/>
              <p:nvPr/>
            </p:nvGrpSpPr>
            <p:grpSpPr>
              <a:xfrm flipH="1">
                <a:off x="4827805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815" name="Google Shape;5815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16" name="Google Shape;5816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17" name="Google Shape;5817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18" name="Google Shape;5818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19" name="Google Shape;5819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20" name="Google Shape;5820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21" name="Google Shape;5821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822" name="Google Shape;5822;p9"/>
              <p:cNvGrpSpPr/>
              <p:nvPr/>
            </p:nvGrpSpPr>
            <p:grpSpPr>
              <a:xfrm>
                <a:off x="510725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823" name="Google Shape;5823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24" name="Google Shape;5824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25" name="Google Shape;5825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26" name="Google Shape;5826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27" name="Google Shape;5827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28" name="Google Shape;5828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29" name="Google Shape;5829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830" name="Google Shape;5830;p9"/>
              <p:cNvGrpSpPr/>
              <p:nvPr/>
            </p:nvGrpSpPr>
            <p:grpSpPr>
              <a:xfrm flipH="1">
                <a:off x="537483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831" name="Google Shape;5831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32" name="Google Shape;5832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33" name="Google Shape;5833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34" name="Google Shape;5834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35" name="Google Shape;5835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36" name="Google Shape;5836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37" name="Google Shape;5837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838" name="Google Shape;5838;p9"/>
              <p:cNvGrpSpPr/>
              <p:nvPr/>
            </p:nvGrpSpPr>
            <p:grpSpPr>
              <a:xfrm>
                <a:off x="565428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839" name="Google Shape;5839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40" name="Google Shape;5840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41" name="Google Shape;5841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42" name="Google Shape;5842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43" name="Google Shape;5843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44" name="Google Shape;5844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45" name="Google Shape;5845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846" name="Google Shape;5846;p9"/>
              <p:cNvGrpSpPr/>
              <p:nvPr/>
            </p:nvGrpSpPr>
            <p:grpSpPr>
              <a:xfrm flipH="1">
                <a:off x="592187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847" name="Google Shape;5847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48" name="Google Shape;5848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49" name="Google Shape;5849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50" name="Google Shape;5850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51" name="Google Shape;5851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52" name="Google Shape;5852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53" name="Google Shape;5853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854" name="Google Shape;5854;p9"/>
              <p:cNvGrpSpPr/>
              <p:nvPr/>
            </p:nvGrpSpPr>
            <p:grpSpPr>
              <a:xfrm>
                <a:off x="6201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855" name="Google Shape;5855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56" name="Google Shape;5856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57" name="Google Shape;5857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58" name="Google Shape;5858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59" name="Google Shape;5859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60" name="Google Shape;5860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61" name="Google Shape;5861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862" name="Google Shape;5862;p9"/>
              <p:cNvGrpSpPr/>
              <p:nvPr/>
            </p:nvGrpSpPr>
            <p:grpSpPr>
              <a:xfrm flipH="1">
                <a:off x="6468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863" name="Google Shape;5863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64" name="Google Shape;5864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65" name="Google Shape;5865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66" name="Google Shape;5866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67" name="Google Shape;5867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68" name="Google Shape;5868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69" name="Google Shape;5869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870" name="Google Shape;5870;p9"/>
              <p:cNvGrpSpPr/>
              <p:nvPr/>
            </p:nvGrpSpPr>
            <p:grpSpPr>
              <a:xfrm>
                <a:off x="674835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871" name="Google Shape;5871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72" name="Google Shape;5872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73" name="Google Shape;5873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74" name="Google Shape;5874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75" name="Google Shape;5875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76" name="Google Shape;5876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77" name="Google Shape;5877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878" name="Google Shape;5878;p9"/>
              <p:cNvGrpSpPr/>
              <p:nvPr/>
            </p:nvGrpSpPr>
            <p:grpSpPr>
              <a:xfrm flipH="1">
                <a:off x="701593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879" name="Google Shape;5879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80" name="Google Shape;5880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81" name="Google Shape;5881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82" name="Google Shape;5882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83" name="Google Shape;5883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84" name="Google Shape;5884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85" name="Google Shape;5885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886" name="Google Shape;5886;p9"/>
              <p:cNvGrpSpPr/>
              <p:nvPr/>
            </p:nvGrpSpPr>
            <p:grpSpPr>
              <a:xfrm>
                <a:off x="729538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887" name="Google Shape;5887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88" name="Google Shape;5888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89" name="Google Shape;5889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90" name="Google Shape;5890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91" name="Google Shape;5891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92" name="Google Shape;5892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93" name="Google Shape;5893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894" name="Google Shape;5894;p9"/>
              <p:cNvGrpSpPr/>
              <p:nvPr/>
            </p:nvGrpSpPr>
            <p:grpSpPr>
              <a:xfrm flipH="1">
                <a:off x="756296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895" name="Google Shape;5895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96" name="Google Shape;5896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97" name="Google Shape;5897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98" name="Google Shape;5898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99" name="Google Shape;5899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00" name="Google Shape;5900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01" name="Google Shape;5901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02" name="Google Shape;5902;p9"/>
              <p:cNvGrpSpPr/>
              <p:nvPr/>
            </p:nvGrpSpPr>
            <p:grpSpPr>
              <a:xfrm>
                <a:off x="78424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903" name="Google Shape;5903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04" name="Google Shape;5904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05" name="Google Shape;5905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06" name="Google Shape;5906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07" name="Google Shape;5907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08" name="Google Shape;5908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09" name="Google Shape;5909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10" name="Google Shape;5910;p9"/>
              <p:cNvGrpSpPr/>
              <p:nvPr/>
            </p:nvGrpSpPr>
            <p:grpSpPr>
              <a:xfrm flipH="1">
                <a:off x="811000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911" name="Google Shape;5911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12" name="Google Shape;5912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13" name="Google Shape;5913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14" name="Google Shape;5914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15" name="Google Shape;5915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16" name="Google Shape;5916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17" name="Google Shape;5917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18" name="Google Shape;5918;p9"/>
              <p:cNvGrpSpPr/>
              <p:nvPr/>
            </p:nvGrpSpPr>
            <p:grpSpPr>
              <a:xfrm>
                <a:off x="838945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919" name="Google Shape;5919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20" name="Google Shape;5920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21" name="Google Shape;5921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22" name="Google Shape;5922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23" name="Google Shape;5923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24" name="Google Shape;5924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25" name="Google Shape;5925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26" name="Google Shape;5926;p9"/>
              <p:cNvGrpSpPr/>
              <p:nvPr/>
            </p:nvGrpSpPr>
            <p:grpSpPr>
              <a:xfrm flipH="1">
                <a:off x="865703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5927" name="Google Shape;5927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28" name="Google Shape;5928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29" name="Google Shape;5929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30" name="Google Shape;5930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31" name="Google Shape;5931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32" name="Google Shape;5932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33" name="Google Shape;5933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934" name="Google Shape;5934;p9"/>
            <p:cNvGrpSpPr/>
            <p:nvPr/>
          </p:nvGrpSpPr>
          <p:grpSpPr>
            <a:xfrm>
              <a:off x="194050" y="336190"/>
              <a:ext cx="99873" cy="4471307"/>
              <a:chOff x="194052" y="426142"/>
              <a:chExt cx="99873" cy="4364379"/>
            </a:xfrm>
          </p:grpSpPr>
          <p:grpSp>
            <p:nvGrpSpPr>
              <p:cNvPr id="5935" name="Google Shape;5935;p9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5936" name="Google Shape;5936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37" name="Google Shape;5937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38" name="Google Shape;5938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39" name="Google Shape;5939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40" name="Google Shape;5940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41" name="Google Shape;5941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42" name="Google Shape;5942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43" name="Google Shape;5943;p9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5944" name="Google Shape;5944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45" name="Google Shape;5945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46" name="Google Shape;5946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47" name="Google Shape;5947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48" name="Google Shape;5948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49" name="Google Shape;5949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50" name="Google Shape;5950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51" name="Google Shape;5951;p9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5952" name="Google Shape;5952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53" name="Google Shape;5953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54" name="Google Shape;5954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55" name="Google Shape;5955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56" name="Google Shape;5956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57" name="Google Shape;5957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58" name="Google Shape;5958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59" name="Google Shape;5959;p9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5960" name="Google Shape;5960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61" name="Google Shape;5961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62" name="Google Shape;5962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63" name="Google Shape;5963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64" name="Google Shape;5964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65" name="Google Shape;5965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66" name="Google Shape;5966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67" name="Google Shape;5967;p9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5968" name="Google Shape;5968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69" name="Google Shape;5969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70" name="Google Shape;5970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71" name="Google Shape;5971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72" name="Google Shape;5972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73" name="Google Shape;5973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74" name="Google Shape;5974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75" name="Google Shape;5975;p9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5976" name="Google Shape;5976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77" name="Google Shape;5977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78" name="Google Shape;5978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79" name="Google Shape;5979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80" name="Google Shape;5980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81" name="Google Shape;5981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82" name="Google Shape;5982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83" name="Google Shape;5983;p9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5984" name="Google Shape;5984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85" name="Google Shape;5985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86" name="Google Shape;5986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87" name="Google Shape;5987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88" name="Google Shape;5988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89" name="Google Shape;5989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90" name="Google Shape;5990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91" name="Google Shape;5991;p9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5992" name="Google Shape;5992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93" name="Google Shape;5993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94" name="Google Shape;5994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95" name="Google Shape;5995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96" name="Google Shape;5996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97" name="Google Shape;5997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98" name="Google Shape;5998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99" name="Google Shape;5999;p9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6000" name="Google Shape;6000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01" name="Google Shape;6001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02" name="Google Shape;6002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03" name="Google Shape;6003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04" name="Google Shape;6004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05" name="Google Shape;6005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06" name="Google Shape;6006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07" name="Google Shape;6007;p9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6008" name="Google Shape;6008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09" name="Google Shape;6009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10" name="Google Shape;6010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11" name="Google Shape;6011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12" name="Google Shape;6012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13" name="Google Shape;6013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14" name="Google Shape;6014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15" name="Google Shape;6015;p9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6016" name="Google Shape;6016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17" name="Google Shape;6017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18" name="Google Shape;6018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19" name="Google Shape;6019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20" name="Google Shape;6020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21" name="Google Shape;6021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22" name="Google Shape;6022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23" name="Google Shape;6023;p9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6024" name="Google Shape;6024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25" name="Google Shape;6025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26" name="Google Shape;6026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27" name="Google Shape;6027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28" name="Google Shape;6028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29" name="Google Shape;6029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30" name="Google Shape;6030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31" name="Google Shape;6031;p9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6032" name="Google Shape;6032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33" name="Google Shape;6033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34" name="Google Shape;6034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35" name="Google Shape;6035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36" name="Google Shape;6036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37" name="Google Shape;6037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38" name="Google Shape;6038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39" name="Google Shape;6039;p9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6040" name="Google Shape;6040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41" name="Google Shape;6041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42" name="Google Shape;6042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43" name="Google Shape;6043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44" name="Google Shape;6044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45" name="Google Shape;6045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46" name="Google Shape;6046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47" name="Google Shape;6047;p9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6048" name="Google Shape;6048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49" name="Google Shape;6049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50" name="Google Shape;6050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51" name="Google Shape;6051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52" name="Google Shape;6052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53" name="Google Shape;6053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54" name="Google Shape;6054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55" name="Google Shape;6055;p9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6056" name="Google Shape;6056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57" name="Google Shape;6057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58" name="Google Shape;6058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59" name="Google Shape;6059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60" name="Google Shape;6060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61" name="Google Shape;6061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62" name="Google Shape;6062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063" name="Google Shape;6063;p9"/>
            <p:cNvGrpSpPr/>
            <p:nvPr/>
          </p:nvGrpSpPr>
          <p:grpSpPr>
            <a:xfrm>
              <a:off x="8849976" y="336190"/>
              <a:ext cx="99873" cy="4471307"/>
              <a:chOff x="194052" y="426142"/>
              <a:chExt cx="99873" cy="4364379"/>
            </a:xfrm>
          </p:grpSpPr>
          <p:grpSp>
            <p:nvGrpSpPr>
              <p:cNvPr id="6064" name="Google Shape;6064;p9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6065" name="Google Shape;6065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66" name="Google Shape;6066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67" name="Google Shape;6067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68" name="Google Shape;6068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69" name="Google Shape;6069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70" name="Google Shape;6070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71" name="Google Shape;6071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72" name="Google Shape;6072;p9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6073" name="Google Shape;6073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74" name="Google Shape;6074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75" name="Google Shape;6075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76" name="Google Shape;6076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77" name="Google Shape;6077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78" name="Google Shape;6078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79" name="Google Shape;6079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80" name="Google Shape;6080;p9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6081" name="Google Shape;6081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82" name="Google Shape;6082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83" name="Google Shape;6083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84" name="Google Shape;6084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85" name="Google Shape;6085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86" name="Google Shape;6086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87" name="Google Shape;6087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88" name="Google Shape;6088;p9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6089" name="Google Shape;6089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90" name="Google Shape;6090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91" name="Google Shape;6091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92" name="Google Shape;6092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93" name="Google Shape;6093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94" name="Google Shape;6094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95" name="Google Shape;6095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96" name="Google Shape;6096;p9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6097" name="Google Shape;6097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98" name="Google Shape;6098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99" name="Google Shape;6099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00" name="Google Shape;6100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01" name="Google Shape;6101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02" name="Google Shape;6102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03" name="Google Shape;6103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104" name="Google Shape;6104;p9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6105" name="Google Shape;6105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06" name="Google Shape;6106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07" name="Google Shape;6107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08" name="Google Shape;6108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09" name="Google Shape;6109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0" name="Google Shape;6110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1" name="Google Shape;6111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112" name="Google Shape;6112;p9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6113" name="Google Shape;6113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4" name="Google Shape;6114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5" name="Google Shape;6115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6" name="Google Shape;6116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7" name="Google Shape;6117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8" name="Google Shape;6118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9" name="Google Shape;6119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120" name="Google Shape;6120;p9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6121" name="Google Shape;6121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2" name="Google Shape;6122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3" name="Google Shape;6123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4" name="Google Shape;6124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5" name="Google Shape;6125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6" name="Google Shape;6126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7" name="Google Shape;6127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128" name="Google Shape;6128;p9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6129" name="Google Shape;6129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0" name="Google Shape;6130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1" name="Google Shape;6131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2" name="Google Shape;6132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3" name="Google Shape;6133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4" name="Google Shape;6134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5" name="Google Shape;6135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136" name="Google Shape;6136;p9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6137" name="Google Shape;6137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8" name="Google Shape;6138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9" name="Google Shape;6139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0" name="Google Shape;6140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1" name="Google Shape;6141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2" name="Google Shape;6142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3" name="Google Shape;6143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144" name="Google Shape;6144;p9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6145" name="Google Shape;6145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6" name="Google Shape;6146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7" name="Google Shape;6147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8" name="Google Shape;6148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9" name="Google Shape;6149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0" name="Google Shape;6150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1" name="Google Shape;6151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152" name="Google Shape;6152;p9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6153" name="Google Shape;6153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4" name="Google Shape;6154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5" name="Google Shape;6155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6" name="Google Shape;6156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7" name="Google Shape;6157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8" name="Google Shape;6158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9" name="Google Shape;6159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160" name="Google Shape;6160;p9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6161" name="Google Shape;6161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2" name="Google Shape;6162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3" name="Google Shape;6163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4" name="Google Shape;6164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5" name="Google Shape;6165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6" name="Google Shape;6166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7" name="Google Shape;6167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168" name="Google Shape;6168;p9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6169" name="Google Shape;6169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70" name="Google Shape;6170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71" name="Google Shape;6171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72" name="Google Shape;6172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73" name="Google Shape;6173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74" name="Google Shape;6174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75" name="Google Shape;6175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176" name="Google Shape;6176;p9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6177" name="Google Shape;6177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78" name="Google Shape;6178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79" name="Google Shape;6179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80" name="Google Shape;6180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81" name="Google Shape;6181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82" name="Google Shape;6182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83" name="Google Shape;6183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184" name="Google Shape;6184;p9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6185" name="Google Shape;6185;p9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86" name="Google Shape;6186;p9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87" name="Google Shape;6187;p9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88" name="Google Shape;6188;p9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89" name="Google Shape;6189;p9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0" name="Google Shape;6190;p9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1" name="Google Shape;6191;p9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6192" name="Google Shape;6192;p9"/>
          <p:cNvSpPr txBox="1">
            <a:spLocks noGrp="1"/>
          </p:cNvSpPr>
          <p:nvPr>
            <p:ph type="title"/>
          </p:nvPr>
        </p:nvSpPr>
        <p:spPr>
          <a:xfrm>
            <a:off x="2549400" y="120275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193" name="Google Shape;6193;p9"/>
          <p:cNvSpPr txBox="1">
            <a:spLocks noGrp="1"/>
          </p:cNvSpPr>
          <p:nvPr>
            <p:ph type="subTitle" idx="1"/>
          </p:nvPr>
        </p:nvSpPr>
        <p:spPr>
          <a:xfrm>
            <a:off x="2549400" y="2772650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6194" name="Google Shape;6194;p9"/>
          <p:cNvGrpSpPr/>
          <p:nvPr/>
        </p:nvGrpSpPr>
        <p:grpSpPr>
          <a:xfrm flipH="1">
            <a:off x="375622" y="330420"/>
            <a:ext cx="740011" cy="636065"/>
            <a:chOff x="7615940" y="361497"/>
            <a:chExt cx="960305" cy="825415"/>
          </a:xfrm>
        </p:grpSpPr>
        <p:sp>
          <p:nvSpPr>
            <p:cNvPr id="6195" name="Google Shape;6195;p9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196" name="Google Shape;6196;p9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6197" name="Google Shape;6197;p9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8" name="Google Shape;6198;p9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199" name="Google Shape;6199;p9"/>
          <p:cNvGrpSpPr/>
          <p:nvPr/>
        </p:nvGrpSpPr>
        <p:grpSpPr>
          <a:xfrm rot="10800000">
            <a:off x="375622" y="4146170"/>
            <a:ext cx="740011" cy="636065"/>
            <a:chOff x="7615940" y="361497"/>
            <a:chExt cx="960305" cy="825415"/>
          </a:xfrm>
        </p:grpSpPr>
        <p:sp>
          <p:nvSpPr>
            <p:cNvPr id="6200" name="Google Shape;6200;p9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01" name="Google Shape;6201;p9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6202" name="Google Shape;6202;p9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3" name="Google Shape;6203;p9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204" name="Google Shape;6204;p9"/>
          <p:cNvGrpSpPr/>
          <p:nvPr/>
        </p:nvGrpSpPr>
        <p:grpSpPr>
          <a:xfrm>
            <a:off x="8028373" y="330420"/>
            <a:ext cx="740011" cy="636065"/>
            <a:chOff x="7615940" y="361497"/>
            <a:chExt cx="960305" cy="825415"/>
          </a:xfrm>
        </p:grpSpPr>
        <p:sp>
          <p:nvSpPr>
            <p:cNvPr id="6205" name="Google Shape;6205;p9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06" name="Google Shape;6206;p9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6207" name="Google Shape;6207;p9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8" name="Google Shape;6208;p9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209" name="Google Shape;6209;p9"/>
          <p:cNvGrpSpPr/>
          <p:nvPr/>
        </p:nvGrpSpPr>
        <p:grpSpPr>
          <a:xfrm rot="10800000" flipH="1">
            <a:off x="8028373" y="4146170"/>
            <a:ext cx="740011" cy="636065"/>
            <a:chOff x="7615940" y="361497"/>
            <a:chExt cx="960305" cy="825415"/>
          </a:xfrm>
        </p:grpSpPr>
        <p:sp>
          <p:nvSpPr>
            <p:cNvPr id="6210" name="Google Shape;6210;p9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11" name="Google Shape;6211;p9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6212" name="Google Shape;6212;p9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3" name="Google Shape;6213;p9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" name="Google Shape;621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17" name="Google Shape;6217;p11"/>
          <p:cNvGrpSpPr/>
          <p:nvPr/>
        </p:nvGrpSpPr>
        <p:grpSpPr>
          <a:xfrm>
            <a:off x="194050" y="193895"/>
            <a:ext cx="8755889" cy="4755698"/>
            <a:chOff x="194050" y="193895"/>
            <a:chExt cx="8755889" cy="4755698"/>
          </a:xfrm>
        </p:grpSpPr>
        <p:sp>
          <p:nvSpPr>
            <p:cNvPr id="6218" name="Google Shape;6218;p11"/>
            <p:cNvSpPr/>
            <p:nvPr/>
          </p:nvSpPr>
          <p:spPr>
            <a:xfrm>
              <a:off x="374325" y="374100"/>
              <a:ext cx="8395200" cy="43953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19" name="Google Shape;6219;p11"/>
            <p:cNvGrpSpPr/>
            <p:nvPr/>
          </p:nvGrpSpPr>
          <p:grpSpPr>
            <a:xfrm>
              <a:off x="194061" y="193895"/>
              <a:ext cx="8755877" cy="99873"/>
              <a:chOff x="194061" y="193895"/>
              <a:chExt cx="8755877" cy="99873"/>
            </a:xfrm>
          </p:grpSpPr>
          <p:sp>
            <p:nvSpPr>
              <p:cNvPr id="6220" name="Google Shape;6220;p11"/>
              <p:cNvSpPr/>
              <p:nvPr/>
            </p:nvSpPr>
            <p:spPr>
              <a:xfrm>
                <a:off x="19406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1" name="Google Shape;6221;p11"/>
              <p:cNvSpPr/>
              <p:nvPr/>
            </p:nvSpPr>
            <p:spPr>
              <a:xfrm>
                <a:off x="4220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2" name="Google Shape;6222;p11"/>
              <p:cNvSpPr/>
              <p:nvPr/>
            </p:nvSpPr>
            <p:spPr>
              <a:xfrm>
                <a:off x="24355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3" name="Google Shape;6223;p11"/>
              <p:cNvSpPr/>
              <p:nvPr/>
            </p:nvSpPr>
            <p:spPr>
              <a:xfrm>
                <a:off x="34927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4" name="Google Shape;6224;p11"/>
              <p:cNvSpPr/>
              <p:nvPr/>
            </p:nvSpPr>
            <p:spPr>
              <a:xfrm>
                <a:off x="29106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5" name="Google Shape;6225;p11"/>
              <p:cNvSpPr/>
              <p:nvPr/>
            </p:nvSpPr>
            <p:spPr>
              <a:xfrm>
                <a:off x="36577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6" name="Google Shape;6226;p11"/>
              <p:cNvSpPr/>
              <p:nvPr/>
            </p:nvSpPr>
            <p:spPr>
              <a:xfrm>
                <a:off x="31334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7" name="Google Shape;6227;p11"/>
              <p:cNvSpPr/>
              <p:nvPr/>
            </p:nvSpPr>
            <p:spPr>
              <a:xfrm flipH="1">
                <a:off x="46164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8" name="Google Shape;6228;p11"/>
              <p:cNvSpPr/>
              <p:nvPr/>
            </p:nvSpPr>
            <p:spPr>
              <a:xfrm flipH="1">
                <a:off x="51279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9" name="Google Shape;6229;p11"/>
              <p:cNvSpPr/>
              <p:nvPr/>
            </p:nvSpPr>
            <p:spPr>
              <a:xfrm flipH="1">
                <a:off x="69135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0" name="Google Shape;6230;p11"/>
              <p:cNvSpPr/>
              <p:nvPr/>
            </p:nvSpPr>
            <p:spPr>
              <a:xfrm flipH="1">
                <a:off x="55485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1" name="Google Shape;6231;p11"/>
              <p:cNvSpPr/>
              <p:nvPr/>
            </p:nvSpPr>
            <p:spPr>
              <a:xfrm flipH="1">
                <a:off x="61274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2" name="Google Shape;6232;p11"/>
              <p:cNvSpPr/>
              <p:nvPr/>
            </p:nvSpPr>
            <p:spPr>
              <a:xfrm flipH="1">
                <a:off x="57346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3" name="Google Shape;6233;p11"/>
              <p:cNvSpPr/>
              <p:nvPr/>
            </p:nvSpPr>
            <p:spPr>
              <a:xfrm flipH="1">
                <a:off x="62597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4" name="Google Shape;6234;p11"/>
              <p:cNvSpPr/>
              <p:nvPr/>
            </p:nvSpPr>
            <p:spPr>
              <a:xfrm>
                <a:off x="739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5" name="Google Shape;6235;p11"/>
              <p:cNvSpPr/>
              <p:nvPr/>
            </p:nvSpPr>
            <p:spPr>
              <a:xfrm>
                <a:off x="96734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6" name="Google Shape;6236;p11"/>
              <p:cNvSpPr/>
              <p:nvPr/>
            </p:nvSpPr>
            <p:spPr>
              <a:xfrm>
                <a:off x="78881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7" name="Google Shape;6237;p11"/>
              <p:cNvSpPr/>
              <p:nvPr/>
            </p:nvSpPr>
            <p:spPr>
              <a:xfrm>
                <a:off x="89453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8" name="Google Shape;6238;p11"/>
              <p:cNvSpPr/>
              <p:nvPr/>
            </p:nvSpPr>
            <p:spPr>
              <a:xfrm>
                <a:off x="83631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9" name="Google Shape;6239;p11"/>
              <p:cNvSpPr/>
              <p:nvPr/>
            </p:nvSpPr>
            <p:spPr>
              <a:xfrm>
                <a:off x="911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0" name="Google Shape;6240;p11"/>
              <p:cNvSpPr/>
              <p:nvPr/>
            </p:nvSpPr>
            <p:spPr>
              <a:xfrm>
                <a:off x="858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1" name="Google Shape;6241;p11"/>
              <p:cNvSpPr/>
              <p:nvPr/>
            </p:nvSpPr>
            <p:spPr>
              <a:xfrm flipH="1">
                <a:off x="1006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2" name="Google Shape;6242;p11"/>
              <p:cNvSpPr/>
              <p:nvPr/>
            </p:nvSpPr>
            <p:spPr>
              <a:xfrm flipH="1">
                <a:off x="1058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3" name="Google Shape;6243;p11"/>
              <p:cNvSpPr/>
              <p:nvPr/>
            </p:nvSpPr>
            <p:spPr>
              <a:xfrm flipH="1">
                <a:off x="1236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4" name="Google Shape;6244;p11"/>
              <p:cNvSpPr/>
              <p:nvPr/>
            </p:nvSpPr>
            <p:spPr>
              <a:xfrm flipH="1">
                <a:off x="1100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5" name="Google Shape;6245;p11"/>
              <p:cNvSpPr/>
              <p:nvPr/>
            </p:nvSpPr>
            <p:spPr>
              <a:xfrm flipH="1">
                <a:off x="1158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6" name="Google Shape;6246;p11"/>
              <p:cNvSpPr/>
              <p:nvPr/>
            </p:nvSpPr>
            <p:spPr>
              <a:xfrm flipH="1">
                <a:off x="1118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7" name="Google Shape;6247;p11"/>
              <p:cNvSpPr/>
              <p:nvPr/>
            </p:nvSpPr>
            <p:spPr>
              <a:xfrm flipH="1">
                <a:off x="1171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8" name="Google Shape;6248;p11"/>
              <p:cNvSpPr/>
              <p:nvPr/>
            </p:nvSpPr>
            <p:spPr>
              <a:xfrm>
                <a:off x="128516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9" name="Google Shape;6249;p11"/>
              <p:cNvSpPr/>
              <p:nvPr/>
            </p:nvSpPr>
            <p:spPr>
              <a:xfrm>
                <a:off x="151318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0" name="Google Shape;6250;p11"/>
              <p:cNvSpPr/>
              <p:nvPr/>
            </p:nvSpPr>
            <p:spPr>
              <a:xfrm>
                <a:off x="13346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1" name="Google Shape;6251;p11"/>
              <p:cNvSpPr/>
              <p:nvPr/>
            </p:nvSpPr>
            <p:spPr>
              <a:xfrm>
                <a:off x="144037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2" name="Google Shape;6252;p11"/>
              <p:cNvSpPr/>
              <p:nvPr/>
            </p:nvSpPr>
            <p:spPr>
              <a:xfrm>
                <a:off x="138216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3" name="Google Shape;6253;p11"/>
              <p:cNvSpPr/>
              <p:nvPr/>
            </p:nvSpPr>
            <p:spPr>
              <a:xfrm>
                <a:off x="145688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4" name="Google Shape;6254;p11"/>
              <p:cNvSpPr/>
              <p:nvPr/>
            </p:nvSpPr>
            <p:spPr>
              <a:xfrm>
                <a:off x="140444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5" name="Google Shape;6255;p11"/>
              <p:cNvSpPr/>
              <p:nvPr/>
            </p:nvSpPr>
            <p:spPr>
              <a:xfrm flipH="1">
                <a:off x="155274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6" name="Google Shape;6256;p11"/>
              <p:cNvSpPr/>
              <p:nvPr/>
            </p:nvSpPr>
            <p:spPr>
              <a:xfrm flipH="1">
                <a:off x="160389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7" name="Google Shape;6257;p11"/>
              <p:cNvSpPr/>
              <p:nvPr/>
            </p:nvSpPr>
            <p:spPr>
              <a:xfrm flipH="1">
                <a:off x="17824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8" name="Google Shape;6258;p11"/>
              <p:cNvSpPr/>
              <p:nvPr/>
            </p:nvSpPr>
            <p:spPr>
              <a:xfrm flipH="1">
                <a:off x="164595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9" name="Google Shape;6259;p11"/>
              <p:cNvSpPr/>
              <p:nvPr/>
            </p:nvSpPr>
            <p:spPr>
              <a:xfrm flipH="1">
                <a:off x="170384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0" name="Google Shape;6260;p11"/>
              <p:cNvSpPr/>
              <p:nvPr/>
            </p:nvSpPr>
            <p:spPr>
              <a:xfrm flipH="1">
                <a:off x="166456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1" name="Google Shape;6261;p11"/>
              <p:cNvSpPr/>
              <p:nvPr/>
            </p:nvSpPr>
            <p:spPr>
              <a:xfrm flipH="1">
                <a:off x="171707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2" name="Google Shape;6262;p11"/>
              <p:cNvSpPr/>
              <p:nvPr/>
            </p:nvSpPr>
            <p:spPr>
              <a:xfrm>
                <a:off x="183100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3" name="Google Shape;6263;p11"/>
              <p:cNvSpPr/>
              <p:nvPr/>
            </p:nvSpPr>
            <p:spPr>
              <a:xfrm>
                <a:off x="2059031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4" name="Google Shape;6264;p11"/>
              <p:cNvSpPr/>
              <p:nvPr/>
            </p:nvSpPr>
            <p:spPr>
              <a:xfrm>
                <a:off x="18804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5" name="Google Shape;6265;p11"/>
              <p:cNvSpPr/>
              <p:nvPr/>
            </p:nvSpPr>
            <p:spPr>
              <a:xfrm>
                <a:off x="198622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6" name="Google Shape;6266;p11"/>
              <p:cNvSpPr/>
              <p:nvPr/>
            </p:nvSpPr>
            <p:spPr>
              <a:xfrm>
                <a:off x="1928006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7" name="Google Shape;6267;p11"/>
              <p:cNvSpPr/>
              <p:nvPr/>
            </p:nvSpPr>
            <p:spPr>
              <a:xfrm>
                <a:off x="200272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8" name="Google Shape;6268;p11"/>
              <p:cNvSpPr/>
              <p:nvPr/>
            </p:nvSpPr>
            <p:spPr>
              <a:xfrm>
                <a:off x="195028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9" name="Google Shape;6269;p11"/>
              <p:cNvSpPr/>
              <p:nvPr/>
            </p:nvSpPr>
            <p:spPr>
              <a:xfrm flipH="1">
                <a:off x="209858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0" name="Google Shape;6270;p11"/>
              <p:cNvSpPr/>
              <p:nvPr/>
            </p:nvSpPr>
            <p:spPr>
              <a:xfrm flipH="1">
                <a:off x="214974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1" name="Google Shape;6271;p11"/>
              <p:cNvSpPr/>
              <p:nvPr/>
            </p:nvSpPr>
            <p:spPr>
              <a:xfrm flipH="1">
                <a:off x="23282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2" name="Google Shape;6272;p11"/>
              <p:cNvSpPr/>
              <p:nvPr/>
            </p:nvSpPr>
            <p:spPr>
              <a:xfrm flipH="1">
                <a:off x="219179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3" name="Google Shape;6273;p11"/>
              <p:cNvSpPr/>
              <p:nvPr/>
            </p:nvSpPr>
            <p:spPr>
              <a:xfrm flipH="1">
                <a:off x="224968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4" name="Google Shape;6274;p11"/>
              <p:cNvSpPr/>
              <p:nvPr/>
            </p:nvSpPr>
            <p:spPr>
              <a:xfrm flipH="1">
                <a:off x="221040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5" name="Google Shape;6275;p11"/>
              <p:cNvSpPr/>
              <p:nvPr/>
            </p:nvSpPr>
            <p:spPr>
              <a:xfrm flipH="1">
                <a:off x="226292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6" name="Google Shape;6276;p11"/>
              <p:cNvSpPr/>
              <p:nvPr/>
            </p:nvSpPr>
            <p:spPr>
              <a:xfrm>
                <a:off x="237685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7" name="Google Shape;6277;p11"/>
              <p:cNvSpPr/>
              <p:nvPr/>
            </p:nvSpPr>
            <p:spPr>
              <a:xfrm>
                <a:off x="260487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8" name="Google Shape;6278;p11"/>
              <p:cNvSpPr/>
              <p:nvPr/>
            </p:nvSpPr>
            <p:spPr>
              <a:xfrm>
                <a:off x="242634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9" name="Google Shape;6279;p11"/>
              <p:cNvSpPr/>
              <p:nvPr/>
            </p:nvSpPr>
            <p:spPr>
              <a:xfrm>
                <a:off x="253206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0" name="Google Shape;6280;p11"/>
              <p:cNvSpPr/>
              <p:nvPr/>
            </p:nvSpPr>
            <p:spPr>
              <a:xfrm>
                <a:off x="247384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1" name="Google Shape;6281;p11"/>
              <p:cNvSpPr/>
              <p:nvPr/>
            </p:nvSpPr>
            <p:spPr>
              <a:xfrm>
                <a:off x="254856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2" name="Google Shape;6282;p11"/>
              <p:cNvSpPr/>
              <p:nvPr/>
            </p:nvSpPr>
            <p:spPr>
              <a:xfrm>
                <a:off x="249612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3" name="Google Shape;6283;p11"/>
              <p:cNvSpPr/>
              <p:nvPr/>
            </p:nvSpPr>
            <p:spPr>
              <a:xfrm flipH="1">
                <a:off x="264443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4" name="Google Shape;6284;p11"/>
              <p:cNvSpPr/>
              <p:nvPr/>
            </p:nvSpPr>
            <p:spPr>
              <a:xfrm flipH="1">
                <a:off x="269558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5" name="Google Shape;6285;p11"/>
              <p:cNvSpPr/>
              <p:nvPr/>
            </p:nvSpPr>
            <p:spPr>
              <a:xfrm flipH="1">
                <a:off x="28741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6" name="Google Shape;6286;p11"/>
              <p:cNvSpPr/>
              <p:nvPr/>
            </p:nvSpPr>
            <p:spPr>
              <a:xfrm flipH="1">
                <a:off x="273764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7" name="Google Shape;6287;p11"/>
              <p:cNvSpPr/>
              <p:nvPr/>
            </p:nvSpPr>
            <p:spPr>
              <a:xfrm flipH="1">
                <a:off x="279553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8" name="Google Shape;6288;p11"/>
              <p:cNvSpPr/>
              <p:nvPr/>
            </p:nvSpPr>
            <p:spPr>
              <a:xfrm flipH="1">
                <a:off x="275625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9" name="Google Shape;6289;p11"/>
              <p:cNvSpPr/>
              <p:nvPr/>
            </p:nvSpPr>
            <p:spPr>
              <a:xfrm flipH="1">
                <a:off x="28087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0" name="Google Shape;6290;p11"/>
              <p:cNvSpPr/>
              <p:nvPr/>
            </p:nvSpPr>
            <p:spPr>
              <a:xfrm>
                <a:off x="292269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1" name="Google Shape;6291;p11"/>
              <p:cNvSpPr/>
              <p:nvPr/>
            </p:nvSpPr>
            <p:spPr>
              <a:xfrm>
                <a:off x="315071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2" name="Google Shape;6292;p11"/>
              <p:cNvSpPr/>
              <p:nvPr/>
            </p:nvSpPr>
            <p:spPr>
              <a:xfrm>
                <a:off x="297218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3" name="Google Shape;6293;p11"/>
              <p:cNvSpPr/>
              <p:nvPr/>
            </p:nvSpPr>
            <p:spPr>
              <a:xfrm>
                <a:off x="307790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4" name="Google Shape;6294;p11"/>
              <p:cNvSpPr/>
              <p:nvPr/>
            </p:nvSpPr>
            <p:spPr>
              <a:xfrm>
                <a:off x="301969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5" name="Google Shape;6295;p11"/>
              <p:cNvSpPr/>
              <p:nvPr/>
            </p:nvSpPr>
            <p:spPr>
              <a:xfrm>
                <a:off x="309441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6" name="Google Shape;6296;p11"/>
              <p:cNvSpPr/>
              <p:nvPr/>
            </p:nvSpPr>
            <p:spPr>
              <a:xfrm>
                <a:off x="304197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7" name="Google Shape;6297;p11"/>
              <p:cNvSpPr/>
              <p:nvPr/>
            </p:nvSpPr>
            <p:spPr>
              <a:xfrm flipH="1">
                <a:off x="319027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8" name="Google Shape;6298;p11"/>
              <p:cNvSpPr/>
              <p:nvPr/>
            </p:nvSpPr>
            <p:spPr>
              <a:xfrm flipH="1">
                <a:off x="324142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9" name="Google Shape;6299;p11"/>
              <p:cNvSpPr/>
              <p:nvPr/>
            </p:nvSpPr>
            <p:spPr>
              <a:xfrm flipH="1">
                <a:off x="341998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0" name="Google Shape;6300;p11"/>
              <p:cNvSpPr/>
              <p:nvPr/>
            </p:nvSpPr>
            <p:spPr>
              <a:xfrm flipH="1">
                <a:off x="328348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1" name="Google Shape;6301;p11"/>
              <p:cNvSpPr/>
              <p:nvPr/>
            </p:nvSpPr>
            <p:spPr>
              <a:xfrm flipH="1">
                <a:off x="334137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2" name="Google Shape;6302;p11"/>
              <p:cNvSpPr/>
              <p:nvPr/>
            </p:nvSpPr>
            <p:spPr>
              <a:xfrm flipH="1">
                <a:off x="330209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3" name="Google Shape;6303;p11"/>
              <p:cNvSpPr/>
              <p:nvPr/>
            </p:nvSpPr>
            <p:spPr>
              <a:xfrm flipH="1">
                <a:off x="335460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4" name="Google Shape;6304;p11"/>
              <p:cNvSpPr/>
              <p:nvPr/>
            </p:nvSpPr>
            <p:spPr>
              <a:xfrm>
                <a:off x="346853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5" name="Google Shape;6305;p11"/>
              <p:cNvSpPr/>
              <p:nvPr/>
            </p:nvSpPr>
            <p:spPr>
              <a:xfrm>
                <a:off x="369656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6" name="Google Shape;6306;p11"/>
              <p:cNvSpPr/>
              <p:nvPr/>
            </p:nvSpPr>
            <p:spPr>
              <a:xfrm>
                <a:off x="351802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7" name="Google Shape;6307;p11"/>
              <p:cNvSpPr/>
              <p:nvPr/>
            </p:nvSpPr>
            <p:spPr>
              <a:xfrm>
                <a:off x="362374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8" name="Google Shape;6308;p11"/>
              <p:cNvSpPr/>
              <p:nvPr/>
            </p:nvSpPr>
            <p:spPr>
              <a:xfrm>
                <a:off x="35655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9" name="Google Shape;6309;p11"/>
              <p:cNvSpPr/>
              <p:nvPr/>
            </p:nvSpPr>
            <p:spPr>
              <a:xfrm>
                <a:off x="36402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0" name="Google Shape;6310;p11"/>
              <p:cNvSpPr/>
              <p:nvPr/>
            </p:nvSpPr>
            <p:spPr>
              <a:xfrm>
                <a:off x="358781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1" name="Google Shape;6311;p11"/>
              <p:cNvSpPr/>
              <p:nvPr/>
            </p:nvSpPr>
            <p:spPr>
              <a:xfrm flipH="1">
                <a:off x="37361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2" name="Google Shape;6312;p11"/>
              <p:cNvSpPr/>
              <p:nvPr/>
            </p:nvSpPr>
            <p:spPr>
              <a:xfrm flipH="1">
                <a:off x="378727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3" name="Google Shape;6313;p11"/>
              <p:cNvSpPr/>
              <p:nvPr/>
            </p:nvSpPr>
            <p:spPr>
              <a:xfrm flipH="1">
                <a:off x="396582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4" name="Google Shape;6314;p11"/>
              <p:cNvSpPr/>
              <p:nvPr/>
            </p:nvSpPr>
            <p:spPr>
              <a:xfrm flipH="1">
                <a:off x="382932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5" name="Google Shape;6315;p11"/>
              <p:cNvSpPr/>
              <p:nvPr/>
            </p:nvSpPr>
            <p:spPr>
              <a:xfrm flipH="1">
                <a:off x="38872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6" name="Google Shape;6316;p11"/>
              <p:cNvSpPr/>
              <p:nvPr/>
            </p:nvSpPr>
            <p:spPr>
              <a:xfrm flipH="1">
                <a:off x="384793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7" name="Google Shape;6317;p11"/>
              <p:cNvSpPr/>
              <p:nvPr/>
            </p:nvSpPr>
            <p:spPr>
              <a:xfrm flipH="1">
                <a:off x="390045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8" name="Google Shape;6318;p11"/>
              <p:cNvSpPr/>
              <p:nvPr/>
            </p:nvSpPr>
            <p:spPr>
              <a:xfrm>
                <a:off x="401438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9" name="Google Shape;6319;p11"/>
              <p:cNvSpPr/>
              <p:nvPr/>
            </p:nvSpPr>
            <p:spPr>
              <a:xfrm>
                <a:off x="424240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0" name="Google Shape;6320;p11"/>
              <p:cNvSpPr/>
              <p:nvPr/>
            </p:nvSpPr>
            <p:spPr>
              <a:xfrm>
                <a:off x="406387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1" name="Google Shape;6321;p11"/>
              <p:cNvSpPr/>
              <p:nvPr/>
            </p:nvSpPr>
            <p:spPr>
              <a:xfrm>
                <a:off x="416959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2" name="Google Shape;6322;p11"/>
              <p:cNvSpPr/>
              <p:nvPr/>
            </p:nvSpPr>
            <p:spPr>
              <a:xfrm>
                <a:off x="411137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3" name="Google Shape;6323;p11"/>
              <p:cNvSpPr/>
              <p:nvPr/>
            </p:nvSpPr>
            <p:spPr>
              <a:xfrm>
                <a:off x="418609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4" name="Google Shape;6324;p11"/>
              <p:cNvSpPr/>
              <p:nvPr/>
            </p:nvSpPr>
            <p:spPr>
              <a:xfrm>
                <a:off x="413365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5" name="Google Shape;6325;p11"/>
              <p:cNvSpPr/>
              <p:nvPr/>
            </p:nvSpPr>
            <p:spPr>
              <a:xfrm flipH="1">
                <a:off x="428196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6" name="Google Shape;6326;p11"/>
              <p:cNvSpPr/>
              <p:nvPr/>
            </p:nvSpPr>
            <p:spPr>
              <a:xfrm flipH="1">
                <a:off x="433311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7" name="Google Shape;6327;p11"/>
              <p:cNvSpPr/>
              <p:nvPr/>
            </p:nvSpPr>
            <p:spPr>
              <a:xfrm flipH="1">
                <a:off x="451167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8" name="Google Shape;6328;p11"/>
              <p:cNvSpPr/>
              <p:nvPr/>
            </p:nvSpPr>
            <p:spPr>
              <a:xfrm flipH="1">
                <a:off x="437516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9" name="Google Shape;6329;p11"/>
              <p:cNvSpPr/>
              <p:nvPr/>
            </p:nvSpPr>
            <p:spPr>
              <a:xfrm flipH="1">
                <a:off x="443306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0" name="Google Shape;6330;p11"/>
              <p:cNvSpPr/>
              <p:nvPr/>
            </p:nvSpPr>
            <p:spPr>
              <a:xfrm flipH="1">
                <a:off x="439378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1" name="Google Shape;6331;p11"/>
              <p:cNvSpPr/>
              <p:nvPr/>
            </p:nvSpPr>
            <p:spPr>
              <a:xfrm flipH="1">
                <a:off x="444629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2" name="Google Shape;6332;p11"/>
              <p:cNvSpPr/>
              <p:nvPr/>
            </p:nvSpPr>
            <p:spPr>
              <a:xfrm>
                <a:off x="456022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3" name="Google Shape;6333;p11"/>
              <p:cNvSpPr/>
              <p:nvPr/>
            </p:nvSpPr>
            <p:spPr>
              <a:xfrm>
                <a:off x="478824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4" name="Google Shape;6334;p11"/>
              <p:cNvSpPr/>
              <p:nvPr/>
            </p:nvSpPr>
            <p:spPr>
              <a:xfrm>
                <a:off x="46097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5" name="Google Shape;6335;p11"/>
              <p:cNvSpPr/>
              <p:nvPr/>
            </p:nvSpPr>
            <p:spPr>
              <a:xfrm>
                <a:off x="471543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6" name="Google Shape;6336;p11"/>
              <p:cNvSpPr/>
              <p:nvPr/>
            </p:nvSpPr>
            <p:spPr>
              <a:xfrm>
                <a:off x="465722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7" name="Google Shape;6337;p11"/>
              <p:cNvSpPr/>
              <p:nvPr/>
            </p:nvSpPr>
            <p:spPr>
              <a:xfrm>
                <a:off x="473194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8" name="Google Shape;6338;p11"/>
              <p:cNvSpPr/>
              <p:nvPr/>
            </p:nvSpPr>
            <p:spPr>
              <a:xfrm>
                <a:off x="467950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9" name="Google Shape;6339;p11"/>
              <p:cNvSpPr/>
              <p:nvPr/>
            </p:nvSpPr>
            <p:spPr>
              <a:xfrm flipH="1">
                <a:off x="4827805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0" name="Google Shape;6340;p11"/>
              <p:cNvSpPr/>
              <p:nvPr/>
            </p:nvSpPr>
            <p:spPr>
              <a:xfrm flipH="1">
                <a:off x="487895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1" name="Google Shape;6341;p11"/>
              <p:cNvSpPr/>
              <p:nvPr/>
            </p:nvSpPr>
            <p:spPr>
              <a:xfrm flipH="1">
                <a:off x="50575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2" name="Google Shape;6342;p11"/>
              <p:cNvSpPr/>
              <p:nvPr/>
            </p:nvSpPr>
            <p:spPr>
              <a:xfrm flipH="1">
                <a:off x="492101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3" name="Google Shape;6343;p11"/>
              <p:cNvSpPr/>
              <p:nvPr/>
            </p:nvSpPr>
            <p:spPr>
              <a:xfrm flipH="1">
                <a:off x="497890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4" name="Google Shape;6344;p11"/>
              <p:cNvSpPr/>
              <p:nvPr/>
            </p:nvSpPr>
            <p:spPr>
              <a:xfrm flipH="1">
                <a:off x="493962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5" name="Google Shape;6345;p11"/>
              <p:cNvSpPr/>
              <p:nvPr/>
            </p:nvSpPr>
            <p:spPr>
              <a:xfrm flipH="1">
                <a:off x="499213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6" name="Google Shape;6346;p11"/>
              <p:cNvSpPr/>
              <p:nvPr/>
            </p:nvSpPr>
            <p:spPr>
              <a:xfrm>
                <a:off x="510725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7" name="Google Shape;6347;p11"/>
              <p:cNvSpPr/>
              <p:nvPr/>
            </p:nvSpPr>
            <p:spPr>
              <a:xfrm>
                <a:off x="533527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8" name="Google Shape;6348;p11"/>
              <p:cNvSpPr/>
              <p:nvPr/>
            </p:nvSpPr>
            <p:spPr>
              <a:xfrm>
                <a:off x="5156746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9" name="Google Shape;6349;p11"/>
              <p:cNvSpPr/>
              <p:nvPr/>
            </p:nvSpPr>
            <p:spPr>
              <a:xfrm>
                <a:off x="526246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0" name="Google Shape;6350;p11"/>
              <p:cNvSpPr/>
              <p:nvPr/>
            </p:nvSpPr>
            <p:spPr>
              <a:xfrm>
                <a:off x="520425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1" name="Google Shape;6351;p11"/>
              <p:cNvSpPr/>
              <p:nvPr/>
            </p:nvSpPr>
            <p:spPr>
              <a:xfrm>
                <a:off x="527897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2" name="Google Shape;6352;p11"/>
              <p:cNvSpPr/>
              <p:nvPr/>
            </p:nvSpPr>
            <p:spPr>
              <a:xfrm>
                <a:off x="52265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3" name="Google Shape;6353;p11"/>
              <p:cNvSpPr/>
              <p:nvPr/>
            </p:nvSpPr>
            <p:spPr>
              <a:xfrm flipH="1">
                <a:off x="537483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4" name="Google Shape;6354;p11"/>
              <p:cNvSpPr/>
              <p:nvPr/>
            </p:nvSpPr>
            <p:spPr>
              <a:xfrm flipH="1">
                <a:off x="542598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5" name="Google Shape;6355;p11"/>
              <p:cNvSpPr/>
              <p:nvPr/>
            </p:nvSpPr>
            <p:spPr>
              <a:xfrm flipH="1">
                <a:off x="560454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6" name="Google Shape;6356;p11"/>
              <p:cNvSpPr/>
              <p:nvPr/>
            </p:nvSpPr>
            <p:spPr>
              <a:xfrm flipH="1">
                <a:off x="546804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7" name="Google Shape;6357;p11"/>
              <p:cNvSpPr/>
              <p:nvPr/>
            </p:nvSpPr>
            <p:spPr>
              <a:xfrm flipH="1">
                <a:off x="552593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8" name="Google Shape;6358;p11"/>
              <p:cNvSpPr/>
              <p:nvPr/>
            </p:nvSpPr>
            <p:spPr>
              <a:xfrm flipH="1">
                <a:off x="548665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9" name="Google Shape;6359;p11"/>
              <p:cNvSpPr/>
              <p:nvPr/>
            </p:nvSpPr>
            <p:spPr>
              <a:xfrm flipH="1">
                <a:off x="553917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0" name="Google Shape;6360;p11"/>
              <p:cNvSpPr/>
              <p:nvPr/>
            </p:nvSpPr>
            <p:spPr>
              <a:xfrm>
                <a:off x="565428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1" name="Google Shape;6361;p11"/>
              <p:cNvSpPr/>
              <p:nvPr/>
            </p:nvSpPr>
            <p:spPr>
              <a:xfrm>
                <a:off x="588231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2" name="Google Shape;6362;p11"/>
              <p:cNvSpPr/>
              <p:nvPr/>
            </p:nvSpPr>
            <p:spPr>
              <a:xfrm>
                <a:off x="5703779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3" name="Google Shape;6363;p11"/>
              <p:cNvSpPr/>
              <p:nvPr/>
            </p:nvSpPr>
            <p:spPr>
              <a:xfrm>
                <a:off x="580950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4" name="Google Shape;6364;p11"/>
              <p:cNvSpPr/>
              <p:nvPr/>
            </p:nvSpPr>
            <p:spPr>
              <a:xfrm>
                <a:off x="575128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5" name="Google Shape;6365;p11"/>
              <p:cNvSpPr/>
              <p:nvPr/>
            </p:nvSpPr>
            <p:spPr>
              <a:xfrm>
                <a:off x="5826006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6" name="Google Shape;6366;p11"/>
              <p:cNvSpPr/>
              <p:nvPr/>
            </p:nvSpPr>
            <p:spPr>
              <a:xfrm>
                <a:off x="57735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7" name="Google Shape;6367;p11"/>
              <p:cNvSpPr/>
              <p:nvPr/>
            </p:nvSpPr>
            <p:spPr>
              <a:xfrm flipH="1">
                <a:off x="592187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8" name="Google Shape;6368;p11"/>
              <p:cNvSpPr/>
              <p:nvPr/>
            </p:nvSpPr>
            <p:spPr>
              <a:xfrm flipH="1">
                <a:off x="597302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9" name="Google Shape;6369;p11"/>
              <p:cNvSpPr/>
              <p:nvPr/>
            </p:nvSpPr>
            <p:spPr>
              <a:xfrm flipH="1">
                <a:off x="615158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0" name="Google Shape;6370;p11"/>
              <p:cNvSpPr/>
              <p:nvPr/>
            </p:nvSpPr>
            <p:spPr>
              <a:xfrm flipH="1">
                <a:off x="601507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1" name="Google Shape;6371;p11"/>
              <p:cNvSpPr/>
              <p:nvPr/>
            </p:nvSpPr>
            <p:spPr>
              <a:xfrm flipH="1">
                <a:off x="607297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2" name="Google Shape;6372;p11"/>
              <p:cNvSpPr/>
              <p:nvPr/>
            </p:nvSpPr>
            <p:spPr>
              <a:xfrm flipH="1">
                <a:off x="603368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3" name="Google Shape;6373;p11"/>
              <p:cNvSpPr/>
              <p:nvPr/>
            </p:nvSpPr>
            <p:spPr>
              <a:xfrm flipH="1">
                <a:off x="6086203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4" name="Google Shape;6374;p11"/>
              <p:cNvSpPr/>
              <p:nvPr/>
            </p:nvSpPr>
            <p:spPr>
              <a:xfrm>
                <a:off x="6201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5" name="Google Shape;6375;p11"/>
              <p:cNvSpPr/>
              <p:nvPr/>
            </p:nvSpPr>
            <p:spPr>
              <a:xfrm>
                <a:off x="642934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6" name="Google Shape;6376;p11"/>
              <p:cNvSpPr/>
              <p:nvPr/>
            </p:nvSpPr>
            <p:spPr>
              <a:xfrm>
                <a:off x="62508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7" name="Google Shape;6377;p11"/>
              <p:cNvSpPr/>
              <p:nvPr/>
            </p:nvSpPr>
            <p:spPr>
              <a:xfrm>
                <a:off x="635653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8" name="Google Shape;6378;p11"/>
              <p:cNvSpPr/>
              <p:nvPr/>
            </p:nvSpPr>
            <p:spPr>
              <a:xfrm>
                <a:off x="629832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9" name="Google Shape;6379;p11"/>
              <p:cNvSpPr/>
              <p:nvPr/>
            </p:nvSpPr>
            <p:spPr>
              <a:xfrm>
                <a:off x="6373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0" name="Google Shape;6380;p11"/>
              <p:cNvSpPr/>
              <p:nvPr/>
            </p:nvSpPr>
            <p:spPr>
              <a:xfrm>
                <a:off x="6320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1" name="Google Shape;6381;p11"/>
              <p:cNvSpPr/>
              <p:nvPr/>
            </p:nvSpPr>
            <p:spPr>
              <a:xfrm flipH="1">
                <a:off x="6468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2" name="Google Shape;6382;p11"/>
              <p:cNvSpPr/>
              <p:nvPr/>
            </p:nvSpPr>
            <p:spPr>
              <a:xfrm flipH="1">
                <a:off x="6520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3" name="Google Shape;6383;p11"/>
              <p:cNvSpPr/>
              <p:nvPr/>
            </p:nvSpPr>
            <p:spPr>
              <a:xfrm flipH="1">
                <a:off x="6698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4" name="Google Shape;6384;p11"/>
              <p:cNvSpPr/>
              <p:nvPr/>
            </p:nvSpPr>
            <p:spPr>
              <a:xfrm flipH="1">
                <a:off x="6562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5" name="Google Shape;6385;p11"/>
              <p:cNvSpPr/>
              <p:nvPr/>
            </p:nvSpPr>
            <p:spPr>
              <a:xfrm flipH="1">
                <a:off x="6620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6" name="Google Shape;6386;p11"/>
              <p:cNvSpPr/>
              <p:nvPr/>
            </p:nvSpPr>
            <p:spPr>
              <a:xfrm flipH="1">
                <a:off x="6580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7" name="Google Shape;6387;p11"/>
              <p:cNvSpPr/>
              <p:nvPr/>
            </p:nvSpPr>
            <p:spPr>
              <a:xfrm flipH="1">
                <a:off x="6633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8" name="Google Shape;6388;p11"/>
              <p:cNvSpPr/>
              <p:nvPr/>
            </p:nvSpPr>
            <p:spPr>
              <a:xfrm>
                <a:off x="674835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9" name="Google Shape;6389;p11"/>
              <p:cNvSpPr/>
              <p:nvPr/>
            </p:nvSpPr>
            <p:spPr>
              <a:xfrm>
                <a:off x="697637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0" name="Google Shape;6390;p11"/>
              <p:cNvSpPr/>
              <p:nvPr/>
            </p:nvSpPr>
            <p:spPr>
              <a:xfrm>
                <a:off x="679784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1" name="Google Shape;6391;p11"/>
              <p:cNvSpPr/>
              <p:nvPr/>
            </p:nvSpPr>
            <p:spPr>
              <a:xfrm>
                <a:off x="690356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2" name="Google Shape;6392;p11"/>
              <p:cNvSpPr/>
              <p:nvPr/>
            </p:nvSpPr>
            <p:spPr>
              <a:xfrm>
                <a:off x="684535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3" name="Google Shape;6393;p11"/>
              <p:cNvSpPr/>
              <p:nvPr/>
            </p:nvSpPr>
            <p:spPr>
              <a:xfrm>
                <a:off x="692007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4" name="Google Shape;6394;p11"/>
              <p:cNvSpPr/>
              <p:nvPr/>
            </p:nvSpPr>
            <p:spPr>
              <a:xfrm>
                <a:off x="686763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5" name="Google Shape;6395;p11"/>
              <p:cNvSpPr/>
              <p:nvPr/>
            </p:nvSpPr>
            <p:spPr>
              <a:xfrm flipH="1">
                <a:off x="701593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6" name="Google Shape;6396;p11"/>
              <p:cNvSpPr/>
              <p:nvPr/>
            </p:nvSpPr>
            <p:spPr>
              <a:xfrm flipH="1">
                <a:off x="706708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7" name="Google Shape;6397;p11"/>
              <p:cNvSpPr/>
              <p:nvPr/>
            </p:nvSpPr>
            <p:spPr>
              <a:xfrm flipH="1">
                <a:off x="724564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8" name="Google Shape;6398;p11"/>
              <p:cNvSpPr/>
              <p:nvPr/>
            </p:nvSpPr>
            <p:spPr>
              <a:xfrm flipH="1">
                <a:off x="710914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9" name="Google Shape;6399;p11"/>
              <p:cNvSpPr/>
              <p:nvPr/>
            </p:nvSpPr>
            <p:spPr>
              <a:xfrm flipH="1">
                <a:off x="71670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0" name="Google Shape;6400;p11"/>
              <p:cNvSpPr/>
              <p:nvPr/>
            </p:nvSpPr>
            <p:spPr>
              <a:xfrm flipH="1">
                <a:off x="71277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1" name="Google Shape;6401;p11"/>
              <p:cNvSpPr/>
              <p:nvPr/>
            </p:nvSpPr>
            <p:spPr>
              <a:xfrm flipH="1">
                <a:off x="718026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2" name="Google Shape;6402;p11"/>
              <p:cNvSpPr/>
              <p:nvPr/>
            </p:nvSpPr>
            <p:spPr>
              <a:xfrm>
                <a:off x="729538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3" name="Google Shape;6403;p11"/>
              <p:cNvSpPr/>
              <p:nvPr/>
            </p:nvSpPr>
            <p:spPr>
              <a:xfrm>
                <a:off x="752341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4" name="Google Shape;6404;p11"/>
              <p:cNvSpPr/>
              <p:nvPr/>
            </p:nvSpPr>
            <p:spPr>
              <a:xfrm>
                <a:off x="734487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5" name="Google Shape;6405;p11"/>
              <p:cNvSpPr/>
              <p:nvPr/>
            </p:nvSpPr>
            <p:spPr>
              <a:xfrm>
                <a:off x="745059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6" name="Google Shape;6406;p11"/>
              <p:cNvSpPr/>
              <p:nvPr/>
            </p:nvSpPr>
            <p:spPr>
              <a:xfrm>
                <a:off x="739238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7" name="Google Shape;6407;p11"/>
              <p:cNvSpPr/>
              <p:nvPr/>
            </p:nvSpPr>
            <p:spPr>
              <a:xfrm>
                <a:off x="746710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8" name="Google Shape;6408;p11"/>
              <p:cNvSpPr/>
              <p:nvPr/>
            </p:nvSpPr>
            <p:spPr>
              <a:xfrm>
                <a:off x="74146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9" name="Google Shape;6409;p11"/>
              <p:cNvSpPr/>
              <p:nvPr/>
            </p:nvSpPr>
            <p:spPr>
              <a:xfrm flipH="1">
                <a:off x="756296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0" name="Google Shape;6410;p11"/>
              <p:cNvSpPr/>
              <p:nvPr/>
            </p:nvSpPr>
            <p:spPr>
              <a:xfrm flipH="1">
                <a:off x="761412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1" name="Google Shape;6411;p11"/>
              <p:cNvSpPr/>
              <p:nvPr/>
            </p:nvSpPr>
            <p:spPr>
              <a:xfrm flipH="1">
                <a:off x="779267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2" name="Google Shape;6412;p11"/>
              <p:cNvSpPr/>
              <p:nvPr/>
            </p:nvSpPr>
            <p:spPr>
              <a:xfrm flipH="1">
                <a:off x="765617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3" name="Google Shape;6413;p11"/>
              <p:cNvSpPr/>
              <p:nvPr/>
            </p:nvSpPr>
            <p:spPr>
              <a:xfrm flipH="1">
                <a:off x="771406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4" name="Google Shape;6414;p11"/>
              <p:cNvSpPr/>
              <p:nvPr/>
            </p:nvSpPr>
            <p:spPr>
              <a:xfrm flipH="1">
                <a:off x="767478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5" name="Google Shape;6415;p11"/>
              <p:cNvSpPr/>
              <p:nvPr/>
            </p:nvSpPr>
            <p:spPr>
              <a:xfrm flipH="1">
                <a:off x="772730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6" name="Google Shape;6416;p11"/>
              <p:cNvSpPr/>
              <p:nvPr/>
            </p:nvSpPr>
            <p:spPr>
              <a:xfrm>
                <a:off x="78424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7" name="Google Shape;6417;p11"/>
              <p:cNvSpPr/>
              <p:nvPr/>
            </p:nvSpPr>
            <p:spPr>
              <a:xfrm>
                <a:off x="807044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8" name="Google Shape;6418;p11"/>
              <p:cNvSpPr/>
              <p:nvPr/>
            </p:nvSpPr>
            <p:spPr>
              <a:xfrm>
                <a:off x="78919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9" name="Google Shape;6419;p11"/>
              <p:cNvSpPr/>
              <p:nvPr/>
            </p:nvSpPr>
            <p:spPr>
              <a:xfrm>
                <a:off x="799763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0" name="Google Shape;6420;p11"/>
              <p:cNvSpPr/>
              <p:nvPr/>
            </p:nvSpPr>
            <p:spPr>
              <a:xfrm>
                <a:off x="79394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1" name="Google Shape;6421;p11"/>
              <p:cNvSpPr/>
              <p:nvPr/>
            </p:nvSpPr>
            <p:spPr>
              <a:xfrm>
                <a:off x="801413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2" name="Google Shape;6422;p11"/>
              <p:cNvSpPr/>
              <p:nvPr/>
            </p:nvSpPr>
            <p:spPr>
              <a:xfrm>
                <a:off x="796169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3" name="Google Shape;6423;p11"/>
              <p:cNvSpPr/>
              <p:nvPr/>
            </p:nvSpPr>
            <p:spPr>
              <a:xfrm flipH="1">
                <a:off x="811000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4" name="Google Shape;6424;p11"/>
              <p:cNvSpPr/>
              <p:nvPr/>
            </p:nvSpPr>
            <p:spPr>
              <a:xfrm flipH="1">
                <a:off x="816115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5" name="Google Shape;6425;p11"/>
              <p:cNvSpPr/>
              <p:nvPr/>
            </p:nvSpPr>
            <p:spPr>
              <a:xfrm flipH="1">
                <a:off x="83397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6" name="Google Shape;6426;p11"/>
              <p:cNvSpPr/>
              <p:nvPr/>
            </p:nvSpPr>
            <p:spPr>
              <a:xfrm flipH="1">
                <a:off x="820320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7" name="Google Shape;6427;p11"/>
              <p:cNvSpPr/>
              <p:nvPr/>
            </p:nvSpPr>
            <p:spPr>
              <a:xfrm flipH="1">
                <a:off x="826110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8" name="Google Shape;6428;p11"/>
              <p:cNvSpPr/>
              <p:nvPr/>
            </p:nvSpPr>
            <p:spPr>
              <a:xfrm flipH="1">
                <a:off x="822182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9" name="Google Shape;6429;p11"/>
              <p:cNvSpPr/>
              <p:nvPr/>
            </p:nvSpPr>
            <p:spPr>
              <a:xfrm flipH="1">
                <a:off x="82743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0" name="Google Shape;6430;p11"/>
              <p:cNvSpPr/>
              <p:nvPr/>
            </p:nvSpPr>
            <p:spPr>
              <a:xfrm>
                <a:off x="838945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1" name="Google Shape;6431;p11"/>
              <p:cNvSpPr/>
              <p:nvPr/>
            </p:nvSpPr>
            <p:spPr>
              <a:xfrm>
                <a:off x="861747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2" name="Google Shape;6432;p11"/>
              <p:cNvSpPr/>
              <p:nvPr/>
            </p:nvSpPr>
            <p:spPr>
              <a:xfrm>
                <a:off x="84389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3" name="Google Shape;6433;p11"/>
              <p:cNvSpPr/>
              <p:nvPr/>
            </p:nvSpPr>
            <p:spPr>
              <a:xfrm>
                <a:off x="854466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4" name="Google Shape;6434;p11"/>
              <p:cNvSpPr/>
              <p:nvPr/>
            </p:nvSpPr>
            <p:spPr>
              <a:xfrm>
                <a:off x="848645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5" name="Google Shape;6435;p11"/>
              <p:cNvSpPr/>
              <p:nvPr/>
            </p:nvSpPr>
            <p:spPr>
              <a:xfrm>
                <a:off x="856117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6" name="Google Shape;6436;p11"/>
              <p:cNvSpPr/>
              <p:nvPr/>
            </p:nvSpPr>
            <p:spPr>
              <a:xfrm>
                <a:off x="850873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7" name="Google Shape;6437;p11"/>
              <p:cNvSpPr/>
              <p:nvPr/>
            </p:nvSpPr>
            <p:spPr>
              <a:xfrm flipH="1">
                <a:off x="865703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8" name="Google Shape;6438;p11"/>
              <p:cNvSpPr/>
              <p:nvPr/>
            </p:nvSpPr>
            <p:spPr>
              <a:xfrm flipH="1">
                <a:off x="87081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9" name="Google Shape;6439;p11"/>
              <p:cNvSpPr/>
              <p:nvPr/>
            </p:nvSpPr>
            <p:spPr>
              <a:xfrm flipH="1">
                <a:off x="888674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0" name="Google Shape;6440;p11"/>
              <p:cNvSpPr/>
              <p:nvPr/>
            </p:nvSpPr>
            <p:spPr>
              <a:xfrm flipH="1">
                <a:off x="875024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1" name="Google Shape;6441;p11"/>
              <p:cNvSpPr/>
              <p:nvPr/>
            </p:nvSpPr>
            <p:spPr>
              <a:xfrm flipH="1">
                <a:off x="880813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2" name="Google Shape;6442;p11"/>
              <p:cNvSpPr/>
              <p:nvPr/>
            </p:nvSpPr>
            <p:spPr>
              <a:xfrm flipH="1">
                <a:off x="8768853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3" name="Google Shape;6443;p11"/>
              <p:cNvSpPr/>
              <p:nvPr/>
            </p:nvSpPr>
            <p:spPr>
              <a:xfrm flipH="1">
                <a:off x="88213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44" name="Google Shape;6444;p11"/>
            <p:cNvGrpSpPr/>
            <p:nvPr/>
          </p:nvGrpSpPr>
          <p:grpSpPr>
            <a:xfrm>
              <a:off x="194061" y="4849720"/>
              <a:ext cx="8755877" cy="99873"/>
              <a:chOff x="194061" y="4849720"/>
              <a:chExt cx="8755877" cy="99873"/>
            </a:xfrm>
          </p:grpSpPr>
          <p:grpSp>
            <p:nvGrpSpPr>
              <p:cNvPr id="6445" name="Google Shape;6445;p11"/>
              <p:cNvGrpSpPr/>
              <p:nvPr/>
            </p:nvGrpSpPr>
            <p:grpSpPr>
              <a:xfrm>
                <a:off x="19406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446" name="Google Shape;6446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7" name="Google Shape;6447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8" name="Google Shape;6448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9" name="Google Shape;6449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0" name="Google Shape;6450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1" name="Google Shape;6451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2" name="Google Shape;6452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453" name="Google Shape;6453;p11"/>
              <p:cNvGrpSpPr/>
              <p:nvPr/>
            </p:nvGrpSpPr>
            <p:grpSpPr>
              <a:xfrm flipH="1">
                <a:off x="46164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454" name="Google Shape;6454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5" name="Google Shape;6455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6" name="Google Shape;6456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7" name="Google Shape;6457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8" name="Google Shape;6458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9" name="Google Shape;6459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0" name="Google Shape;6460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461" name="Google Shape;6461;p11"/>
              <p:cNvGrpSpPr/>
              <p:nvPr/>
            </p:nvGrpSpPr>
            <p:grpSpPr>
              <a:xfrm>
                <a:off x="739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462" name="Google Shape;6462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3" name="Google Shape;6463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4" name="Google Shape;6464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5" name="Google Shape;6465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6" name="Google Shape;6466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7" name="Google Shape;6467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8" name="Google Shape;6468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469" name="Google Shape;6469;p11"/>
              <p:cNvGrpSpPr/>
              <p:nvPr/>
            </p:nvGrpSpPr>
            <p:grpSpPr>
              <a:xfrm flipH="1">
                <a:off x="1006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470" name="Google Shape;6470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1" name="Google Shape;6471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2" name="Google Shape;6472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3" name="Google Shape;6473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4" name="Google Shape;6474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5" name="Google Shape;6475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6" name="Google Shape;6476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477" name="Google Shape;6477;p11"/>
              <p:cNvGrpSpPr/>
              <p:nvPr/>
            </p:nvGrpSpPr>
            <p:grpSpPr>
              <a:xfrm>
                <a:off x="128516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478" name="Google Shape;6478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9" name="Google Shape;6479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0" name="Google Shape;6480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1" name="Google Shape;6481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2" name="Google Shape;6482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3" name="Google Shape;6483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4" name="Google Shape;6484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485" name="Google Shape;6485;p11"/>
              <p:cNvGrpSpPr/>
              <p:nvPr/>
            </p:nvGrpSpPr>
            <p:grpSpPr>
              <a:xfrm flipH="1">
                <a:off x="155274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486" name="Google Shape;6486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7" name="Google Shape;6487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8" name="Google Shape;6488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9" name="Google Shape;6489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0" name="Google Shape;6490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1" name="Google Shape;6491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2" name="Google Shape;6492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493" name="Google Shape;6493;p11"/>
              <p:cNvGrpSpPr/>
              <p:nvPr/>
            </p:nvGrpSpPr>
            <p:grpSpPr>
              <a:xfrm>
                <a:off x="183100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494" name="Google Shape;6494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5" name="Google Shape;6495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6" name="Google Shape;6496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7" name="Google Shape;6497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8" name="Google Shape;6498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9" name="Google Shape;6499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0" name="Google Shape;6500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01" name="Google Shape;6501;p11"/>
              <p:cNvGrpSpPr/>
              <p:nvPr/>
            </p:nvGrpSpPr>
            <p:grpSpPr>
              <a:xfrm flipH="1">
                <a:off x="209858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502" name="Google Shape;6502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3" name="Google Shape;6503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4" name="Google Shape;6504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5" name="Google Shape;6505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6" name="Google Shape;6506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7" name="Google Shape;6507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8" name="Google Shape;6508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09" name="Google Shape;6509;p11"/>
              <p:cNvGrpSpPr/>
              <p:nvPr/>
            </p:nvGrpSpPr>
            <p:grpSpPr>
              <a:xfrm>
                <a:off x="237685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510" name="Google Shape;6510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1" name="Google Shape;6511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2" name="Google Shape;6512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3" name="Google Shape;6513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4" name="Google Shape;6514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5" name="Google Shape;6515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6" name="Google Shape;6516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17" name="Google Shape;6517;p11"/>
              <p:cNvGrpSpPr/>
              <p:nvPr/>
            </p:nvGrpSpPr>
            <p:grpSpPr>
              <a:xfrm flipH="1">
                <a:off x="264443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518" name="Google Shape;6518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9" name="Google Shape;6519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0" name="Google Shape;6520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1" name="Google Shape;6521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2" name="Google Shape;6522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3" name="Google Shape;6523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4" name="Google Shape;6524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25" name="Google Shape;6525;p11"/>
              <p:cNvGrpSpPr/>
              <p:nvPr/>
            </p:nvGrpSpPr>
            <p:grpSpPr>
              <a:xfrm>
                <a:off x="292269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526" name="Google Shape;6526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7" name="Google Shape;6527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8" name="Google Shape;6528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9" name="Google Shape;6529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0" name="Google Shape;6530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1" name="Google Shape;6531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2" name="Google Shape;6532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33" name="Google Shape;6533;p11"/>
              <p:cNvGrpSpPr/>
              <p:nvPr/>
            </p:nvGrpSpPr>
            <p:grpSpPr>
              <a:xfrm flipH="1">
                <a:off x="319027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534" name="Google Shape;6534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5" name="Google Shape;6535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6" name="Google Shape;6536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7" name="Google Shape;6537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8" name="Google Shape;6538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9" name="Google Shape;6539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0" name="Google Shape;6540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41" name="Google Shape;6541;p11"/>
              <p:cNvGrpSpPr/>
              <p:nvPr/>
            </p:nvGrpSpPr>
            <p:grpSpPr>
              <a:xfrm>
                <a:off x="346853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542" name="Google Shape;6542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3" name="Google Shape;6543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4" name="Google Shape;6544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5" name="Google Shape;6545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6" name="Google Shape;6546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7" name="Google Shape;6547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8" name="Google Shape;6548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49" name="Google Shape;6549;p11"/>
              <p:cNvGrpSpPr/>
              <p:nvPr/>
            </p:nvGrpSpPr>
            <p:grpSpPr>
              <a:xfrm flipH="1">
                <a:off x="37361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550" name="Google Shape;6550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51" name="Google Shape;6551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52" name="Google Shape;6552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53" name="Google Shape;6553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54" name="Google Shape;6554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55" name="Google Shape;6555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56" name="Google Shape;6556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57" name="Google Shape;6557;p11"/>
              <p:cNvGrpSpPr/>
              <p:nvPr/>
            </p:nvGrpSpPr>
            <p:grpSpPr>
              <a:xfrm>
                <a:off x="401438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558" name="Google Shape;6558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59" name="Google Shape;6559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60" name="Google Shape;6560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61" name="Google Shape;6561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62" name="Google Shape;6562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63" name="Google Shape;6563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64" name="Google Shape;6564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65" name="Google Shape;6565;p11"/>
              <p:cNvGrpSpPr/>
              <p:nvPr/>
            </p:nvGrpSpPr>
            <p:grpSpPr>
              <a:xfrm flipH="1">
                <a:off x="428196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566" name="Google Shape;6566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67" name="Google Shape;6567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68" name="Google Shape;6568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69" name="Google Shape;6569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0" name="Google Shape;6570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1" name="Google Shape;6571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2" name="Google Shape;6572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73" name="Google Shape;6573;p11"/>
              <p:cNvGrpSpPr/>
              <p:nvPr/>
            </p:nvGrpSpPr>
            <p:grpSpPr>
              <a:xfrm>
                <a:off x="456022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574" name="Google Shape;6574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5" name="Google Shape;6575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6" name="Google Shape;6576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7" name="Google Shape;6577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8" name="Google Shape;6578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9" name="Google Shape;6579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0" name="Google Shape;6580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81" name="Google Shape;6581;p11"/>
              <p:cNvGrpSpPr/>
              <p:nvPr/>
            </p:nvGrpSpPr>
            <p:grpSpPr>
              <a:xfrm flipH="1">
                <a:off x="4827805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582" name="Google Shape;6582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3" name="Google Shape;6583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4" name="Google Shape;6584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5" name="Google Shape;6585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6" name="Google Shape;6586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7" name="Google Shape;6587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8" name="Google Shape;6588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89" name="Google Shape;6589;p11"/>
              <p:cNvGrpSpPr/>
              <p:nvPr/>
            </p:nvGrpSpPr>
            <p:grpSpPr>
              <a:xfrm>
                <a:off x="510725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590" name="Google Shape;6590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1" name="Google Shape;6591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2" name="Google Shape;6592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3" name="Google Shape;6593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4" name="Google Shape;6594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5" name="Google Shape;6595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6" name="Google Shape;6596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97" name="Google Shape;6597;p11"/>
              <p:cNvGrpSpPr/>
              <p:nvPr/>
            </p:nvGrpSpPr>
            <p:grpSpPr>
              <a:xfrm flipH="1">
                <a:off x="537483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598" name="Google Shape;6598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9" name="Google Shape;6599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0" name="Google Shape;6600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1" name="Google Shape;6601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2" name="Google Shape;6602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3" name="Google Shape;6603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4" name="Google Shape;6604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05" name="Google Shape;6605;p11"/>
              <p:cNvGrpSpPr/>
              <p:nvPr/>
            </p:nvGrpSpPr>
            <p:grpSpPr>
              <a:xfrm>
                <a:off x="565428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606" name="Google Shape;6606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7" name="Google Shape;6607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8" name="Google Shape;6608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9" name="Google Shape;6609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0" name="Google Shape;6610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1" name="Google Shape;6611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2" name="Google Shape;6612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13" name="Google Shape;6613;p11"/>
              <p:cNvGrpSpPr/>
              <p:nvPr/>
            </p:nvGrpSpPr>
            <p:grpSpPr>
              <a:xfrm flipH="1">
                <a:off x="592187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614" name="Google Shape;6614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5" name="Google Shape;6615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6" name="Google Shape;6616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7" name="Google Shape;6617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8" name="Google Shape;6618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9" name="Google Shape;6619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20" name="Google Shape;6620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21" name="Google Shape;6621;p11"/>
              <p:cNvGrpSpPr/>
              <p:nvPr/>
            </p:nvGrpSpPr>
            <p:grpSpPr>
              <a:xfrm>
                <a:off x="6201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622" name="Google Shape;6622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23" name="Google Shape;6623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24" name="Google Shape;6624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25" name="Google Shape;6625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26" name="Google Shape;6626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27" name="Google Shape;6627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28" name="Google Shape;6628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29" name="Google Shape;6629;p11"/>
              <p:cNvGrpSpPr/>
              <p:nvPr/>
            </p:nvGrpSpPr>
            <p:grpSpPr>
              <a:xfrm flipH="1">
                <a:off x="6468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630" name="Google Shape;6630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31" name="Google Shape;6631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32" name="Google Shape;6632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33" name="Google Shape;6633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34" name="Google Shape;6634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35" name="Google Shape;6635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36" name="Google Shape;6636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37" name="Google Shape;6637;p11"/>
              <p:cNvGrpSpPr/>
              <p:nvPr/>
            </p:nvGrpSpPr>
            <p:grpSpPr>
              <a:xfrm>
                <a:off x="674835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638" name="Google Shape;6638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39" name="Google Shape;6639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40" name="Google Shape;6640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41" name="Google Shape;6641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42" name="Google Shape;6642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43" name="Google Shape;6643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44" name="Google Shape;6644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45" name="Google Shape;6645;p11"/>
              <p:cNvGrpSpPr/>
              <p:nvPr/>
            </p:nvGrpSpPr>
            <p:grpSpPr>
              <a:xfrm flipH="1">
                <a:off x="701593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646" name="Google Shape;6646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47" name="Google Shape;6647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48" name="Google Shape;6648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49" name="Google Shape;6649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0" name="Google Shape;6650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1" name="Google Shape;6651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2" name="Google Shape;6652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53" name="Google Shape;6653;p11"/>
              <p:cNvGrpSpPr/>
              <p:nvPr/>
            </p:nvGrpSpPr>
            <p:grpSpPr>
              <a:xfrm>
                <a:off x="729538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654" name="Google Shape;6654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5" name="Google Shape;6655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6" name="Google Shape;6656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7" name="Google Shape;6657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8" name="Google Shape;6658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9" name="Google Shape;6659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0" name="Google Shape;6660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61" name="Google Shape;6661;p11"/>
              <p:cNvGrpSpPr/>
              <p:nvPr/>
            </p:nvGrpSpPr>
            <p:grpSpPr>
              <a:xfrm flipH="1">
                <a:off x="756296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662" name="Google Shape;6662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3" name="Google Shape;6663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4" name="Google Shape;6664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5" name="Google Shape;6665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6" name="Google Shape;6666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7" name="Google Shape;6667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8" name="Google Shape;6668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69" name="Google Shape;6669;p11"/>
              <p:cNvGrpSpPr/>
              <p:nvPr/>
            </p:nvGrpSpPr>
            <p:grpSpPr>
              <a:xfrm>
                <a:off x="78424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670" name="Google Shape;6670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71" name="Google Shape;6671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72" name="Google Shape;6672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73" name="Google Shape;6673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74" name="Google Shape;6674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75" name="Google Shape;6675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76" name="Google Shape;6676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77" name="Google Shape;6677;p11"/>
              <p:cNvGrpSpPr/>
              <p:nvPr/>
            </p:nvGrpSpPr>
            <p:grpSpPr>
              <a:xfrm flipH="1">
                <a:off x="811000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678" name="Google Shape;6678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79" name="Google Shape;6679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80" name="Google Shape;6680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81" name="Google Shape;6681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82" name="Google Shape;6682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83" name="Google Shape;6683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84" name="Google Shape;6684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85" name="Google Shape;6685;p11"/>
              <p:cNvGrpSpPr/>
              <p:nvPr/>
            </p:nvGrpSpPr>
            <p:grpSpPr>
              <a:xfrm>
                <a:off x="838945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686" name="Google Shape;6686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87" name="Google Shape;6687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88" name="Google Shape;6688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89" name="Google Shape;6689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90" name="Google Shape;6690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91" name="Google Shape;6691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92" name="Google Shape;6692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93" name="Google Shape;6693;p11"/>
              <p:cNvGrpSpPr/>
              <p:nvPr/>
            </p:nvGrpSpPr>
            <p:grpSpPr>
              <a:xfrm flipH="1">
                <a:off x="865703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6694" name="Google Shape;6694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95" name="Google Shape;6695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96" name="Google Shape;6696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97" name="Google Shape;6697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98" name="Google Shape;6698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99" name="Google Shape;6699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00" name="Google Shape;6700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701" name="Google Shape;6701;p11"/>
            <p:cNvGrpSpPr/>
            <p:nvPr/>
          </p:nvGrpSpPr>
          <p:grpSpPr>
            <a:xfrm>
              <a:off x="194050" y="336190"/>
              <a:ext cx="99873" cy="4471307"/>
              <a:chOff x="194052" y="426142"/>
              <a:chExt cx="99873" cy="4364379"/>
            </a:xfrm>
          </p:grpSpPr>
          <p:grpSp>
            <p:nvGrpSpPr>
              <p:cNvPr id="6702" name="Google Shape;6702;p11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6703" name="Google Shape;6703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04" name="Google Shape;6704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05" name="Google Shape;6705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06" name="Google Shape;6706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07" name="Google Shape;6707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08" name="Google Shape;6708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09" name="Google Shape;6709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710" name="Google Shape;6710;p11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6711" name="Google Shape;6711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12" name="Google Shape;6712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13" name="Google Shape;6713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14" name="Google Shape;6714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15" name="Google Shape;6715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16" name="Google Shape;6716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17" name="Google Shape;6717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718" name="Google Shape;6718;p11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6719" name="Google Shape;6719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20" name="Google Shape;6720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21" name="Google Shape;6721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22" name="Google Shape;6722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23" name="Google Shape;6723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24" name="Google Shape;6724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25" name="Google Shape;6725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726" name="Google Shape;6726;p11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6727" name="Google Shape;6727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28" name="Google Shape;6728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29" name="Google Shape;6729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30" name="Google Shape;6730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31" name="Google Shape;6731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32" name="Google Shape;6732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33" name="Google Shape;6733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734" name="Google Shape;6734;p11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6735" name="Google Shape;6735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36" name="Google Shape;6736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37" name="Google Shape;6737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38" name="Google Shape;6738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39" name="Google Shape;6739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40" name="Google Shape;6740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41" name="Google Shape;6741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742" name="Google Shape;6742;p11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6743" name="Google Shape;6743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44" name="Google Shape;6744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45" name="Google Shape;6745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46" name="Google Shape;6746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47" name="Google Shape;6747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48" name="Google Shape;6748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49" name="Google Shape;6749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750" name="Google Shape;6750;p11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6751" name="Google Shape;6751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52" name="Google Shape;6752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53" name="Google Shape;6753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54" name="Google Shape;6754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55" name="Google Shape;6755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56" name="Google Shape;6756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57" name="Google Shape;6757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758" name="Google Shape;6758;p11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6759" name="Google Shape;6759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60" name="Google Shape;6760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61" name="Google Shape;6761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62" name="Google Shape;6762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63" name="Google Shape;6763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64" name="Google Shape;6764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65" name="Google Shape;6765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766" name="Google Shape;6766;p11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6767" name="Google Shape;6767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68" name="Google Shape;6768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69" name="Google Shape;6769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70" name="Google Shape;6770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71" name="Google Shape;6771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72" name="Google Shape;6772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73" name="Google Shape;6773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774" name="Google Shape;6774;p11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6775" name="Google Shape;6775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76" name="Google Shape;6776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77" name="Google Shape;6777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78" name="Google Shape;6778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79" name="Google Shape;6779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0" name="Google Shape;6780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1" name="Google Shape;6781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782" name="Google Shape;6782;p11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6783" name="Google Shape;6783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4" name="Google Shape;6784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5" name="Google Shape;6785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6" name="Google Shape;6786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7" name="Google Shape;6787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8" name="Google Shape;6788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9" name="Google Shape;6789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790" name="Google Shape;6790;p11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6791" name="Google Shape;6791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92" name="Google Shape;6792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93" name="Google Shape;6793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94" name="Google Shape;6794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95" name="Google Shape;6795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96" name="Google Shape;6796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97" name="Google Shape;6797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798" name="Google Shape;6798;p11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6799" name="Google Shape;6799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00" name="Google Shape;6800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01" name="Google Shape;6801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02" name="Google Shape;6802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03" name="Google Shape;6803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04" name="Google Shape;6804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05" name="Google Shape;6805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06" name="Google Shape;6806;p11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6807" name="Google Shape;6807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08" name="Google Shape;6808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09" name="Google Shape;6809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10" name="Google Shape;6810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11" name="Google Shape;6811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12" name="Google Shape;6812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13" name="Google Shape;6813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14" name="Google Shape;6814;p11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6815" name="Google Shape;6815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16" name="Google Shape;6816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17" name="Google Shape;6817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18" name="Google Shape;6818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19" name="Google Shape;6819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20" name="Google Shape;6820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21" name="Google Shape;6821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22" name="Google Shape;6822;p11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6823" name="Google Shape;6823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24" name="Google Shape;6824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25" name="Google Shape;6825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26" name="Google Shape;6826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27" name="Google Shape;6827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28" name="Google Shape;6828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29" name="Google Shape;6829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830" name="Google Shape;6830;p11"/>
            <p:cNvGrpSpPr/>
            <p:nvPr/>
          </p:nvGrpSpPr>
          <p:grpSpPr>
            <a:xfrm>
              <a:off x="8849976" y="336190"/>
              <a:ext cx="99873" cy="4471307"/>
              <a:chOff x="194052" y="426142"/>
              <a:chExt cx="99873" cy="4364379"/>
            </a:xfrm>
          </p:grpSpPr>
          <p:grpSp>
            <p:nvGrpSpPr>
              <p:cNvPr id="6831" name="Google Shape;6831;p11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6832" name="Google Shape;6832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33" name="Google Shape;6833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34" name="Google Shape;6834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35" name="Google Shape;6835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36" name="Google Shape;6836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37" name="Google Shape;6837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38" name="Google Shape;6838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39" name="Google Shape;6839;p11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6840" name="Google Shape;6840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41" name="Google Shape;6841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42" name="Google Shape;6842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43" name="Google Shape;6843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44" name="Google Shape;6844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45" name="Google Shape;6845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46" name="Google Shape;6846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47" name="Google Shape;6847;p11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6848" name="Google Shape;6848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49" name="Google Shape;6849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50" name="Google Shape;6850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51" name="Google Shape;6851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52" name="Google Shape;6852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53" name="Google Shape;6853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54" name="Google Shape;6854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55" name="Google Shape;6855;p11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6856" name="Google Shape;6856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57" name="Google Shape;6857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58" name="Google Shape;6858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59" name="Google Shape;6859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60" name="Google Shape;6860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61" name="Google Shape;6861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62" name="Google Shape;6862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63" name="Google Shape;6863;p11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6864" name="Google Shape;6864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65" name="Google Shape;6865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66" name="Google Shape;6866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67" name="Google Shape;6867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68" name="Google Shape;6868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69" name="Google Shape;6869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70" name="Google Shape;6870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71" name="Google Shape;6871;p11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6872" name="Google Shape;6872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73" name="Google Shape;6873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74" name="Google Shape;6874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75" name="Google Shape;6875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76" name="Google Shape;6876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77" name="Google Shape;6877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78" name="Google Shape;6878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79" name="Google Shape;6879;p11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6880" name="Google Shape;6880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81" name="Google Shape;6881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82" name="Google Shape;6882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83" name="Google Shape;6883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84" name="Google Shape;6884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85" name="Google Shape;6885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86" name="Google Shape;6886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87" name="Google Shape;6887;p11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6888" name="Google Shape;6888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89" name="Google Shape;6889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90" name="Google Shape;6890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91" name="Google Shape;6891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92" name="Google Shape;6892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93" name="Google Shape;6893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94" name="Google Shape;6894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95" name="Google Shape;6895;p11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6896" name="Google Shape;6896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97" name="Google Shape;6897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98" name="Google Shape;6898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99" name="Google Shape;6899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00" name="Google Shape;6900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01" name="Google Shape;6901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02" name="Google Shape;6902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903" name="Google Shape;6903;p11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6904" name="Google Shape;6904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05" name="Google Shape;6905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06" name="Google Shape;6906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07" name="Google Shape;6907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08" name="Google Shape;6908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09" name="Google Shape;6909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10" name="Google Shape;6910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911" name="Google Shape;6911;p11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6912" name="Google Shape;6912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13" name="Google Shape;6913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14" name="Google Shape;6914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15" name="Google Shape;6915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16" name="Google Shape;6916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17" name="Google Shape;6917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18" name="Google Shape;6918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919" name="Google Shape;6919;p11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6920" name="Google Shape;6920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21" name="Google Shape;6921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22" name="Google Shape;6922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23" name="Google Shape;6923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24" name="Google Shape;6924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25" name="Google Shape;6925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26" name="Google Shape;6926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927" name="Google Shape;6927;p11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6928" name="Google Shape;6928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29" name="Google Shape;6929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30" name="Google Shape;6930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31" name="Google Shape;6931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32" name="Google Shape;6932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33" name="Google Shape;6933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34" name="Google Shape;6934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935" name="Google Shape;6935;p11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6936" name="Google Shape;6936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37" name="Google Shape;6937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38" name="Google Shape;6938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39" name="Google Shape;6939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40" name="Google Shape;6940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41" name="Google Shape;6941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42" name="Google Shape;6942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943" name="Google Shape;6943;p11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6944" name="Google Shape;6944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45" name="Google Shape;6945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46" name="Google Shape;6946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47" name="Google Shape;6947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48" name="Google Shape;6948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49" name="Google Shape;6949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50" name="Google Shape;6950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951" name="Google Shape;6951;p11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6952" name="Google Shape;6952;p11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53" name="Google Shape;6953;p11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54" name="Google Shape;6954;p11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55" name="Google Shape;6955;p11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56" name="Google Shape;6956;p11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57" name="Google Shape;6957;p11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58" name="Google Shape;6958;p11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6959" name="Google Shape;695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6960" name="Google Shape;6960;p11"/>
          <p:cNvGrpSpPr/>
          <p:nvPr/>
        </p:nvGrpSpPr>
        <p:grpSpPr>
          <a:xfrm flipH="1">
            <a:off x="375622" y="330420"/>
            <a:ext cx="740011" cy="636065"/>
            <a:chOff x="7615940" y="361497"/>
            <a:chExt cx="960305" cy="825415"/>
          </a:xfrm>
        </p:grpSpPr>
        <p:sp>
          <p:nvSpPr>
            <p:cNvPr id="6961" name="Google Shape;6961;p11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62" name="Google Shape;6962;p11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6963" name="Google Shape;6963;p11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4" name="Google Shape;6964;p11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965" name="Google Shape;6965;p11"/>
          <p:cNvGrpSpPr/>
          <p:nvPr/>
        </p:nvGrpSpPr>
        <p:grpSpPr>
          <a:xfrm rot="10800000">
            <a:off x="375622" y="4146170"/>
            <a:ext cx="740011" cy="636065"/>
            <a:chOff x="7615940" y="361497"/>
            <a:chExt cx="960305" cy="825415"/>
          </a:xfrm>
        </p:grpSpPr>
        <p:sp>
          <p:nvSpPr>
            <p:cNvPr id="6966" name="Google Shape;6966;p11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67" name="Google Shape;6967;p11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6968" name="Google Shape;6968;p11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9" name="Google Shape;6969;p11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970" name="Google Shape;6970;p11"/>
          <p:cNvGrpSpPr/>
          <p:nvPr/>
        </p:nvGrpSpPr>
        <p:grpSpPr>
          <a:xfrm>
            <a:off x="8028373" y="330420"/>
            <a:ext cx="740011" cy="636065"/>
            <a:chOff x="7615940" y="361497"/>
            <a:chExt cx="960305" cy="825415"/>
          </a:xfrm>
        </p:grpSpPr>
        <p:sp>
          <p:nvSpPr>
            <p:cNvPr id="6971" name="Google Shape;6971;p11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72" name="Google Shape;6972;p11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6973" name="Google Shape;6973;p11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4" name="Google Shape;6974;p11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975" name="Google Shape;6975;p11"/>
          <p:cNvGrpSpPr/>
          <p:nvPr/>
        </p:nvGrpSpPr>
        <p:grpSpPr>
          <a:xfrm rot="10800000" flipH="1">
            <a:off x="8028373" y="4146170"/>
            <a:ext cx="740011" cy="636065"/>
            <a:chOff x="7615940" y="361497"/>
            <a:chExt cx="960305" cy="825415"/>
          </a:xfrm>
        </p:grpSpPr>
        <p:sp>
          <p:nvSpPr>
            <p:cNvPr id="6976" name="Google Shape;6976;p11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77" name="Google Shape;6977;p11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6978" name="Google Shape;6978;p11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9" name="Google Shape;6979;p11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980" name="Google Shape;6980;p11"/>
          <p:cNvSpPr txBox="1">
            <a:spLocks noGrp="1"/>
          </p:cNvSpPr>
          <p:nvPr>
            <p:ph type="subTitle" idx="1"/>
          </p:nvPr>
        </p:nvSpPr>
        <p:spPr>
          <a:xfrm>
            <a:off x="2549400" y="2803075"/>
            <a:ext cx="4045200" cy="8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1"/>
        </a:solidFill>
        <a:effectLst/>
      </p:bgPr>
    </p:bg>
    <p:spTree>
      <p:nvGrpSpPr>
        <p:cNvPr id="1" name="Shape 69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6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83" name="Google Shape;6983;p13"/>
          <p:cNvGrpSpPr/>
          <p:nvPr/>
        </p:nvGrpSpPr>
        <p:grpSpPr>
          <a:xfrm>
            <a:off x="194050" y="193895"/>
            <a:ext cx="8755889" cy="4755698"/>
            <a:chOff x="194050" y="193895"/>
            <a:chExt cx="8755889" cy="4755698"/>
          </a:xfrm>
        </p:grpSpPr>
        <p:sp>
          <p:nvSpPr>
            <p:cNvPr id="6984" name="Google Shape;6984;p13"/>
            <p:cNvSpPr/>
            <p:nvPr/>
          </p:nvSpPr>
          <p:spPr>
            <a:xfrm>
              <a:off x="374325" y="374100"/>
              <a:ext cx="8395200" cy="43953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85" name="Google Shape;6985;p13"/>
            <p:cNvGrpSpPr/>
            <p:nvPr/>
          </p:nvGrpSpPr>
          <p:grpSpPr>
            <a:xfrm>
              <a:off x="194061" y="193895"/>
              <a:ext cx="8755877" cy="99873"/>
              <a:chOff x="194061" y="193895"/>
              <a:chExt cx="8755877" cy="99873"/>
            </a:xfrm>
          </p:grpSpPr>
          <p:sp>
            <p:nvSpPr>
              <p:cNvPr id="6986" name="Google Shape;6986;p13"/>
              <p:cNvSpPr/>
              <p:nvPr/>
            </p:nvSpPr>
            <p:spPr>
              <a:xfrm>
                <a:off x="19406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7" name="Google Shape;6987;p13"/>
              <p:cNvSpPr/>
              <p:nvPr/>
            </p:nvSpPr>
            <p:spPr>
              <a:xfrm>
                <a:off x="4220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8" name="Google Shape;6988;p13"/>
              <p:cNvSpPr/>
              <p:nvPr/>
            </p:nvSpPr>
            <p:spPr>
              <a:xfrm>
                <a:off x="24355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9" name="Google Shape;6989;p13"/>
              <p:cNvSpPr/>
              <p:nvPr/>
            </p:nvSpPr>
            <p:spPr>
              <a:xfrm>
                <a:off x="34927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0" name="Google Shape;6990;p13"/>
              <p:cNvSpPr/>
              <p:nvPr/>
            </p:nvSpPr>
            <p:spPr>
              <a:xfrm>
                <a:off x="29106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1" name="Google Shape;6991;p13"/>
              <p:cNvSpPr/>
              <p:nvPr/>
            </p:nvSpPr>
            <p:spPr>
              <a:xfrm>
                <a:off x="36577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2" name="Google Shape;6992;p13"/>
              <p:cNvSpPr/>
              <p:nvPr/>
            </p:nvSpPr>
            <p:spPr>
              <a:xfrm>
                <a:off x="31334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3" name="Google Shape;6993;p13"/>
              <p:cNvSpPr/>
              <p:nvPr/>
            </p:nvSpPr>
            <p:spPr>
              <a:xfrm flipH="1">
                <a:off x="46164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4" name="Google Shape;6994;p13"/>
              <p:cNvSpPr/>
              <p:nvPr/>
            </p:nvSpPr>
            <p:spPr>
              <a:xfrm flipH="1">
                <a:off x="51279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5" name="Google Shape;6995;p13"/>
              <p:cNvSpPr/>
              <p:nvPr/>
            </p:nvSpPr>
            <p:spPr>
              <a:xfrm flipH="1">
                <a:off x="69135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6" name="Google Shape;6996;p13"/>
              <p:cNvSpPr/>
              <p:nvPr/>
            </p:nvSpPr>
            <p:spPr>
              <a:xfrm flipH="1">
                <a:off x="55485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7" name="Google Shape;6997;p13"/>
              <p:cNvSpPr/>
              <p:nvPr/>
            </p:nvSpPr>
            <p:spPr>
              <a:xfrm flipH="1">
                <a:off x="61274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8" name="Google Shape;6998;p13"/>
              <p:cNvSpPr/>
              <p:nvPr/>
            </p:nvSpPr>
            <p:spPr>
              <a:xfrm flipH="1">
                <a:off x="57346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9" name="Google Shape;6999;p13"/>
              <p:cNvSpPr/>
              <p:nvPr/>
            </p:nvSpPr>
            <p:spPr>
              <a:xfrm flipH="1">
                <a:off x="62597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0" name="Google Shape;7000;p13"/>
              <p:cNvSpPr/>
              <p:nvPr/>
            </p:nvSpPr>
            <p:spPr>
              <a:xfrm>
                <a:off x="739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1" name="Google Shape;7001;p13"/>
              <p:cNvSpPr/>
              <p:nvPr/>
            </p:nvSpPr>
            <p:spPr>
              <a:xfrm>
                <a:off x="96734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2" name="Google Shape;7002;p13"/>
              <p:cNvSpPr/>
              <p:nvPr/>
            </p:nvSpPr>
            <p:spPr>
              <a:xfrm>
                <a:off x="78881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3" name="Google Shape;7003;p13"/>
              <p:cNvSpPr/>
              <p:nvPr/>
            </p:nvSpPr>
            <p:spPr>
              <a:xfrm>
                <a:off x="89453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4" name="Google Shape;7004;p13"/>
              <p:cNvSpPr/>
              <p:nvPr/>
            </p:nvSpPr>
            <p:spPr>
              <a:xfrm>
                <a:off x="83631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5" name="Google Shape;7005;p13"/>
              <p:cNvSpPr/>
              <p:nvPr/>
            </p:nvSpPr>
            <p:spPr>
              <a:xfrm>
                <a:off x="911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6" name="Google Shape;7006;p13"/>
              <p:cNvSpPr/>
              <p:nvPr/>
            </p:nvSpPr>
            <p:spPr>
              <a:xfrm>
                <a:off x="858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7" name="Google Shape;7007;p13"/>
              <p:cNvSpPr/>
              <p:nvPr/>
            </p:nvSpPr>
            <p:spPr>
              <a:xfrm flipH="1">
                <a:off x="1006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8" name="Google Shape;7008;p13"/>
              <p:cNvSpPr/>
              <p:nvPr/>
            </p:nvSpPr>
            <p:spPr>
              <a:xfrm flipH="1">
                <a:off x="1058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9" name="Google Shape;7009;p13"/>
              <p:cNvSpPr/>
              <p:nvPr/>
            </p:nvSpPr>
            <p:spPr>
              <a:xfrm flipH="1">
                <a:off x="1236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0" name="Google Shape;7010;p13"/>
              <p:cNvSpPr/>
              <p:nvPr/>
            </p:nvSpPr>
            <p:spPr>
              <a:xfrm flipH="1">
                <a:off x="1100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1" name="Google Shape;7011;p13"/>
              <p:cNvSpPr/>
              <p:nvPr/>
            </p:nvSpPr>
            <p:spPr>
              <a:xfrm flipH="1">
                <a:off x="1158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2" name="Google Shape;7012;p13"/>
              <p:cNvSpPr/>
              <p:nvPr/>
            </p:nvSpPr>
            <p:spPr>
              <a:xfrm flipH="1">
                <a:off x="1118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3" name="Google Shape;7013;p13"/>
              <p:cNvSpPr/>
              <p:nvPr/>
            </p:nvSpPr>
            <p:spPr>
              <a:xfrm flipH="1">
                <a:off x="1171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4" name="Google Shape;7014;p13"/>
              <p:cNvSpPr/>
              <p:nvPr/>
            </p:nvSpPr>
            <p:spPr>
              <a:xfrm>
                <a:off x="128516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5" name="Google Shape;7015;p13"/>
              <p:cNvSpPr/>
              <p:nvPr/>
            </p:nvSpPr>
            <p:spPr>
              <a:xfrm>
                <a:off x="151318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6" name="Google Shape;7016;p13"/>
              <p:cNvSpPr/>
              <p:nvPr/>
            </p:nvSpPr>
            <p:spPr>
              <a:xfrm>
                <a:off x="13346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7" name="Google Shape;7017;p13"/>
              <p:cNvSpPr/>
              <p:nvPr/>
            </p:nvSpPr>
            <p:spPr>
              <a:xfrm>
                <a:off x="144037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8" name="Google Shape;7018;p13"/>
              <p:cNvSpPr/>
              <p:nvPr/>
            </p:nvSpPr>
            <p:spPr>
              <a:xfrm>
                <a:off x="138216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9" name="Google Shape;7019;p13"/>
              <p:cNvSpPr/>
              <p:nvPr/>
            </p:nvSpPr>
            <p:spPr>
              <a:xfrm>
                <a:off x="145688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0" name="Google Shape;7020;p13"/>
              <p:cNvSpPr/>
              <p:nvPr/>
            </p:nvSpPr>
            <p:spPr>
              <a:xfrm>
                <a:off x="140444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1" name="Google Shape;7021;p13"/>
              <p:cNvSpPr/>
              <p:nvPr/>
            </p:nvSpPr>
            <p:spPr>
              <a:xfrm flipH="1">
                <a:off x="155274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2" name="Google Shape;7022;p13"/>
              <p:cNvSpPr/>
              <p:nvPr/>
            </p:nvSpPr>
            <p:spPr>
              <a:xfrm flipH="1">
                <a:off x="160389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3" name="Google Shape;7023;p13"/>
              <p:cNvSpPr/>
              <p:nvPr/>
            </p:nvSpPr>
            <p:spPr>
              <a:xfrm flipH="1">
                <a:off x="178245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4" name="Google Shape;7024;p13"/>
              <p:cNvSpPr/>
              <p:nvPr/>
            </p:nvSpPr>
            <p:spPr>
              <a:xfrm flipH="1">
                <a:off x="164595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5" name="Google Shape;7025;p13"/>
              <p:cNvSpPr/>
              <p:nvPr/>
            </p:nvSpPr>
            <p:spPr>
              <a:xfrm flipH="1">
                <a:off x="170384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6" name="Google Shape;7026;p13"/>
              <p:cNvSpPr/>
              <p:nvPr/>
            </p:nvSpPr>
            <p:spPr>
              <a:xfrm flipH="1">
                <a:off x="166456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7" name="Google Shape;7027;p13"/>
              <p:cNvSpPr/>
              <p:nvPr/>
            </p:nvSpPr>
            <p:spPr>
              <a:xfrm flipH="1">
                <a:off x="171707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8" name="Google Shape;7028;p13"/>
              <p:cNvSpPr/>
              <p:nvPr/>
            </p:nvSpPr>
            <p:spPr>
              <a:xfrm>
                <a:off x="183100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9" name="Google Shape;7029;p13"/>
              <p:cNvSpPr/>
              <p:nvPr/>
            </p:nvSpPr>
            <p:spPr>
              <a:xfrm>
                <a:off x="2059031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0" name="Google Shape;7030;p13"/>
              <p:cNvSpPr/>
              <p:nvPr/>
            </p:nvSpPr>
            <p:spPr>
              <a:xfrm>
                <a:off x="18804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1" name="Google Shape;7031;p13"/>
              <p:cNvSpPr/>
              <p:nvPr/>
            </p:nvSpPr>
            <p:spPr>
              <a:xfrm>
                <a:off x="198622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2" name="Google Shape;7032;p13"/>
              <p:cNvSpPr/>
              <p:nvPr/>
            </p:nvSpPr>
            <p:spPr>
              <a:xfrm>
                <a:off x="1928006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3" name="Google Shape;7033;p13"/>
              <p:cNvSpPr/>
              <p:nvPr/>
            </p:nvSpPr>
            <p:spPr>
              <a:xfrm>
                <a:off x="200272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4" name="Google Shape;7034;p13"/>
              <p:cNvSpPr/>
              <p:nvPr/>
            </p:nvSpPr>
            <p:spPr>
              <a:xfrm>
                <a:off x="195028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5" name="Google Shape;7035;p13"/>
              <p:cNvSpPr/>
              <p:nvPr/>
            </p:nvSpPr>
            <p:spPr>
              <a:xfrm flipH="1">
                <a:off x="209858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6" name="Google Shape;7036;p13"/>
              <p:cNvSpPr/>
              <p:nvPr/>
            </p:nvSpPr>
            <p:spPr>
              <a:xfrm flipH="1">
                <a:off x="214974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7" name="Google Shape;7037;p13"/>
              <p:cNvSpPr/>
              <p:nvPr/>
            </p:nvSpPr>
            <p:spPr>
              <a:xfrm flipH="1">
                <a:off x="232829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8" name="Google Shape;7038;p13"/>
              <p:cNvSpPr/>
              <p:nvPr/>
            </p:nvSpPr>
            <p:spPr>
              <a:xfrm flipH="1">
                <a:off x="219179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9" name="Google Shape;7039;p13"/>
              <p:cNvSpPr/>
              <p:nvPr/>
            </p:nvSpPr>
            <p:spPr>
              <a:xfrm flipH="1">
                <a:off x="224968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0" name="Google Shape;7040;p13"/>
              <p:cNvSpPr/>
              <p:nvPr/>
            </p:nvSpPr>
            <p:spPr>
              <a:xfrm flipH="1">
                <a:off x="221040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1" name="Google Shape;7041;p13"/>
              <p:cNvSpPr/>
              <p:nvPr/>
            </p:nvSpPr>
            <p:spPr>
              <a:xfrm flipH="1">
                <a:off x="226292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2" name="Google Shape;7042;p13"/>
              <p:cNvSpPr/>
              <p:nvPr/>
            </p:nvSpPr>
            <p:spPr>
              <a:xfrm>
                <a:off x="237685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3" name="Google Shape;7043;p13"/>
              <p:cNvSpPr/>
              <p:nvPr/>
            </p:nvSpPr>
            <p:spPr>
              <a:xfrm>
                <a:off x="260487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4" name="Google Shape;7044;p13"/>
              <p:cNvSpPr/>
              <p:nvPr/>
            </p:nvSpPr>
            <p:spPr>
              <a:xfrm>
                <a:off x="242634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5" name="Google Shape;7045;p13"/>
              <p:cNvSpPr/>
              <p:nvPr/>
            </p:nvSpPr>
            <p:spPr>
              <a:xfrm>
                <a:off x="253206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6" name="Google Shape;7046;p13"/>
              <p:cNvSpPr/>
              <p:nvPr/>
            </p:nvSpPr>
            <p:spPr>
              <a:xfrm>
                <a:off x="2473849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7" name="Google Shape;7047;p13"/>
              <p:cNvSpPr/>
              <p:nvPr/>
            </p:nvSpPr>
            <p:spPr>
              <a:xfrm>
                <a:off x="254856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8" name="Google Shape;7048;p13"/>
              <p:cNvSpPr/>
              <p:nvPr/>
            </p:nvSpPr>
            <p:spPr>
              <a:xfrm>
                <a:off x="249612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9" name="Google Shape;7049;p13"/>
              <p:cNvSpPr/>
              <p:nvPr/>
            </p:nvSpPr>
            <p:spPr>
              <a:xfrm flipH="1">
                <a:off x="264443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0" name="Google Shape;7050;p13"/>
              <p:cNvSpPr/>
              <p:nvPr/>
            </p:nvSpPr>
            <p:spPr>
              <a:xfrm flipH="1">
                <a:off x="269558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1" name="Google Shape;7051;p13"/>
              <p:cNvSpPr/>
              <p:nvPr/>
            </p:nvSpPr>
            <p:spPr>
              <a:xfrm flipH="1">
                <a:off x="28741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2" name="Google Shape;7052;p13"/>
              <p:cNvSpPr/>
              <p:nvPr/>
            </p:nvSpPr>
            <p:spPr>
              <a:xfrm flipH="1">
                <a:off x="273764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3" name="Google Shape;7053;p13"/>
              <p:cNvSpPr/>
              <p:nvPr/>
            </p:nvSpPr>
            <p:spPr>
              <a:xfrm flipH="1">
                <a:off x="279553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4" name="Google Shape;7054;p13"/>
              <p:cNvSpPr/>
              <p:nvPr/>
            </p:nvSpPr>
            <p:spPr>
              <a:xfrm flipH="1">
                <a:off x="275625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5" name="Google Shape;7055;p13"/>
              <p:cNvSpPr/>
              <p:nvPr/>
            </p:nvSpPr>
            <p:spPr>
              <a:xfrm flipH="1">
                <a:off x="28087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6" name="Google Shape;7056;p13"/>
              <p:cNvSpPr/>
              <p:nvPr/>
            </p:nvSpPr>
            <p:spPr>
              <a:xfrm>
                <a:off x="292269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7" name="Google Shape;7057;p13"/>
              <p:cNvSpPr/>
              <p:nvPr/>
            </p:nvSpPr>
            <p:spPr>
              <a:xfrm>
                <a:off x="315071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8" name="Google Shape;7058;p13"/>
              <p:cNvSpPr/>
              <p:nvPr/>
            </p:nvSpPr>
            <p:spPr>
              <a:xfrm>
                <a:off x="297218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9" name="Google Shape;7059;p13"/>
              <p:cNvSpPr/>
              <p:nvPr/>
            </p:nvSpPr>
            <p:spPr>
              <a:xfrm>
                <a:off x="307790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0" name="Google Shape;7060;p13"/>
              <p:cNvSpPr/>
              <p:nvPr/>
            </p:nvSpPr>
            <p:spPr>
              <a:xfrm>
                <a:off x="301969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1" name="Google Shape;7061;p13"/>
              <p:cNvSpPr/>
              <p:nvPr/>
            </p:nvSpPr>
            <p:spPr>
              <a:xfrm>
                <a:off x="309441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2" name="Google Shape;7062;p13"/>
              <p:cNvSpPr/>
              <p:nvPr/>
            </p:nvSpPr>
            <p:spPr>
              <a:xfrm>
                <a:off x="304197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3" name="Google Shape;7063;p13"/>
              <p:cNvSpPr/>
              <p:nvPr/>
            </p:nvSpPr>
            <p:spPr>
              <a:xfrm flipH="1">
                <a:off x="319027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4" name="Google Shape;7064;p13"/>
              <p:cNvSpPr/>
              <p:nvPr/>
            </p:nvSpPr>
            <p:spPr>
              <a:xfrm flipH="1">
                <a:off x="324142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5" name="Google Shape;7065;p13"/>
              <p:cNvSpPr/>
              <p:nvPr/>
            </p:nvSpPr>
            <p:spPr>
              <a:xfrm flipH="1">
                <a:off x="341998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6" name="Google Shape;7066;p13"/>
              <p:cNvSpPr/>
              <p:nvPr/>
            </p:nvSpPr>
            <p:spPr>
              <a:xfrm flipH="1">
                <a:off x="328348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7" name="Google Shape;7067;p13"/>
              <p:cNvSpPr/>
              <p:nvPr/>
            </p:nvSpPr>
            <p:spPr>
              <a:xfrm flipH="1">
                <a:off x="334137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8" name="Google Shape;7068;p13"/>
              <p:cNvSpPr/>
              <p:nvPr/>
            </p:nvSpPr>
            <p:spPr>
              <a:xfrm flipH="1">
                <a:off x="330209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9" name="Google Shape;7069;p13"/>
              <p:cNvSpPr/>
              <p:nvPr/>
            </p:nvSpPr>
            <p:spPr>
              <a:xfrm flipH="1">
                <a:off x="335460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0" name="Google Shape;7070;p13"/>
              <p:cNvSpPr/>
              <p:nvPr/>
            </p:nvSpPr>
            <p:spPr>
              <a:xfrm>
                <a:off x="3468537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1" name="Google Shape;7071;p13"/>
              <p:cNvSpPr/>
              <p:nvPr/>
            </p:nvSpPr>
            <p:spPr>
              <a:xfrm>
                <a:off x="369656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2" name="Google Shape;7072;p13"/>
              <p:cNvSpPr/>
              <p:nvPr/>
            </p:nvSpPr>
            <p:spPr>
              <a:xfrm>
                <a:off x="351802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3" name="Google Shape;7073;p13"/>
              <p:cNvSpPr/>
              <p:nvPr/>
            </p:nvSpPr>
            <p:spPr>
              <a:xfrm>
                <a:off x="362374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4" name="Google Shape;7074;p13"/>
              <p:cNvSpPr/>
              <p:nvPr/>
            </p:nvSpPr>
            <p:spPr>
              <a:xfrm>
                <a:off x="35655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5" name="Google Shape;7075;p13"/>
              <p:cNvSpPr/>
              <p:nvPr/>
            </p:nvSpPr>
            <p:spPr>
              <a:xfrm>
                <a:off x="36402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6" name="Google Shape;7076;p13"/>
              <p:cNvSpPr/>
              <p:nvPr/>
            </p:nvSpPr>
            <p:spPr>
              <a:xfrm>
                <a:off x="358781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7" name="Google Shape;7077;p13"/>
              <p:cNvSpPr/>
              <p:nvPr/>
            </p:nvSpPr>
            <p:spPr>
              <a:xfrm flipH="1">
                <a:off x="37361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8" name="Google Shape;7078;p13"/>
              <p:cNvSpPr/>
              <p:nvPr/>
            </p:nvSpPr>
            <p:spPr>
              <a:xfrm flipH="1">
                <a:off x="378727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9" name="Google Shape;7079;p13"/>
              <p:cNvSpPr/>
              <p:nvPr/>
            </p:nvSpPr>
            <p:spPr>
              <a:xfrm flipH="1">
                <a:off x="396582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0" name="Google Shape;7080;p13"/>
              <p:cNvSpPr/>
              <p:nvPr/>
            </p:nvSpPr>
            <p:spPr>
              <a:xfrm flipH="1">
                <a:off x="382932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1" name="Google Shape;7081;p13"/>
              <p:cNvSpPr/>
              <p:nvPr/>
            </p:nvSpPr>
            <p:spPr>
              <a:xfrm flipH="1">
                <a:off x="38872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2" name="Google Shape;7082;p13"/>
              <p:cNvSpPr/>
              <p:nvPr/>
            </p:nvSpPr>
            <p:spPr>
              <a:xfrm flipH="1">
                <a:off x="384793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3" name="Google Shape;7083;p13"/>
              <p:cNvSpPr/>
              <p:nvPr/>
            </p:nvSpPr>
            <p:spPr>
              <a:xfrm flipH="1">
                <a:off x="390045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4" name="Google Shape;7084;p13"/>
              <p:cNvSpPr/>
              <p:nvPr/>
            </p:nvSpPr>
            <p:spPr>
              <a:xfrm>
                <a:off x="4014380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5" name="Google Shape;7085;p13"/>
              <p:cNvSpPr/>
              <p:nvPr/>
            </p:nvSpPr>
            <p:spPr>
              <a:xfrm>
                <a:off x="424240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6" name="Google Shape;7086;p13"/>
              <p:cNvSpPr/>
              <p:nvPr/>
            </p:nvSpPr>
            <p:spPr>
              <a:xfrm>
                <a:off x="406387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7" name="Google Shape;7087;p13"/>
              <p:cNvSpPr/>
              <p:nvPr/>
            </p:nvSpPr>
            <p:spPr>
              <a:xfrm>
                <a:off x="416959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8" name="Google Shape;7088;p13"/>
              <p:cNvSpPr/>
              <p:nvPr/>
            </p:nvSpPr>
            <p:spPr>
              <a:xfrm>
                <a:off x="411137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9" name="Google Shape;7089;p13"/>
              <p:cNvSpPr/>
              <p:nvPr/>
            </p:nvSpPr>
            <p:spPr>
              <a:xfrm>
                <a:off x="4186098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0" name="Google Shape;7090;p13"/>
              <p:cNvSpPr/>
              <p:nvPr/>
            </p:nvSpPr>
            <p:spPr>
              <a:xfrm>
                <a:off x="413365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1" name="Google Shape;7091;p13"/>
              <p:cNvSpPr/>
              <p:nvPr/>
            </p:nvSpPr>
            <p:spPr>
              <a:xfrm flipH="1">
                <a:off x="428196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2" name="Google Shape;7092;p13"/>
              <p:cNvSpPr/>
              <p:nvPr/>
            </p:nvSpPr>
            <p:spPr>
              <a:xfrm flipH="1">
                <a:off x="433311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3" name="Google Shape;7093;p13"/>
              <p:cNvSpPr/>
              <p:nvPr/>
            </p:nvSpPr>
            <p:spPr>
              <a:xfrm flipH="1">
                <a:off x="4511671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4" name="Google Shape;7094;p13"/>
              <p:cNvSpPr/>
              <p:nvPr/>
            </p:nvSpPr>
            <p:spPr>
              <a:xfrm flipH="1">
                <a:off x="437516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5" name="Google Shape;7095;p13"/>
              <p:cNvSpPr/>
              <p:nvPr/>
            </p:nvSpPr>
            <p:spPr>
              <a:xfrm flipH="1">
                <a:off x="443306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6" name="Google Shape;7096;p13"/>
              <p:cNvSpPr/>
              <p:nvPr/>
            </p:nvSpPr>
            <p:spPr>
              <a:xfrm flipH="1">
                <a:off x="439378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7" name="Google Shape;7097;p13"/>
              <p:cNvSpPr/>
              <p:nvPr/>
            </p:nvSpPr>
            <p:spPr>
              <a:xfrm flipH="1">
                <a:off x="444629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8" name="Google Shape;7098;p13"/>
              <p:cNvSpPr/>
              <p:nvPr/>
            </p:nvSpPr>
            <p:spPr>
              <a:xfrm>
                <a:off x="456022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9" name="Google Shape;7099;p13"/>
              <p:cNvSpPr/>
              <p:nvPr/>
            </p:nvSpPr>
            <p:spPr>
              <a:xfrm>
                <a:off x="478824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0" name="Google Shape;7100;p13"/>
              <p:cNvSpPr/>
              <p:nvPr/>
            </p:nvSpPr>
            <p:spPr>
              <a:xfrm>
                <a:off x="46097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1" name="Google Shape;7101;p13"/>
              <p:cNvSpPr/>
              <p:nvPr/>
            </p:nvSpPr>
            <p:spPr>
              <a:xfrm>
                <a:off x="471543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2" name="Google Shape;7102;p13"/>
              <p:cNvSpPr/>
              <p:nvPr/>
            </p:nvSpPr>
            <p:spPr>
              <a:xfrm>
                <a:off x="465722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3" name="Google Shape;7103;p13"/>
              <p:cNvSpPr/>
              <p:nvPr/>
            </p:nvSpPr>
            <p:spPr>
              <a:xfrm>
                <a:off x="4731941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4" name="Google Shape;7104;p13"/>
              <p:cNvSpPr/>
              <p:nvPr/>
            </p:nvSpPr>
            <p:spPr>
              <a:xfrm>
                <a:off x="467950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5" name="Google Shape;7105;p13"/>
              <p:cNvSpPr/>
              <p:nvPr/>
            </p:nvSpPr>
            <p:spPr>
              <a:xfrm flipH="1">
                <a:off x="4827805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6" name="Google Shape;7106;p13"/>
              <p:cNvSpPr/>
              <p:nvPr/>
            </p:nvSpPr>
            <p:spPr>
              <a:xfrm flipH="1">
                <a:off x="487895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7" name="Google Shape;7107;p13"/>
              <p:cNvSpPr/>
              <p:nvPr/>
            </p:nvSpPr>
            <p:spPr>
              <a:xfrm flipH="1">
                <a:off x="505751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8" name="Google Shape;7108;p13"/>
              <p:cNvSpPr/>
              <p:nvPr/>
            </p:nvSpPr>
            <p:spPr>
              <a:xfrm flipH="1">
                <a:off x="492101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9" name="Google Shape;7109;p13"/>
              <p:cNvSpPr/>
              <p:nvPr/>
            </p:nvSpPr>
            <p:spPr>
              <a:xfrm flipH="1">
                <a:off x="497890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0" name="Google Shape;7110;p13"/>
              <p:cNvSpPr/>
              <p:nvPr/>
            </p:nvSpPr>
            <p:spPr>
              <a:xfrm flipH="1">
                <a:off x="493962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1" name="Google Shape;7111;p13"/>
              <p:cNvSpPr/>
              <p:nvPr/>
            </p:nvSpPr>
            <p:spPr>
              <a:xfrm flipH="1">
                <a:off x="4992138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2" name="Google Shape;7112;p13"/>
              <p:cNvSpPr/>
              <p:nvPr/>
            </p:nvSpPr>
            <p:spPr>
              <a:xfrm>
                <a:off x="510725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3" name="Google Shape;7113;p13"/>
              <p:cNvSpPr/>
              <p:nvPr/>
            </p:nvSpPr>
            <p:spPr>
              <a:xfrm>
                <a:off x="533527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4" name="Google Shape;7114;p13"/>
              <p:cNvSpPr/>
              <p:nvPr/>
            </p:nvSpPr>
            <p:spPr>
              <a:xfrm>
                <a:off x="5156746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5" name="Google Shape;7115;p13"/>
              <p:cNvSpPr/>
              <p:nvPr/>
            </p:nvSpPr>
            <p:spPr>
              <a:xfrm>
                <a:off x="526246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6" name="Google Shape;7116;p13"/>
              <p:cNvSpPr/>
              <p:nvPr/>
            </p:nvSpPr>
            <p:spPr>
              <a:xfrm>
                <a:off x="5204254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7" name="Google Shape;7117;p13"/>
              <p:cNvSpPr/>
              <p:nvPr/>
            </p:nvSpPr>
            <p:spPr>
              <a:xfrm>
                <a:off x="527897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8" name="Google Shape;7118;p13"/>
              <p:cNvSpPr/>
              <p:nvPr/>
            </p:nvSpPr>
            <p:spPr>
              <a:xfrm>
                <a:off x="52265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9" name="Google Shape;7119;p13"/>
              <p:cNvSpPr/>
              <p:nvPr/>
            </p:nvSpPr>
            <p:spPr>
              <a:xfrm flipH="1">
                <a:off x="537483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0" name="Google Shape;7120;p13"/>
              <p:cNvSpPr/>
              <p:nvPr/>
            </p:nvSpPr>
            <p:spPr>
              <a:xfrm flipH="1">
                <a:off x="5425989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1" name="Google Shape;7121;p13"/>
              <p:cNvSpPr/>
              <p:nvPr/>
            </p:nvSpPr>
            <p:spPr>
              <a:xfrm flipH="1">
                <a:off x="560454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2" name="Google Shape;7122;p13"/>
              <p:cNvSpPr/>
              <p:nvPr/>
            </p:nvSpPr>
            <p:spPr>
              <a:xfrm flipH="1">
                <a:off x="546804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3" name="Google Shape;7123;p13"/>
              <p:cNvSpPr/>
              <p:nvPr/>
            </p:nvSpPr>
            <p:spPr>
              <a:xfrm flipH="1">
                <a:off x="552593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4" name="Google Shape;7124;p13"/>
              <p:cNvSpPr/>
              <p:nvPr/>
            </p:nvSpPr>
            <p:spPr>
              <a:xfrm flipH="1">
                <a:off x="548665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5" name="Google Shape;7125;p13"/>
              <p:cNvSpPr/>
              <p:nvPr/>
            </p:nvSpPr>
            <p:spPr>
              <a:xfrm flipH="1">
                <a:off x="5539171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6" name="Google Shape;7126;p13"/>
              <p:cNvSpPr/>
              <p:nvPr/>
            </p:nvSpPr>
            <p:spPr>
              <a:xfrm>
                <a:off x="5654288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7" name="Google Shape;7127;p13"/>
              <p:cNvSpPr/>
              <p:nvPr/>
            </p:nvSpPr>
            <p:spPr>
              <a:xfrm>
                <a:off x="588231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8" name="Google Shape;7128;p13"/>
              <p:cNvSpPr/>
              <p:nvPr/>
            </p:nvSpPr>
            <p:spPr>
              <a:xfrm>
                <a:off x="5703779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9" name="Google Shape;7129;p13"/>
              <p:cNvSpPr/>
              <p:nvPr/>
            </p:nvSpPr>
            <p:spPr>
              <a:xfrm>
                <a:off x="580950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0" name="Google Shape;7130;p13"/>
              <p:cNvSpPr/>
              <p:nvPr/>
            </p:nvSpPr>
            <p:spPr>
              <a:xfrm>
                <a:off x="5751287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1" name="Google Shape;7131;p13"/>
              <p:cNvSpPr/>
              <p:nvPr/>
            </p:nvSpPr>
            <p:spPr>
              <a:xfrm>
                <a:off x="5826006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2" name="Google Shape;7132;p13"/>
              <p:cNvSpPr/>
              <p:nvPr/>
            </p:nvSpPr>
            <p:spPr>
              <a:xfrm>
                <a:off x="57735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3" name="Google Shape;7133;p13"/>
              <p:cNvSpPr/>
              <p:nvPr/>
            </p:nvSpPr>
            <p:spPr>
              <a:xfrm flipH="1">
                <a:off x="592187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4" name="Google Shape;7134;p13"/>
              <p:cNvSpPr/>
              <p:nvPr/>
            </p:nvSpPr>
            <p:spPr>
              <a:xfrm flipH="1">
                <a:off x="5973022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5" name="Google Shape;7135;p13"/>
              <p:cNvSpPr/>
              <p:nvPr/>
            </p:nvSpPr>
            <p:spPr>
              <a:xfrm flipH="1">
                <a:off x="615158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6" name="Google Shape;7136;p13"/>
              <p:cNvSpPr/>
              <p:nvPr/>
            </p:nvSpPr>
            <p:spPr>
              <a:xfrm flipH="1">
                <a:off x="601507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7" name="Google Shape;7137;p13"/>
              <p:cNvSpPr/>
              <p:nvPr/>
            </p:nvSpPr>
            <p:spPr>
              <a:xfrm flipH="1">
                <a:off x="607297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8" name="Google Shape;7138;p13"/>
              <p:cNvSpPr/>
              <p:nvPr/>
            </p:nvSpPr>
            <p:spPr>
              <a:xfrm flipH="1">
                <a:off x="603368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9" name="Google Shape;7139;p13"/>
              <p:cNvSpPr/>
              <p:nvPr/>
            </p:nvSpPr>
            <p:spPr>
              <a:xfrm flipH="1">
                <a:off x="6086203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0" name="Google Shape;7140;p13"/>
              <p:cNvSpPr/>
              <p:nvPr/>
            </p:nvSpPr>
            <p:spPr>
              <a:xfrm>
                <a:off x="620132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1" name="Google Shape;7141;p13"/>
              <p:cNvSpPr/>
              <p:nvPr/>
            </p:nvSpPr>
            <p:spPr>
              <a:xfrm>
                <a:off x="642934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2" name="Google Shape;7142;p13"/>
              <p:cNvSpPr/>
              <p:nvPr/>
            </p:nvSpPr>
            <p:spPr>
              <a:xfrm>
                <a:off x="62508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3" name="Google Shape;7143;p13"/>
              <p:cNvSpPr/>
              <p:nvPr/>
            </p:nvSpPr>
            <p:spPr>
              <a:xfrm>
                <a:off x="6356534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4" name="Google Shape;7144;p13"/>
              <p:cNvSpPr/>
              <p:nvPr/>
            </p:nvSpPr>
            <p:spPr>
              <a:xfrm>
                <a:off x="629832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5" name="Google Shape;7145;p13"/>
              <p:cNvSpPr/>
              <p:nvPr/>
            </p:nvSpPr>
            <p:spPr>
              <a:xfrm>
                <a:off x="6373039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6" name="Google Shape;7146;p13"/>
              <p:cNvSpPr/>
              <p:nvPr/>
            </p:nvSpPr>
            <p:spPr>
              <a:xfrm>
                <a:off x="632059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7" name="Google Shape;7147;p13"/>
              <p:cNvSpPr/>
              <p:nvPr/>
            </p:nvSpPr>
            <p:spPr>
              <a:xfrm flipH="1">
                <a:off x="6468903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8" name="Google Shape;7148;p13"/>
              <p:cNvSpPr/>
              <p:nvPr/>
            </p:nvSpPr>
            <p:spPr>
              <a:xfrm flipH="1">
                <a:off x="6520054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9" name="Google Shape;7149;p13"/>
              <p:cNvSpPr/>
              <p:nvPr/>
            </p:nvSpPr>
            <p:spPr>
              <a:xfrm flipH="1">
                <a:off x="669861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0" name="Google Shape;7150;p13"/>
              <p:cNvSpPr/>
              <p:nvPr/>
            </p:nvSpPr>
            <p:spPr>
              <a:xfrm flipH="1">
                <a:off x="6562110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1" name="Google Shape;7151;p13"/>
              <p:cNvSpPr/>
              <p:nvPr/>
            </p:nvSpPr>
            <p:spPr>
              <a:xfrm flipH="1">
                <a:off x="662000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2" name="Google Shape;7152;p13"/>
              <p:cNvSpPr/>
              <p:nvPr/>
            </p:nvSpPr>
            <p:spPr>
              <a:xfrm flipH="1">
                <a:off x="658072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3" name="Google Shape;7153;p13"/>
              <p:cNvSpPr/>
              <p:nvPr/>
            </p:nvSpPr>
            <p:spPr>
              <a:xfrm flipH="1">
                <a:off x="6633236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4" name="Google Shape;7154;p13"/>
              <p:cNvSpPr/>
              <p:nvPr/>
            </p:nvSpPr>
            <p:spPr>
              <a:xfrm>
                <a:off x="674835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5" name="Google Shape;7155;p13"/>
              <p:cNvSpPr/>
              <p:nvPr/>
            </p:nvSpPr>
            <p:spPr>
              <a:xfrm>
                <a:off x="6976378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6" name="Google Shape;7156;p13"/>
              <p:cNvSpPr/>
              <p:nvPr/>
            </p:nvSpPr>
            <p:spPr>
              <a:xfrm>
                <a:off x="6797844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7" name="Google Shape;7157;p13"/>
              <p:cNvSpPr/>
              <p:nvPr/>
            </p:nvSpPr>
            <p:spPr>
              <a:xfrm>
                <a:off x="6903567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8" name="Google Shape;7158;p13"/>
              <p:cNvSpPr/>
              <p:nvPr/>
            </p:nvSpPr>
            <p:spPr>
              <a:xfrm>
                <a:off x="6845352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9" name="Google Shape;7159;p13"/>
              <p:cNvSpPr/>
              <p:nvPr/>
            </p:nvSpPr>
            <p:spPr>
              <a:xfrm>
                <a:off x="6920072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0" name="Google Shape;7160;p13"/>
              <p:cNvSpPr/>
              <p:nvPr/>
            </p:nvSpPr>
            <p:spPr>
              <a:xfrm>
                <a:off x="686763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1" name="Google Shape;7161;p13"/>
              <p:cNvSpPr/>
              <p:nvPr/>
            </p:nvSpPr>
            <p:spPr>
              <a:xfrm flipH="1">
                <a:off x="701593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2" name="Google Shape;7162;p13"/>
              <p:cNvSpPr/>
              <p:nvPr/>
            </p:nvSpPr>
            <p:spPr>
              <a:xfrm flipH="1">
                <a:off x="7067087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3" name="Google Shape;7163;p13"/>
              <p:cNvSpPr/>
              <p:nvPr/>
            </p:nvSpPr>
            <p:spPr>
              <a:xfrm flipH="1">
                <a:off x="7245645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4" name="Google Shape;7164;p13"/>
              <p:cNvSpPr/>
              <p:nvPr/>
            </p:nvSpPr>
            <p:spPr>
              <a:xfrm flipH="1">
                <a:off x="7109143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5" name="Google Shape;7165;p13"/>
              <p:cNvSpPr/>
              <p:nvPr/>
            </p:nvSpPr>
            <p:spPr>
              <a:xfrm flipH="1">
                <a:off x="716703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6" name="Google Shape;7166;p13"/>
              <p:cNvSpPr/>
              <p:nvPr/>
            </p:nvSpPr>
            <p:spPr>
              <a:xfrm flipH="1">
                <a:off x="7127755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7" name="Google Shape;7167;p13"/>
              <p:cNvSpPr/>
              <p:nvPr/>
            </p:nvSpPr>
            <p:spPr>
              <a:xfrm flipH="1">
                <a:off x="7180269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8" name="Google Shape;7168;p13"/>
              <p:cNvSpPr/>
              <p:nvPr/>
            </p:nvSpPr>
            <p:spPr>
              <a:xfrm>
                <a:off x="7295386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9" name="Google Shape;7169;p13"/>
              <p:cNvSpPr/>
              <p:nvPr/>
            </p:nvSpPr>
            <p:spPr>
              <a:xfrm>
                <a:off x="752341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0" name="Google Shape;7170;p13"/>
              <p:cNvSpPr/>
              <p:nvPr/>
            </p:nvSpPr>
            <p:spPr>
              <a:xfrm>
                <a:off x="7344877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1" name="Google Shape;7171;p13"/>
              <p:cNvSpPr/>
              <p:nvPr/>
            </p:nvSpPr>
            <p:spPr>
              <a:xfrm>
                <a:off x="7450599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2" name="Google Shape;7172;p13"/>
              <p:cNvSpPr/>
              <p:nvPr/>
            </p:nvSpPr>
            <p:spPr>
              <a:xfrm>
                <a:off x="7392385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3" name="Google Shape;7173;p13"/>
              <p:cNvSpPr/>
              <p:nvPr/>
            </p:nvSpPr>
            <p:spPr>
              <a:xfrm>
                <a:off x="7467104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4" name="Google Shape;7174;p13"/>
              <p:cNvSpPr/>
              <p:nvPr/>
            </p:nvSpPr>
            <p:spPr>
              <a:xfrm>
                <a:off x="7414665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5" name="Google Shape;7175;p13"/>
              <p:cNvSpPr/>
              <p:nvPr/>
            </p:nvSpPr>
            <p:spPr>
              <a:xfrm flipH="1">
                <a:off x="756296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6" name="Google Shape;7176;p13"/>
              <p:cNvSpPr/>
              <p:nvPr/>
            </p:nvSpPr>
            <p:spPr>
              <a:xfrm flipH="1">
                <a:off x="7614120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7" name="Google Shape;7177;p13"/>
              <p:cNvSpPr/>
              <p:nvPr/>
            </p:nvSpPr>
            <p:spPr>
              <a:xfrm flipH="1">
                <a:off x="7792678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8" name="Google Shape;7178;p13"/>
              <p:cNvSpPr/>
              <p:nvPr/>
            </p:nvSpPr>
            <p:spPr>
              <a:xfrm flipH="1">
                <a:off x="7656176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9" name="Google Shape;7179;p13"/>
              <p:cNvSpPr/>
              <p:nvPr/>
            </p:nvSpPr>
            <p:spPr>
              <a:xfrm flipH="1">
                <a:off x="771406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0" name="Google Shape;7180;p13"/>
              <p:cNvSpPr/>
              <p:nvPr/>
            </p:nvSpPr>
            <p:spPr>
              <a:xfrm flipH="1">
                <a:off x="767478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1" name="Google Shape;7181;p13"/>
              <p:cNvSpPr/>
              <p:nvPr/>
            </p:nvSpPr>
            <p:spPr>
              <a:xfrm flipH="1">
                <a:off x="7727302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2" name="Google Shape;7182;p13"/>
              <p:cNvSpPr/>
              <p:nvPr/>
            </p:nvSpPr>
            <p:spPr>
              <a:xfrm>
                <a:off x="7842419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3" name="Google Shape;7183;p13"/>
              <p:cNvSpPr/>
              <p:nvPr/>
            </p:nvSpPr>
            <p:spPr>
              <a:xfrm>
                <a:off x="807044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4" name="Google Shape;7184;p13"/>
              <p:cNvSpPr/>
              <p:nvPr/>
            </p:nvSpPr>
            <p:spPr>
              <a:xfrm>
                <a:off x="78919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5" name="Google Shape;7185;p13"/>
              <p:cNvSpPr/>
              <p:nvPr/>
            </p:nvSpPr>
            <p:spPr>
              <a:xfrm>
                <a:off x="7997632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6" name="Google Shape;7186;p13"/>
              <p:cNvSpPr/>
              <p:nvPr/>
            </p:nvSpPr>
            <p:spPr>
              <a:xfrm>
                <a:off x="7939418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7" name="Google Shape;7187;p13"/>
              <p:cNvSpPr/>
              <p:nvPr/>
            </p:nvSpPr>
            <p:spPr>
              <a:xfrm>
                <a:off x="8014137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8" name="Google Shape;7188;p13"/>
              <p:cNvSpPr/>
              <p:nvPr/>
            </p:nvSpPr>
            <p:spPr>
              <a:xfrm>
                <a:off x="796169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9" name="Google Shape;7189;p13"/>
              <p:cNvSpPr/>
              <p:nvPr/>
            </p:nvSpPr>
            <p:spPr>
              <a:xfrm flipH="1">
                <a:off x="8110001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0" name="Google Shape;7190;p13"/>
              <p:cNvSpPr/>
              <p:nvPr/>
            </p:nvSpPr>
            <p:spPr>
              <a:xfrm flipH="1">
                <a:off x="8161153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1" name="Google Shape;7191;p13"/>
              <p:cNvSpPr/>
              <p:nvPr/>
            </p:nvSpPr>
            <p:spPr>
              <a:xfrm flipH="1">
                <a:off x="8339710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2" name="Google Shape;7192;p13"/>
              <p:cNvSpPr/>
              <p:nvPr/>
            </p:nvSpPr>
            <p:spPr>
              <a:xfrm flipH="1">
                <a:off x="8203208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3" name="Google Shape;7193;p13"/>
              <p:cNvSpPr/>
              <p:nvPr/>
            </p:nvSpPr>
            <p:spPr>
              <a:xfrm flipH="1">
                <a:off x="8261100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4" name="Google Shape;7194;p13"/>
              <p:cNvSpPr/>
              <p:nvPr/>
            </p:nvSpPr>
            <p:spPr>
              <a:xfrm flipH="1">
                <a:off x="822182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5" name="Google Shape;7195;p13"/>
              <p:cNvSpPr/>
              <p:nvPr/>
            </p:nvSpPr>
            <p:spPr>
              <a:xfrm flipH="1">
                <a:off x="8274334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6" name="Google Shape;7196;p13"/>
              <p:cNvSpPr/>
              <p:nvPr/>
            </p:nvSpPr>
            <p:spPr>
              <a:xfrm>
                <a:off x="8389452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7" name="Google Shape;7197;p13"/>
              <p:cNvSpPr/>
              <p:nvPr/>
            </p:nvSpPr>
            <p:spPr>
              <a:xfrm>
                <a:off x="8617476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8" name="Google Shape;7198;p13"/>
              <p:cNvSpPr/>
              <p:nvPr/>
            </p:nvSpPr>
            <p:spPr>
              <a:xfrm>
                <a:off x="8438942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9" name="Google Shape;7199;p13"/>
              <p:cNvSpPr/>
              <p:nvPr/>
            </p:nvSpPr>
            <p:spPr>
              <a:xfrm>
                <a:off x="8544665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0" name="Google Shape;7200;p13"/>
              <p:cNvSpPr/>
              <p:nvPr/>
            </p:nvSpPr>
            <p:spPr>
              <a:xfrm>
                <a:off x="8486451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1" name="Google Shape;7201;p13"/>
              <p:cNvSpPr/>
              <p:nvPr/>
            </p:nvSpPr>
            <p:spPr>
              <a:xfrm>
                <a:off x="8561170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2" name="Google Shape;7202;p13"/>
              <p:cNvSpPr/>
              <p:nvPr/>
            </p:nvSpPr>
            <p:spPr>
              <a:xfrm>
                <a:off x="8508730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3" name="Google Shape;7203;p13"/>
              <p:cNvSpPr/>
              <p:nvPr/>
            </p:nvSpPr>
            <p:spPr>
              <a:xfrm flipH="1">
                <a:off x="8657034" y="193895"/>
                <a:ext cx="292904" cy="99873"/>
              </a:xfrm>
              <a:custGeom>
                <a:avLst/>
                <a:gdLst/>
                <a:ahLst/>
                <a:cxnLst/>
                <a:rect l="l" t="t" r="r" b="b"/>
                <a:pathLst>
                  <a:path w="11819" h="4030" extrusionOk="0">
                    <a:moveTo>
                      <a:pt x="9731" y="1"/>
                    </a:moveTo>
                    <a:cubicBezTo>
                      <a:pt x="9348" y="1"/>
                      <a:pt x="8966" y="170"/>
                      <a:pt x="8727" y="472"/>
                    </a:cubicBezTo>
                    <a:cubicBezTo>
                      <a:pt x="8355" y="908"/>
                      <a:pt x="8309" y="1628"/>
                      <a:pt x="8742" y="2036"/>
                    </a:cubicBezTo>
                    <a:cubicBezTo>
                      <a:pt x="8929" y="2221"/>
                      <a:pt x="9191" y="2327"/>
                      <a:pt x="9452" y="2327"/>
                    </a:cubicBezTo>
                    <a:cubicBezTo>
                      <a:pt x="9473" y="2327"/>
                      <a:pt x="9494" y="2326"/>
                      <a:pt x="9515" y="2325"/>
                    </a:cubicBezTo>
                    <a:cubicBezTo>
                      <a:pt x="9530" y="2325"/>
                      <a:pt x="9539" y="2312"/>
                      <a:pt x="9539" y="2300"/>
                    </a:cubicBezTo>
                    <a:cubicBezTo>
                      <a:pt x="9539" y="2285"/>
                      <a:pt x="9527" y="2276"/>
                      <a:pt x="9512" y="2276"/>
                    </a:cubicBezTo>
                    <a:cubicBezTo>
                      <a:pt x="9501" y="2276"/>
                      <a:pt x="9491" y="2276"/>
                      <a:pt x="9480" y="2276"/>
                    </a:cubicBezTo>
                    <a:cubicBezTo>
                      <a:pt x="9224" y="2276"/>
                      <a:pt x="8968" y="2170"/>
                      <a:pt x="8791" y="1984"/>
                    </a:cubicBezTo>
                    <a:cubicBezTo>
                      <a:pt x="8401" y="1601"/>
                      <a:pt x="8460" y="932"/>
                      <a:pt x="8806" y="543"/>
                    </a:cubicBezTo>
                    <a:cubicBezTo>
                      <a:pt x="9041" y="258"/>
                      <a:pt x="9379" y="131"/>
                      <a:pt x="9725" y="131"/>
                    </a:cubicBezTo>
                    <a:cubicBezTo>
                      <a:pt x="10163" y="131"/>
                      <a:pt x="10614" y="335"/>
                      <a:pt x="10883" y="681"/>
                    </a:cubicBezTo>
                    <a:cubicBezTo>
                      <a:pt x="11625" y="1585"/>
                      <a:pt x="10916" y="2861"/>
                      <a:pt x="9895" y="3159"/>
                    </a:cubicBezTo>
                    <a:cubicBezTo>
                      <a:pt x="9678" y="3228"/>
                      <a:pt x="9461" y="3259"/>
                      <a:pt x="9246" y="3259"/>
                    </a:cubicBezTo>
                    <a:cubicBezTo>
                      <a:pt x="8407" y="3259"/>
                      <a:pt x="7600" y="2788"/>
                      <a:pt x="6948" y="2263"/>
                    </a:cubicBezTo>
                    <a:cubicBezTo>
                      <a:pt x="6092" y="1579"/>
                      <a:pt x="5298" y="748"/>
                      <a:pt x="4239" y="356"/>
                    </a:cubicBezTo>
                    <a:cubicBezTo>
                      <a:pt x="3762" y="171"/>
                      <a:pt x="3250" y="86"/>
                      <a:pt x="2738" y="86"/>
                    </a:cubicBezTo>
                    <a:cubicBezTo>
                      <a:pt x="2688" y="86"/>
                      <a:pt x="2637" y="87"/>
                      <a:pt x="2586" y="89"/>
                    </a:cubicBezTo>
                    <a:cubicBezTo>
                      <a:pt x="2307" y="92"/>
                      <a:pt x="2016" y="138"/>
                      <a:pt x="1749" y="224"/>
                    </a:cubicBezTo>
                    <a:cubicBezTo>
                      <a:pt x="1206" y="402"/>
                      <a:pt x="725" y="788"/>
                      <a:pt x="467" y="1303"/>
                    </a:cubicBezTo>
                    <a:cubicBezTo>
                      <a:pt x="65" y="2079"/>
                      <a:pt x="185" y="3088"/>
                      <a:pt x="893" y="3647"/>
                    </a:cubicBezTo>
                    <a:cubicBezTo>
                      <a:pt x="1203" y="3897"/>
                      <a:pt x="1589" y="4030"/>
                      <a:pt x="1967" y="4030"/>
                    </a:cubicBezTo>
                    <a:cubicBezTo>
                      <a:pt x="2432" y="4030"/>
                      <a:pt x="2884" y="3828"/>
                      <a:pt x="3163" y="3395"/>
                    </a:cubicBezTo>
                    <a:cubicBezTo>
                      <a:pt x="3681" y="2607"/>
                      <a:pt x="3261" y="1536"/>
                      <a:pt x="2267" y="1521"/>
                    </a:cubicBezTo>
                    <a:cubicBezTo>
                      <a:pt x="2252" y="1521"/>
                      <a:pt x="2243" y="1533"/>
                      <a:pt x="2243" y="1546"/>
                    </a:cubicBezTo>
                    <a:cubicBezTo>
                      <a:pt x="2243" y="1561"/>
                      <a:pt x="2252" y="1570"/>
                      <a:pt x="2267" y="1570"/>
                    </a:cubicBezTo>
                    <a:cubicBezTo>
                      <a:pt x="3194" y="1607"/>
                      <a:pt x="3574" y="2607"/>
                      <a:pt x="3077" y="3337"/>
                    </a:cubicBezTo>
                    <a:cubicBezTo>
                      <a:pt x="2830" y="3706"/>
                      <a:pt x="2414" y="3905"/>
                      <a:pt x="1984" y="3905"/>
                    </a:cubicBezTo>
                    <a:cubicBezTo>
                      <a:pt x="1885" y="3905"/>
                      <a:pt x="1786" y="3895"/>
                      <a:pt x="1688" y="3873"/>
                    </a:cubicBezTo>
                    <a:cubicBezTo>
                      <a:pt x="182" y="3536"/>
                      <a:pt x="1" y="1677"/>
                      <a:pt x="1114" y="770"/>
                    </a:cubicBezTo>
                    <a:cubicBezTo>
                      <a:pt x="1560" y="392"/>
                      <a:pt x="2134" y="264"/>
                      <a:pt x="2708" y="264"/>
                    </a:cubicBezTo>
                    <a:cubicBezTo>
                      <a:pt x="2940" y="264"/>
                      <a:pt x="3173" y="285"/>
                      <a:pt x="3396" y="319"/>
                    </a:cubicBezTo>
                    <a:cubicBezTo>
                      <a:pt x="4203" y="445"/>
                      <a:pt x="4926" y="849"/>
                      <a:pt x="5558" y="1358"/>
                    </a:cubicBezTo>
                    <a:cubicBezTo>
                      <a:pt x="6614" y="2210"/>
                      <a:pt x="7801" y="3439"/>
                      <a:pt x="9218" y="3439"/>
                    </a:cubicBezTo>
                    <a:cubicBezTo>
                      <a:pt x="9455" y="3439"/>
                      <a:pt x="9699" y="3404"/>
                      <a:pt x="9950" y="3328"/>
                    </a:cubicBezTo>
                    <a:cubicBezTo>
                      <a:pt x="11085" y="2987"/>
                      <a:pt x="11818" y="1582"/>
                      <a:pt x="10996" y="586"/>
                    </a:cubicBezTo>
                    <a:cubicBezTo>
                      <a:pt x="10720" y="254"/>
                      <a:pt x="10306" y="43"/>
                      <a:pt x="9877" y="9"/>
                    </a:cubicBezTo>
                    <a:cubicBezTo>
                      <a:pt x="9828" y="3"/>
                      <a:pt x="9780" y="1"/>
                      <a:pt x="97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4" name="Google Shape;7204;p13"/>
              <p:cNvSpPr/>
              <p:nvPr/>
            </p:nvSpPr>
            <p:spPr>
              <a:xfrm flipH="1">
                <a:off x="8708185" y="241924"/>
                <a:ext cx="13730" cy="1028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15" extrusionOk="0">
                    <a:moveTo>
                      <a:pt x="277" y="0"/>
                    </a:moveTo>
                    <a:cubicBezTo>
                      <a:pt x="124" y="0"/>
                      <a:pt x="1" y="92"/>
                      <a:pt x="1" y="206"/>
                    </a:cubicBezTo>
                    <a:cubicBezTo>
                      <a:pt x="1" y="319"/>
                      <a:pt x="124" y="414"/>
                      <a:pt x="277" y="414"/>
                    </a:cubicBezTo>
                    <a:cubicBezTo>
                      <a:pt x="430" y="414"/>
                      <a:pt x="553" y="322"/>
                      <a:pt x="553" y="206"/>
                    </a:cubicBezTo>
                    <a:cubicBezTo>
                      <a:pt x="553" y="92"/>
                      <a:pt x="430" y="0"/>
                      <a:pt x="2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5" name="Google Shape;7205;p13"/>
              <p:cNvSpPr/>
              <p:nvPr/>
            </p:nvSpPr>
            <p:spPr>
              <a:xfrm flipH="1">
                <a:off x="8886743" y="231044"/>
                <a:ext cx="13705" cy="1021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2" extrusionOk="0">
                    <a:moveTo>
                      <a:pt x="276" y="1"/>
                    </a:moveTo>
                    <a:cubicBezTo>
                      <a:pt x="123" y="1"/>
                      <a:pt x="0" y="93"/>
                      <a:pt x="0" y="206"/>
                    </a:cubicBezTo>
                    <a:cubicBezTo>
                      <a:pt x="0" y="320"/>
                      <a:pt x="123" y="412"/>
                      <a:pt x="276" y="412"/>
                    </a:cubicBezTo>
                    <a:cubicBezTo>
                      <a:pt x="430" y="412"/>
                      <a:pt x="553" y="320"/>
                      <a:pt x="553" y="206"/>
                    </a:cubicBezTo>
                    <a:cubicBezTo>
                      <a:pt x="553" y="93"/>
                      <a:pt x="430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6" name="Google Shape;7206;p13"/>
              <p:cNvSpPr/>
              <p:nvPr/>
            </p:nvSpPr>
            <p:spPr>
              <a:xfrm flipH="1">
                <a:off x="8750241" y="206832"/>
                <a:ext cx="44485" cy="43592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59" extrusionOk="0">
                    <a:moveTo>
                      <a:pt x="964" y="1"/>
                    </a:moveTo>
                    <a:cubicBezTo>
                      <a:pt x="766" y="1"/>
                      <a:pt x="567" y="75"/>
                      <a:pt x="427" y="223"/>
                    </a:cubicBezTo>
                    <a:cubicBezTo>
                      <a:pt x="1" y="646"/>
                      <a:pt x="133" y="1386"/>
                      <a:pt x="571" y="1750"/>
                    </a:cubicBezTo>
                    <a:cubicBezTo>
                      <a:pt x="578" y="1756"/>
                      <a:pt x="584" y="1759"/>
                      <a:pt x="591" y="1759"/>
                    </a:cubicBezTo>
                    <a:cubicBezTo>
                      <a:pt x="617" y="1759"/>
                      <a:pt x="638" y="1723"/>
                      <a:pt x="614" y="1701"/>
                    </a:cubicBezTo>
                    <a:cubicBezTo>
                      <a:pt x="360" y="1459"/>
                      <a:pt x="209" y="1097"/>
                      <a:pt x="271" y="748"/>
                    </a:cubicBezTo>
                    <a:cubicBezTo>
                      <a:pt x="319" y="409"/>
                      <a:pt x="596" y="100"/>
                      <a:pt x="952" y="100"/>
                    </a:cubicBezTo>
                    <a:cubicBezTo>
                      <a:pt x="954" y="100"/>
                      <a:pt x="956" y="100"/>
                      <a:pt x="958" y="100"/>
                    </a:cubicBezTo>
                    <a:cubicBezTo>
                      <a:pt x="962" y="100"/>
                      <a:pt x="967" y="100"/>
                      <a:pt x="972" y="100"/>
                    </a:cubicBezTo>
                    <a:cubicBezTo>
                      <a:pt x="1216" y="100"/>
                      <a:pt x="1468" y="255"/>
                      <a:pt x="1556" y="490"/>
                    </a:cubicBezTo>
                    <a:cubicBezTo>
                      <a:pt x="1677" y="821"/>
                      <a:pt x="1423" y="1158"/>
                      <a:pt x="1132" y="1158"/>
                    </a:cubicBezTo>
                    <a:cubicBezTo>
                      <a:pt x="1032" y="1158"/>
                      <a:pt x="927" y="1118"/>
                      <a:pt x="832" y="1024"/>
                    </a:cubicBezTo>
                    <a:cubicBezTo>
                      <a:pt x="824" y="1016"/>
                      <a:pt x="816" y="1013"/>
                      <a:pt x="808" y="1013"/>
                    </a:cubicBezTo>
                    <a:cubicBezTo>
                      <a:pt x="783" y="1013"/>
                      <a:pt x="762" y="1043"/>
                      <a:pt x="783" y="1067"/>
                    </a:cubicBezTo>
                    <a:cubicBezTo>
                      <a:pt x="874" y="1174"/>
                      <a:pt x="1011" y="1234"/>
                      <a:pt x="1150" y="1234"/>
                    </a:cubicBezTo>
                    <a:cubicBezTo>
                      <a:pt x="1209" y="1234"/>
                      <a:pt x="1267" y="1223"/>
                      <a:pt x="1323" y="1201"/>
                    </a:cubicBezTo>
                    <a:cubicBezTo>
                      <a:pt x="1715" y="1048"/>
                      <a:pt x="1795" y="484"/>
                      <a:pt x="1485" y="211"/>
                    </a:cubicBezTo>
                    <a:cubicBezTo>
                      <a:pt x="1348" y="70"/>
                      <a:pt x="1156" y="1"/>
                      <a:pt x="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7" name="Google Shape;7207;p13"/>
              <p:cNvSpPr/>
              <p:nvPr/>
            </p:nvSpPr>
            <p:spPr>
              <a:xfrm flipH="1">
                <a:off x="8808133" y="222048"/>
                <a:ext cx="44807" cy="3853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1555" extrusionOk="0">
                    <a:moveTo>
                      <a:pt x="1034" y="0"/>
                    </a:moveTo>
                    <a:cubicBezTo>
                      <a:pt x="732" y="0"/>
                      <a:pt x="426" y="125"/>
                      <a:pt x="246" y="373"/>
                    </a:cubicBezTo>
                    <a:cubicBezTo>
                      <a:pt x="0" y="692"/>
                      <a:pt x="74" y="1192"/>
                      <a:pt x="399" y="1425"/>
                    </a:cubicBezTo>
                    <a:cubicBezTo>
                      <a:pt x="505" y="1513"/>
                      <a:pt x="636" y="1554"/>
                      <a:pt x="768" y="1554"/>
                    </a:cubicBezTo>
                    <a:cubicBezTo>
                      <a:pt x="1032" y="1554"/>
                      <a:pt x="1298" y="1389"/>
                      <a:pt x="1359" y="1112"/>
                    </a:cubicBezTo>
                    <a:cubicBezTo>
                      <a:pt x="1402" y="916"/>
                      <a:pt x="1310" y="698"/>
                      <a:pt x="1141" y="597"/>
                    </a:cubicBezTo>
                    <a:cubicBezTo>
                      <a:pt x="1135" y="593"/>
                      <a:pt x="1129" y="592"/>
                      <a:pt x="1123" y="592"/>
                    </a:cubicBezTo>
                    <a:cubicBezTo>
                      <a:pt x="1094" y="592"/>
                      <a:pt x="1074" y="631"/>
                      <a:pt x="1105" y="652"/>
                    </a:cubicBezTo>
                    <a:cubicBezTo>
                      <a:pt x="1491" y="942"/>
                      <a:pt x="1201" y="1453"/>
                      <a:pt x="787" y="1453"/>
                    </a:cubicBezTo>
                    <a:cubicBezTo>
                      <a:pt x="755" y="1453"/>
                      <a:pt x="721" y="1450"/>
                      <a:pt x="687" y="1443"/>
                    </a:cubicBezTo>
                    <a:cubicBezTo>
                      <a:pt x="439" y="1394"/>
                      <a:pt x="249" y="1164"/>
                      <a:pt x="215" y="916"/>
                    </a:cubicBezTo>
                    <a:cubicBezTo>
                      <a:pt x="157" y="563"/>
                      <a:pt x="421" y="244"/>
                      <a:pt x="746" y="143"/>
                    </a:cubicBezTo>
                    <a:cubicBezTo>
                      <a:pt x="845" y="109"/>
                      <a:pt x="947" y="94"/>
                      <a:pt x="1050" y="94"/>
                    </a:cubicBezTo>
                    <a:cubicBezTo>
                      <a:pt x="1297" y="94"/>
                      <a:pt x="1544" y="184"/>
                      <a:pt x="1739" y="336"/>
                    </a:cubicBezTo>
                    <a:lnTo>
                      <a:pt x="1742" y="336"/>
                    </a:lnTo>
                    <a:cubicBezTo>
                      <a:pt x="1749" y="341"/>
                      <a:pt x="1755" y="343"/>
                      <a:pt x="1762" y="343"/>
                    </a:cubicBezTo>
                    <a:cubicBezTo>
                      <a:pt x="1788" y="343"/>
                      <a:pt x="1807" y="306"/>
                      <a:pt x="1782" y="284"/>
                    </a:cubicBezTo>
                    <a:cubicBezTo>
                      <a:pt x="1638" y="164"/>
                      <a:pt x="1466" y="75"/>
                      <a:pt x="1282" y="29"/>
                    </a:cubicBezTo>
                    <a:cubicBezTo>
                      <a:pt x="1202" y="10"/>
                      <a:pt x="1118" y="0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8" name="Google Shape;7208;p13"/>
              <p:cNvSpPr/>
              <p:nvPr/>
            </p:nvSpPr>
            <p:spPr>
              <a:xfrm flipH="1">
                <a:off x="8768853" y="227252"/>
                <a:ext cx="9368" cy="74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301" extrusionOk="0">
                    <a:moveTo>
                      <a:pt x="145" y="1"/>
                    </a:moveTo>
                    <a:cubicBezTo>
                      <a:pt x="103" y="1"/>
                      <a:pt x="65" y="16"/>
                      <a:pt x="43" y="46"/>
                    </a:cubicBezTo>
                    <a:cubicBezTo>
                      <a:pt x="0" y="108"/>
                      <a:pt x="31" y="203"/>
                      <a:pt x="111" y="258"/>
                    </a:cubicBezTo>
                    <a:cubicBezTo>
                      <a:pt x="150" y="286"/>
                      <a:pt x="193" y="300"/>
                      <a:pt x="233" y="300"/>
                    </a:cubicBezTo>
                    <a:cubicBezTo>
                      <a:pt x="275" y="300"/>
                      <a:pt x="313" y="285"/>
                      <a:pt x="335" y="255"/>
                    </a:cubicBezTo>
                    <a:cubicBezTo>
                      <a:pt x="378" y="193"/>
                      <a:pt x="347" y="98"/>
                      <a:pt x="267" y="43"/>
                    </a:cubicBezTo>
                    <a:cubicBezTo>
                      <a:pt x="228" y="15"/>
                      <a:pt x="184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9" name="Google Shape;7209;p13"/>
              <p:cNvSpPr/>
              <p:nvPr/>
            </p:nvSpPr>
            <p:spPr>
              <a:xfrm flipH="1">
                <a:off x="8821367" y="235703"/>
                <a:ext cx="9293" cy="74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00" extrusionOk="0">
                    <a:moveTo>
                      <a:pt x="143" y="0"/>
                    </a:moveTo>
                    <a:cubicBezTo>
                      <a:pt x="102" y="0"/>
                      <a:pt x="65" y="16"/>
                      <a:pt x="43" y="46"/>
                    </a:cubicBezTo>
                    <a:cubicBezTo>
                      <a:pt x="0" y="107"/>
                      <a:pt x="28" y="202"/>
                      <a:pt x="110" y="257"/>
                    </a:cubicBezTo>
                    <a:cubicBezTo>
                      <a:pt x="149" y="286"/>
                      <a:pt x="192" y="300"/>
                      <a:pt x="231" y="300"/>
                    </a:cubicBezTo>
                    <a:cubicBezTo>
                      <a:pt x="273" y="300"/>
                      <a:pt x="309" y="284"/>
                      <a:pt x="331" y="254"/>
                    </a:cubicBezTo>
                    <a:cubicBezTo>
                      <a:pt x="374" y="193"/>
                      <a:pt x="344" y="98"/>
                      <a:pt x="264" y="43"/>
                    </a:cubicBezTo>
                    <a:cubicBezTo>
                      <a:pt x="225" y="14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210" name="Google Shape;7210;p13"/>
            <p:cNvGrpSpPr/>
            <p:nvPr/>
          </p:nvGrpSpPr>
          <p:grpSpPr>
            <a:xfrm>
              <a:off x="194061" y="4849720"/>
              <a:ext cx="8755877" cy="99873"/>
              <a:chOff x="194061" y="4849720"/>
              <a:chExt cx="8755877" cy="99873"/>
            </a:xfrm>
          </p:grpSpPr>
          <p:grpSp>
            <p:nvGrpSpPr>
              <p:cNvPr id="7211" name="Google Shape;7211;p13"/>
              <p:cNvGrpSpPr/>
              <p:nvPr/>
            </p:nvGrpSpPr>
            <p:grpSpPr>
              <a:xfrm>
                <a:off x="19406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212" name="Google Shape;7212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13" name="Google Shape;7213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14" name="Google Shape;7214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15" name="Google Shape;7215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16" name="Google Shape;7216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17" name="Google Shape;7217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18" name="Google Shape;7218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219" name="Google Shape;7219;p13"/>
              <p:cNvGrpSpPr/>
              <p:nvPr/>
            </p:nvGrpSpPr>
            <p:grpSpPr>
              <a:xfrm flipH="1">
                <a:off x="46164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220" name="Google Shape;7220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21" name="Google Shape;7221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22" name="Google Shape;7222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23" name="Google Shape;7223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24" name="Google Shape;7224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25" name="Google Shape;7225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26" name="Google Shape;7226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227" name="Google Shape;7227;p13"/>
              <p:cNvGrpSpPr/>
              <p:nvPr/>
            </p:nvGrpSpPr>
            <p:grpSpPr>
              <a:xfrm>
                <a:off x="739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228" name="Google Shape;7228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29" name="Google Shape;7229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30" name="Google Shape;7230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31" name="Google Shape;7231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32" name="Google Shape;7232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33" name="Google Shape;7233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34" name="Google Shape;7234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235" name="Google Shape;7235;p13"/>
              <p:cNvGrpSpPr/>
              <p:nvPr/>
            </p:nvGrpSpPr>
            <p:grpSpPr>
              <a:xfrm flipH="1">
                <a:off x="1006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236" name="Google Shape;7236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37" name="Google Shape;7237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38" name="Google Shape;7238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39" name="Google Shape;7239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40" name="Google Shape;7240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41" name="Google Shape;7241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42" name="Google Shape;7242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243" name="Google Shape;7243;p13"/>
              <p:cNvGrpSpPr/>
              <p:nvPr/>
            </p:nvGrpSpPr>
            <p:grpSpPr>
              <a:xfrm>
                <a:off x="128516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244" name="Google Shape;7244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45" name="Google Shape;7245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46" name="Google Shape;7246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47" name="Google Shape;7247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48" name="Google Shape;7248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49" name="Google Shape;7249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50" name="Google Shape;7250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251" name="Google Shape;7251;p13"/>
              <p:cNvGrpSpPr/>
              <p:nvPr/>
            </p:nvGrpSpPr>
            <p:grpSpPr>
              <a:xfrm flipH="1">
                <a:off x="155274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252" name="Google Shape;7252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53" name="Google Shape;7253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54" name="Google Shape;7254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55" name="Google Shape;7255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56" name="Google Shape;7256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57" name="Google Shape;7257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58" name="Google Shape;7258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259" name="Google Shape;7259;p13"/>
              <p:cNvGrpSpPr/>
              <p:nvPr/>
            </p:nvGrpSpPr>
            <p:grpSpPr>
              <a:xfrm>
                <a:off x="183100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260" name="Google Shape;7260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61" name="Google Shape;7261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62" name="Google Shape;7262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63" name="Google Shape;7263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64" name="Google Shape;7264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65" name="Google Shape;7265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66" name="Google Shape;7266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267" name="Google Shape;7267;p13"/>
              <p:cNvGrpSpPr/>
              <p:nvPr/>
            </p:nvGrpSpPr>
            <p:grpSpPr>
              <a:xfrm flipH="1">
                <a:off x="209858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268" name="Google Shape;7268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69" name="Google Shape;7269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70" name="Google Shape;7270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71" name="Google Shape;7271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72" name="Google Shape;7272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73" name="Google Shape;7273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74" name="Google Shape;7274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275" name="Google Shape;7275;p13"/>
              <p:cNvGrpSpPr/>
              <p:nvPr/>
            </p:nvGrpSpPr>
            <p:grpSpPr>
              <a:xfrm>
                <a:off x="237685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276" name="Google Shape;7276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77" name="Google Shape;7277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78" name="Google Shape;7278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79" name="Google Shape;7279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80" name="Google Shape;7280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81" name="Google Shape;7281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82" name="Google Shape;7282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283" name="Google Shape;7283;p13"/>
              <p:cNvGrpSpPr/>
              <p:nvPr/>
            </p:nvGrpSpPr>
            <p:grpSpPr>
              <a:xfrm flipH="1">
                <a:off x="264443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284" name="Google Shape;7284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85" name="Google Shape;7285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86" name="Google Shape;7286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87" name="Google Shape;7287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88" name="Google Shape;7288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89" name="Google Shape;7289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90" name="Google Shape;7290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291" name="Google Shape;7291;p13"/>
              <p:cNvGrpSpPr/>
              <p:nvPr/>
            </p:nvGrpSpPr>
            <p:grpSpPr>
              <a:xfrm>
                <a:off x="292269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292" name="Google Shape;7292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93" name="Google Shape;7293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94" name="Google Shape;7294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95" name="Google Shape;7295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96" name="Google Shape;7296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97" name="Google Shape;7297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98" name="Google Shape;7298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299" name="Google Shape;7299;p13"/>
              <p:cNvGrpSpPr/>
              <p:nvPr/>
            </p:nvGrpSpPr>
            <p:grpSpPr>
              <a:xfrm flipH="1">
                <a:off x="319027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300" name="Google Shape;7300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01" name="Google Shape;7301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02" name="Google Shape;7302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03" name="Google Shape;7303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04" name="Google Shape;7304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05" name="Google Shape;7305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06" name="Google Shape;7306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307" name="Google Shape;7307;p13"/>
              <p:cNvGrpSpPr/>
              <p:nvPr/>
            </p:nvGrpSpPr>
            <p:grpSpPr>
              <a:xfrm>
                <a:off x="3468537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308" name="Google Shape;7308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09" name="Google Shape;7309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10" name="Google Shape;7310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11" name="Google Shape;7311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12" name="Google Shape;7312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13" name="Google Shape;7313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14" name="Google Shape;7314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315" name="Google Shape;7315;p13"/>
              <p:cNvGrpSpPr/>
              <p:nvPr/>
            </p:nvGrpSpPr>
            <p:grpSpPr>
              <a:xfrm flipH="1">
                <a:off x="37361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316" name="Google Shape;7316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17" name="Google Shape;7317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18" name="Google Shape;7318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19" name="Google Shape;7319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20" name="Google Shape;7320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21" name="Google Shape;7321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22" name="Google Shape;7322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323" name="Google Shape;7323;p13"/>
              <p:cNvGrpSpPr/>
              <p:nvPr/>
            </p:nvGrpSpPr>
            <p:grpSpPr>
              <a:xfrm>
                <a:off x="4014380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324" name="Google Shape;7324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25" name="Google Shape;7325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26" name="Google Shape;7326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27" name="Google Shape;7327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28" name="Google Shape;7328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29" name="Google Shape;7329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30" name="Google Shape;7330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331" name="Google Shape;7331;p13"/>
              <p:cNvGrpSpPr/>
              <p:nvPr/>
            </p:nvGrpSpPr>
            <p:grpSpPr>
              <a:xfrm flipH="1">
                <a:off x="428196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332" name="Google Shape;7332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33" name="Google Shape;7333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34" name="Google Shape;7334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35" name="Google Shape;7335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36" name="Google Shape;7336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37" name="Google Shape;7337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38" name="Google Shape;7338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339" name="Google Shape;7339;p13"/>
              <p:cNvGrpSpPr/>
              <p:nvPr/>
            </p:nvGrpSpPr>
            <p:grpSpPr>
              <a:xfrm>
                <a:off x="456022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340" name="Google Shape;7340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41" name="Google Shape;7341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42" name="Google Shape;7342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43" name="Google Shape;7343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44" name="Google Shape;7344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45" name="Google Shape;7345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46" name="Google Shape;7346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347" name="Google Shape;7347;p13"/>
              <p:cNvGrpSpPr/>
              <p:nvPr/>
            </p:nvGrpSpPr>
            <p:grpSpPr>
              <a:xfrm flipH="1">
                <a:off x="4827805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348" name="Google Shape;7348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49" name="Google Shape;7349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50" name="Google Shape;7350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51" name="Google Shape;7351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52" name="Google Shape;7352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53" name="Google Shape;7353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54" name="Google Shape;7354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355" name="Google Shape;7355;p13"/>
              <p:cNvGrpSpPr/>
              <p:nvPr/>
            </p:nvGrpSpPr>
            <p:grpSpPr>
              <a:xfrm>
                <a:off x="510725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356" name="Google Shape;7356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57" name="Google Shape;7357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58" name="Google Shape;7358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59" name="Google Shape;7359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60" name="Google Shape;7360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61" name="Google Shape;7361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62" name="Google Shape;7362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363" name="Google Shape;7363;p13"/>
              <p:cNvGrpSpPr/>
              <p:nvPr/>
            </p:nvGrpSpPr>
            <p:grpSpPr>
              <a:xfrm flipH="1">
                <a:off x="537483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364" name="Google Shape;7364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65" name="Google Shape;7365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66" name="Google Shape;7366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67" name="Google Shape;7367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68" name="Google Shape;7368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69" name="Google Shape;7369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70" name="Google Shape;7370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371" name="Google Shape;7371;p13"/>
              <p:cNvGrpSpPr/>
              <p:nvPr/>
            </p:nvGrpSpPr>
            <p:grpSpPr>
              <a:xfrm>
                <a:off x="5654288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372" name="Google Shape;7372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73" name="Google Shape;7373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74" name="Google Shape;7374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75" name="Google Shape;7375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76" name="Google Shape;7376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77" name="Google Shape;7377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78" name="Google Shape;7378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379" name="Google Shape;7379;p13"/>
              <p:cNvGrpSpPr/>
              <p:nvPr/>
            </p:nvGrpSpPr>
            <p:grpSpPr>
              <a:xfrm flipH="1">
                <a:off x="592187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380" name="Google Shape;7380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81" name="Google Shape;7381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82" name="Google Shape;7382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83" name="Google Shape;7383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84" name="Google Shape;7384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85" name="Google Shape;7385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86" name="Google Shape;7386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387" name="Google Shape;7387;p13"/>
              <p:cNvGrpSpPr/>
              <p:nvPr/>
            </p:nvGrpSpPr>
            <p:grpSpPr>
              <a:xfrm>
                <a:off x="620132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388" name="Google Shape;7388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89" name="Google Shape;7389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90" name="Google Shape;7390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91" name="Google Shape;7391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92" name="Google Shape;7392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93" name="Google Shape;7393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94" name="Google Shape;7394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395" name="Google Shape;7395;p13"/>
              <p:cNvGrpSpPr/>
              <p:nvPr/>
            </p:nvGrpSpPr>
            <p:grpSpPr>
              <a:xfrm flipH="1">
                <a:off x="6468903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396" name="Google Shape;7396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97" name="Google Shape;7397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98" name="Google Shape;7398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99" name="Google Shape;7399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00" name="Google Shape;7400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01" name="Google Shape;7401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02" name="Google Shape;7402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403" name="Google Shape;7403;p13"/>
              <p:cNvGrpSpPr/>
              <p:nvPr/>
            </p:nvGrpSpPr>
            <p:grpSpPr>
              <a:xfrm>
                <a:off x="674835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404" name="Google Shape;7404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05" name="Google Shape;7405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06" name="Google Shape;7406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07" name="Google Shape;7407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08" name="Google Shape;7408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09" name="Google Shape;7409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10" name="Google Shape;7410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411" name="Google Shape;7411;p13"/>
              <p:cNvGrpSpPr/>
              <p:nvPr/>
            </p:nvGrpSpPr>
            <p:grpSpPr>
              <a:xfrm flipH="1">
                <a:off x="701593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412" name="Google Shape;7412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13" name="Google Shape;7413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14" name="Google Shape;7414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15" name="Google Shape;7415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16" name="Google Shape;7416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17" name="Google Shape;7417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18" name="Google Shape;7418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419" name="Google Shape;7419;p13"/>
              <p:cNvGrpSpPr/>
              <p:nvPr/>
            </p:nvGrpSpPr>
            <p:grpSpPr>
              <a:xfrm>
                <a:off x="7295386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420" name="Google Shape;7420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21" name="Google Shape;7421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22" name="Google Shape;7422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23" name="Google Shape;7423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24" name="Google Shape;7424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25" name="Google Shape;7425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26" name="Google Shape;7426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427" name="Google Shape;7427;p13"/>
              <p:cNvGrpSpPr/>
              <p:nvPr/>
            </p:nvGrpSpPr>
            <p:grpSpPr>
              <a:xfrm flipH="1">
                <a:off x="756296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428" name="Google Shape;7428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29" name="Google Shape;7429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30" name="Google Shape;7430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31" name="Google Shape;7431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32" name="Google Shape;7432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33" name="Google Shape;7433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34" name="Google Shape;7434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435" name="Google Shape;7435;p13"/>
              <p:cNvGrpSpPr/>
              <p:nvPr/>
            </p:nvGrpSpPr>
            <p:grpSpPr>
              <a:xfrm>
                <a:off x="7842419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436" name="Google Shape;7436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37" name="Google Shape;7437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38" name="Google Shape;7438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39" name="Google Shape;7439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40" name="Google Shape;7440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41" name="Google Shape;7441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42" name="Google Shape;7442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443" name="Google Shape;7443;p13"/>
              <p:cNvGrpSpPr/>
              <p:nvPr/>
            </p:nvGrpSpPr>
            <p:grpSpPr>
              <a:xfrm flipH="1">
                <a:off x="8110001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444" name="Google Shape;7444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45" name="Google Shape;7445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46" name="Google Shape;7446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47" name="Google Shape;7447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48" name="Google Shape;7448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49" name="Google Shape;7449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50" name="Google Shape;7450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451" name="Google Shape;7451;p13"/>
              <p:cNvGrpSpPr/>
              <p:nvPr/>
            </p:nvGrpSpPr>
            <p:grpSpPr>
              <a:xfrm>
                <a:off x="8389452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452" name="Google Shape;7452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53" name="Google Shape;7453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54" name="Google Shape;7454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55" name="Google Shape;7455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56" name="Google Shape;7456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57" name="Google Shape;7457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58" name="Google Shape;7458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459" name="Google Shape;7459;p13"/>
              <p:cNvGrpSpPr/>
              <p:nvPr/>
            </p:nvGrpSpPr>
            <p:grpSpPr>
              <a:xfrm flipH="1">
                <a:off x="8657034" y="4849720"/>
                <a:ext cx="292904" cy="99873"/>
                <a:chOff x="8903450" y="3383150"/>
                <a:chExt cx="295475" cy="100750"/>
              </a:xfrm>
            </p:grpSpPr>
            <p:sp>
              <p:nvSpPr>
                <p:cNvPr id="7460" name="Google Shape;7460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61" name="Google Shape;7461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62" name="Google Shape;7462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63" name="Google Shape;7463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64" name="Google Shape;7464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65" name="Google Shape;7465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66" name="Google Shape;7466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7467" name="Google Shape;7467;p13"/>
            <p:cNvGrpSpPr/>
            <p:nvPr/>
          </p:nvGrpSpPr>
          <p:grpSpPr>
            <a:xfrm>
              <a:off x="194050" y="336190"/>
              <a:ext cx="99873" cy="4471307"/>
              <a:chOff x="194052" y="426142"/>
              <a:chExt cx="99873" cy="4364379"/>
            </a:xfrm>
          </p:grpSpPr>
          <p:grpSp>
            <p:nvGrpSpPr>
              <p:cNvPr id="7468" name="Google Shape;7468;p13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7469" name="Google Shape;7469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70" name="Google Shape;7470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71" name="Google Shape;7471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72" name="Google Shape;7472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73" name="Google Shape;7473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74" name="Google Shape;7474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75" name="Google Shape;7475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476" name="Google Shape;7476;p13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7477" name="Google Shape;7477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78" name="Google Shape;7478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79" name="Google Shape;7479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80" name="Google Shape;7480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81" name="Google Shape;7481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82" name="Google Shape;7482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83" name="Google Shape;7483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484" name="Google Shape;7484;p13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7485" name="Google Shape;7485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86" name="Google Shape;7486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87" name="Google Shape;7487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88" name="Google Shape;7488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89" name="Google Shape;7489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90" name="Google Shape;7490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91" name="Google Shape;7491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492" name="Google Shape;7492;p13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7493" name="Google Shape;7493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94" name="Google Shape;7494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95" name="Google Shape;7495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96" name="Google Shape;7496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97" name="Google Shape;7497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98" name="Google Shape;7498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99" name="Google Shape;7499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500" name="Google Shape;7500;p13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7501" name="Google Shape;7501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02" name="Google Shape;7502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03" name="Google Shape;7503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04" name="Google Shape;7504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05" name="Google Shape;7505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06" name="Google Shape;7506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07" name="Google Shape;7507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508" name="Google Shape;7508;p13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7509" name="Google Shape;7509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10" name="Google Shape;7510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11" name="Google Shape;7511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12" name="Google Shape;7512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13" name="Google Shape;7513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14" name="Google Shape;7514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15" name="Google Shape;7515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516" name="Google Shape;7516;p13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7517" name="Google Shape;7517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18" name="Google Shape;7518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19" name="Google Shape;7519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20" name="Google Shape;7520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21" name="Google Shape;7521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22" name="Google Shape;7522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23" name="Google Shape;7523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524" name="Google Shape;7524;p13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7525" name="Google Shape;7525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26" name="Google Shape;7526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27" name="Google Shape;7527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28" name="Google Shape;7528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29" name="Google Shape;7529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30" name="Google Shape;7530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31" name="Google Shape;7531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532" name="Google Shape;7532;p13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7533" name="Google Shape;7533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34" name="Google Shape;7534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35" name="Google Shape;7535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36" name="Google Shape;7536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37" name="Google Shape;7537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38" name="Google Shape;7538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39" name="Google Shape;7539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540" name="Google Shape;7540;p13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7541" name="Google Shape;7541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42" name="Google Shape;7542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43" name="Google Shape;7543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44" name="Google Shape;7544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45" name="Google Shape;7545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46" name="Google Shape;7546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47" name="Google Shape;7547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548" name="Google Shape;7548;p13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7549" name="Google Shape;7549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50" name="Google Shape;7550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51" name="Google Shape;7551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52" name="Google Shape;7552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53" name="Google Shape;7553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54" name="Google Shape;7554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55" name="Google Shape;7555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556" name="Google Shape;7556;p13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7557" name="Google Shape;7557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58" name="Google Shape;7558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59" name="Google Shape;7559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60" name="Google Shape;7560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61" name="Google Shape;7561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62" name="Google Shape;7562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63" name="Google Shape;7563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564" name="Google Shape;7564;p13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7565" name="Google Shape;7565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66" name="Google Shape;7566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67" name="Google Shape;7567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68" name="Google Shape;7568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69" name="Google Shape;7569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70" name="Google Shape;7570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71" name="Google Shape;7571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572" name="Google Shape;7572;p13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7573" name="Google Shape;7573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74" name="Google Shape;7574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75" name="Google Shape;7575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76" name="Google Shape;7576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77" name="Google Shape;7577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78" name="Google Shape;7578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79" name="Google Shape;7579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580" name="Google Shape;7580;p13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7581" name="Google Shape;7581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82" name="Google Shape;7582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83" name="Google Shape;7583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84" name="Google Shape;7584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85" name="Google Shape;7585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86" name="Google Shape;7586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87" name="Google Shape;7587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588" name="Google Shape;7588;p13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7589" name="Google Shape;7589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90" name="Google Shape;7590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91" name="Google Shape;7591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92" name="Google Shape;7592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93" name="Google Shape;7593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94" name="Google Shape;7594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95" name="Google Shape;7595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7596" name="Google Shape;7596;p13"/>
            <p:cNvGrpSpPr/>
            <p:nvPr/>
          </p:nvGrpSpPr>
          <p:grpSpPr>
            <a:xfrm>
              <a:off x="8849976" y="336190"/>
              <a:ext cx="99873" cy="4471307"/>
              <a:chOff x="194052" y="426142"/>
              <a:chExt cx="99873" cy="4364379"/>
            </a:xfrm>
          </p:grpSpPr>
          <p:grpSp>
            <p:nvGrpSpPr>
              <p:cNvPr id="7597" name="Google Shape;7597;p13"/>
              <p:cNvGrpSpPr/>
              <p:nvPr/>
            </p:nvGrpSpPr>
            <p:grpSpPr>
              <a:xfrm rot="5400000">
                <a:off x="97536" y="522658"/>
                <a:ext cx="292904" cy="99873"/>
                <a:chOff x="8903450" y="3383150"/>
                <a:chExt cx="295475" cy="100750"/>
              </a:xfrm>
            </p:grpSpPr>
            <p:sp>
              <p:nvSpPr>
                <p:cNvPr id="7598" name="Google Shape;7598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99" name="Google Shape;7599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00" name="Google Shape;7600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01" name="Google Shape;7601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02" name="Google Shape;7602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03" name="Google Shape;7603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04" name="Google Shape;7604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605" name="Google Shape;7605;p13"/>
              <p:cNvGrpSpPr/>
              <p:nvPr/>
            </p:nvGrpSpPr>
            <p:grpSpPr>
              <a:xfrm rot="5400000" flipH="1">
                <a:off x="97536" y="791383"/>
                <a:ext cx="292904" cy="99873"/>
                <a:chOff x="8903450" y="3383150"/>
                <a:chExt cx="295475" cy="100750"/>
              </a:xfrm>
            </p:grpSpPr>
            <p:sp>
              <p:nvSpPr>
                <p:cNvPr id="7606" name="Google Shape;7606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07" name="Google Shape;7607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08" name="Google Shape;7608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09" name="Google Shape;7609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10" name="Google Shape;7610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11" name="Google Shape;7611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12" name="Google Shape;7612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613" name="Google Shape;7613;p13"/>
              <p:cNvGrpSpPr/>
              <p:nvPr/>
            </p:nvGrpSpPr>
            <p:grpSpPr>
              <a:xfrm rot="5400000">
                <a:off x="97536" y="1065908"/>
                <a:ext cx="292904" cy="99873"/>
                <a:chOff x="8903450" y="3383150"/>
                <a:chExt cx="295475" cy="100750"/>
              </a:xfrm>
            </p:grpSpPr>
            <p:sp>
              <p:nvSpPr>
                <p:cNvPr id="7614" name="Google Shape;7614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15" name="Google Shape;7615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16" name="Google Shape;7616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17" name="Google Shape;7617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18" name="Google Shape;7618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19" name="Google Shape;7619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20" name="Google Shape;7620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621" name="Google Shape;7621;p13"/>
              <p:cNvGrpSpPr/>
              <p:nvPr/>
            </p:nvGrpSpPr>
            <p:grpSpPr>
              <a:xfrm rot="5400000" flipH="1">
                <a:off x="97536" y="1334633"/>
                <a:ext cx="292904" cy="99873"/>
                <a:chOff x="8903450" y="3383150"/>
                <a:chExt cx="295475" cy="100750"/>
              </a:xfrm>
            </p:grpSpPr>
            <p:sp>
              <p:nvSpPr>
                <p:cNvPr id="7622" name="Google Shape;7622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23" name="Google Shape;7623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24" name="Google Shape;7624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25" name="Google Shape;7625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26" name="Google Shape;7626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27" name="Google Shape;7627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28" name="Google Shape;7628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629" name="Google Shape;7629;p13"/>
              <p:cNvGrpSpPr/>
              <p:nvPr/>
            </p:nvGrpSpPr>
            <p:grpSpPr>
              <a:xfrm rot="5400000">
                <a:off x="97536" y="1609158"/>
                <a:ext cx="292904" cy="99873"/>
                <a:chOff x="8903450" y="3383150"/>
                <a:chExt cx="295475" cy="100750"/>
              </a:xfrm>
            </p:grpSpPr>
            <p:sp>
              <p:nvSpPr>
                <p:cNvPr id="7630" name="Google Shape;7630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31" name="Google Shape;7631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32" name="Google Shape;7632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33" name="Google Shape;7633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34" name="Google Shape;7634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35" name="Google Shape;7635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36" name="Google Shape;7636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637" name="Google Shape;7637;p13"/>
              <p:cNvGrpSpPr/>
              <p:nvPr/>
            </p:nvGrpSpPr>
            <p:grpSpPr>
              <a:xfrm rot="5400000" flipH="1">
                <a:off x="97536" y="1877883"/>
                <a:ext cx="292904" cy="99873"/>
                <a:chOff x="8903450" y="3383150"/>
                <a:chExt cx="295475" cy="100750"/>
              </a:xfrm>
            </p:grpSpPr>
            <p:sp>
              <p:nvSpPr>
                <p:cNvPr id="7638" name="Google Shape;7638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39" name="Google Shape;7639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40" name="Google Shape;7640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41" name="Google Shape;7641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42" name="Google Shape;7642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43" name="Google Shape;7643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44" name="Google Shape;7644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645" name="Google Shape;7645;p13"/>
              <p:cNvGrpSpPr/>
              <p:nvPr/>
            </p:nvGrpSpPr>
            <p:grpSpPr>
              <a:xfrm rot="5400000">
                <a:off x="97536" y="2152408"/>
                <a:ext cx="292904" cy="99873"/>
                <a:chOff x="8903450" y="3383150"/>
                <a:chExt cx="295475" cy="100750"/>
              </a:xfrm>
            </p:grpSpPr>
            <p:sp>
              <p:nvSpPr>
                <p:cNvPr id="7646" name="Google Shape;7646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47" name="Google Shape;7647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48" name="Google Shape;7648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49" name="Google Shape;7649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50" name="Google Shape;7650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51" name="Google Shape;7651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52" name="Google Shape;7652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653" name="Google Shape;7653;p13"/>
              <p:cNvGrpSpPr/>
              <p:nvPr/>
            </p:nvGrpSpPr>
            <p:grpSpPr>
              <a:xfrm rot="5400000" flipH="1">
                <a:off x="97536" y="2421133"/>
                <a:ext cx="292904" cy="99873"/>
                <a:chOff x="8903450" y="3383150"/>
                <a:chExt cx="295475" cy="100750"/>
              </a:xfrm>
            </p:grpSpPr>
            <p:sp>
              <p:nvSpPr>
                <p:cNvPr id="7654" name="Google Shape;7654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55" name="Google Shape;7655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56" name="Google Shape;7656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57" name="Google Shape;7657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58" name="Google Shape;7658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59" name="Google Shape;7659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60" name="Google Shape;7660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661" name="Google Shape;7661;p13"/>
              <p:cNvGrpSpPr/>
              <p:nvPr/>
            </p:nvGrpSpPr>
            <p:grpSpPr>
              <a:xfrm rot="5400000">
                <a:off x="97536" y="2695658"/>
                <a:ext cx="292904" cy="99873"/>
                <a:chOff x="8903450" y="3383150"/>
                <a:chExt cx="295475" cy="100750"/>
              </a:xfrm>
            </p:grpSpPr>
            <p:sp>
              <p:nvSpPr>
                <p:cNvPr id="7662" name="Google Shape;7662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63" name="Google Shape;7663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64" name="Google Shape;7664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65" name="Google Shape;7665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66" name="Google Shape;7666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67" name="Google Shape;7667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68" name="Google Shape;7668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669" name="Google Shape;7669;p13"/>
              <p:cNvGrpSpPr/>
              <p:nvPr/>
            </p:nvGrpSpPr>
            <p:grpSpPr>
              <a:xfrm rot="5400000" flipH="1">
                <a:off x="97536" y="2964383"/>
                <a:ext cx="292904" cy="99873"/>
                <a:chOff x="8903450" y="3383150"/>
                <a:chExt cx="295475" cy="100750"/>
              </a:xfrm>
            </p:grpSpPr>
            <p:sp>
              <p:nvSpPr>
                <p:cNvPr id="7670" name="Google Shape;7670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71" name="Google Shape;7671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72" name="Google Shape;7672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73" name="Google Shape;7673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74" name="Google Shape;7674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75" name="Google Shape;7675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76" name="Google Shape;7676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677" name="Google Shape;7677;p13"/>
              <p:cNvGrpSpPr/>
              <p:nvPr/>
            </p:nvGrpSpPr>
            <p:grpSpPr>
              <a:xfrm rot="5400000">
                <a:off x="97536" y="3238908"/>
                <a:ext cx="292904" cy="99873"/>
                <a:chOff x="8903450" y="3383150"/>
                <a:chExt cx="295475" cy="100750"/>
              </a:xfrm>
            </p:grpSpPr>
            <p:sp>
              <p:nvSpPr>
                <p:cNvPr id="7678" name="Google Shape;7678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79" name="Google Shape;7679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80" name="Google Shape;7680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81" name="Google Shape;7681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82" name="Google Shape;7682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83" name="Google Shape;7683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84" name="Google Shape;7684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685" name="Google Shape;7685;p13"/>
              <p:cNvGrpSpPr/>
              <p:nvPr/>
            </p:nvGrpSpPr>
            <p:grpSpPr>
              <a:xfrm rot="5400000" flipH="1">
                <a:off x="97536" y="3507633"/>
                <a:ext cx="292904" cy="99873"/>
                <a:chOff x="8903450" y="3383150"/>
                <a:chExt cx="295475" cy="100750"/>
              </a:xfrm>
            </p:grpSpPr>
            <p:sp>
              <p:nvSpPr>
                <p:cNvPr id="7686" name="Google Shape;7686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87" name="Google Shape;7687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88" name="Google Shape;7688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89" name="Google Shape;7689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90" name="Google Shape;7690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91" name="Google Shape;7691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92" name="Google Shape;7692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693" name="Google Shape;7693;p13"/>
              <p:cNvGrpSpPr/>
              <p:nvPr/>
            </p:nvGrpSpPr>
            <p:grpSpPr>
              <a:xfrm rot="5400000">
                <a:off x="97536" y="3782158"/>
                <a:ext cx="292904" cy="99873"/>
                <a:chOff x="8903450" y="3383150"/>
                <a:chExt cx="295475" cy="100750"/>
              </a:xfrm>
            </p:grpSpPr>
            <p:sp>
              <p:nvSpPr>
                <p:cNvPr id="7694" name="Google Shape;7694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95" name="Google Shape;7695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96" name="Google Shape;7696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97" name="Google Shape;7697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98" name="Google Shape;7698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99" name="Google Shape;7699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00" name="Google Shape;7700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701" name="Google Shape;7701;p13"/>
              <p:cNvGrpSpPr/>
              <p:nvPr/>
            </p:nvGrpSpPr>
            <p:grpSpPr>
              <a:xfrm rot="5400000" flipH="1">
                <a:off x="97536" y="4050883"/>
                <a:ext cx="292904" cy="99873"/>
                <a:chOff x="8903450" y="3383150"/>
                <a:chExt cx="295475" cy="100750"/>
              </a:xfrm>
            </p:grpSpPr>
            <p:sp>
              <p:nvSpPr>
                <p:cNvPr id="7702" name="Google Shape;7702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03" name="Google Shape;7703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04" name="Google Shape;7704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05" name="Google Shape;7705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06" name="Google Shape;7706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07" name="Google Shape;7707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08" name="Google Shape;7708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709" name="Google Shape;7709;p13"/>
              <p:cNvGrpSpPr/>
              <p:nvPr/>
            </p:nvGrpSpPr>
            <p:grpSpPr>
              <a:xfrm rot="5400000">
                <a:off x="97536" y="4325408"/>
                <a:ext cx="292904" cy="99873"/>
                <a:chOff x="8903450" y="3383150"/>
                <a:chExt cx="295475" cy="100750"/>
              </a:xfrm>
            </p:grpSpPr>
            <p:sp>
              <p:nvSpPr>
                <p:cNvPr id="7710" name="Google Shape;7710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11" name="Google Shape;7711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12" name="Google Shape;7712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13" name="Google Shape;7713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14" name="Google Shape;7714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15" name="Google Shape;7715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16" name="Google Shape;7716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717" name="Google Shape;7717;p13"/>
              <p:cNvGrpSpPr/>
              <p:nvPr/>
            </p:nvGrpSpPr>
            <p:grpSpPr>
              <a:xfrm rot="5400000" flipH="1">
                <a:off x="97536" y="4594133"/>
                <a:ext cx="292904" cy="99873"/>
                <a:chOff x="8903450" y="3383150"/>
                <a:chExt cx="295475" cy="100750"/>
              </a:xfrm>
            </p:grpSpPr>
            <p:sp>
              <p:nvSpPr>
                <p:cNvPr id="7718" name="Google Shape;7718;p13"/>
                <p:cNvSpPr/>
                <p:nvPr/>
              </p:nvSpPr>
              <p:spPr>
                <a:xfrm>
                  <a:off x="8903450" y="3383150"/>
                  <a:ext cx="295475" cy="10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19" h="4030" extrusionOk="0">
                      <a:moveTo>
                        <a:pt x="9731" y="1"/>
                      </a:moveTo>
                      <a:cubicBezTo>
                        <a:pt x="9348" y="1"/>
                        <a:pt x="8966" y="170"/>
                        <a:pt x="8727" y="472"/>
                      </a:cubicBezTo>
                      <a:cubicBezTo>
                        <a:pt x="8355" y="908"/>
                        <a:pt x="8309" y="1628"/>
                        <a:pt x="8742" y="2036"/>
                      </a:cubicBezTo>
                      <a:cubicBezTo>
                        <a:pt x="8929" y="2221"/>
                        <a:pt x="9191" y="2327"/>
                        <a:pt x="9452" y="2327"/>
                      </a:cubicBezTo>
                      <a:cubicBezTo>
                        <a:pt x="9473" y="2327"/>
                        <a:pt x="9494" y="2326"/>
                        <a:pt x="9515" y="2325"/>
                      </a:cubicBezTo>
                      <a:cubicBezTo>
                        <a:pt x="9530" y="2325"/>
                        <a:pt x="9539" y="2312"/>
                        <a:pt x="9539" y="2300"/>
                      </a:cubicBezTo>
                      <a:cubicBezTo>
                        <a:pt x="9539" y="2285"/>
                        <a:pt x="9527" y="2276"/>
                        <a:pt x="9512" y="2276"/>
                      </a:cubicBezTo>
                      <a:cubicBezTo>
                        <a:pt x="9501" y="2276"/>
                        <a:pt x="9491" y="2276"/>
                        <a:pt x="9480" y="2276"/>
                      </a:cubicBezTo>
                      <a:cubicBezTo>
                        <a:pt x="9224" y="2276"/>
                        <a:pt x="8968" y="2170"/>
                        <a:pt x="8791" y="1984"/>
                      </a:cubicBezTo>
                      <a:cubicBezTo>
                        <a:pt x="8401" y="1601"/>
                        <a:pt x="8460" y="932"/>
                        <a:pt x="8806" y="543"/>
                      </a:cubicBezTo>
                      <a:cubicBezTo>
                        <a:pt x="9041" y="258"/>
                        <a:pt x="9379" y="131"/>
                        <a:pt x="9725" y="131"/>
                      </a:cubicBezTo>
                      <a:cubicBezTo>
                        <a:pt x="10163" y="131"/>
                        <a:pt x="10614" y="335"/>
                        <a:pt x="10883" y="681"/>
                      </a:cubicBezTo>
                      <a:cubicBezTo>
                        <a:pt x="11625" y="1585"/>
                        <a:pt x="10916" y="2861"/>
                        <a:pt x="9895" y="3159"/>
                      </a:cubicBezTo>
                      <a:cubicBezTo>
                        <a:pt x="9678" y="3228"/>
                        <a:pt x="9461" y="3259"/>
                        <a:pt x="9246" y="3259"/>
                      </a:cubicBezTo>
                      <a:cubicBezTo>
                        <a:pt x="8407" y="3259"/>
                        <a:pt x="7600" y="2788"/>
                        <a:pt x="6948" y="2263"/>
                      </a:cubicBezTo>
                      <a:cubicBezTo>
                        <a:pt x="6092" y="1579"/>
                        <a:pt x="5298" y="748"/>
                        <a:pt x="4239" y="356"/>
                      </a:cubicBezTo>
                      <a:cubicBezTo>
                        <a:pt x="3762" y="171"/>
                        <a:pt x="3250" y="86"/>
                        <a:pt x="2738" y="86"/>
                      </a:cubicBezTo>
                      <a:cubicBezTo>
                        <a:pt x="2688" y="86"/>
                        <a:pt x="2637" y="87"/>
                        <a:pt x="2586" y="89"/>
                      </a:cubicBezTo>
                      <a:cubicBezTo>
                        <a:pt x="2307" y="92"/>
                        <a:pt x="2016" y="138"/>
                        <a:pt x="1749" y="224"/>
                      </a:cubicBezTo>
                      <a:cubicBezTo>
                        <a:pt x="1206" y="402"/>
                        <a:pt x="725" y="788"/>
                        <a:pt x="467" y="1303"/>
                      </a:cubicBezTo>
                      <a:cubicBezTo>
                        <a:pt x="65" y="2079"/>
                        <a:pt x="185" y="3088"/>
                        <a:pt x="893" y="3647"/>
                      </a:cubicBezTo>
                      <a:cubicBezTo>
                        <a:pt x="1203" y="3897"/>
                        <a:pt x="1589" y="4030"/>
                        <a:pt x="1967" y="4030"/>
                      </a:cubicBezTo>
                      <a:cubicBezTo>
                        <a:pt x="2432" y="4030"/>
                        <a:pt x="2884" y="3828"/>
                        <a:pt x="3163" y="3395"/>
                      </a:cubicBezTo>
                      <a:cubicBezTo>
                        <a:pt x="3681" y="2607"/>
                        <a:pt x="3261" y="1536"/>
                        <a:pt x="2267" y="1521"/>
                      </a:cubicBezTo>
                      <a:cubicBezTo>
                        <a:pt x="2252" y="1521"/>
                        <a:pt x="2243" y="1533"/>
                        <a:pt x="2243" y="1546"/>
                      </a:cubicBezTo>
                      <a:cubicBezTo>
                        <a:pt x="2243" y="1561"/>
                        <a:pt x="2252" y="1570"/>
                        <a:pt x="2267" y="1570"/>
                      </a:cubicBezTo>
                      <a:cubicBezTo>
                        <a:pt x="3194" y="1607"/>
                        <a:pt x="3574" y="2607"/>
                        <a:pt x="3077" y="3337"/>
                      </a:cubicBezTo>
                      <a:cubicBezTo>
                        <a:pt x="2830" y="3706"/>
                        <a:pt x="2414" y="3905"/>
                        <a:pt x="1984" y="3905"/>
                      </a:cubicBezTo>
                      <a:cubicBezTo>
                        <a:pt x="1885" y="3905"/>
                        <a:pt x="1786" y="3895"/>
                        <a:pt x="1688" y="3873"/>
                      </a:cubicBezTo>
                      <a:cubicBezTo>
                        <a:pt x="182" y="3536"/>
                        <a:pt x="1" y="1677"/>
                        <a:pt x="1114" y="770"/>
                      </a:cubicBezTo>
                      <a:cubicBezTo>
                        <a:pt x="1560" y="392"/>
                        <a:pt x="2134" y="264"/>
                        <a:pt x="2708" y="264"/>
                      </a:cubicBezTo>
                      <a:cubicBezTo>
                        <a:pt x="2940" y="264"/>
                        <a:pt x="3173" y="285"/>
                        <a:pt x="3396" y="319"/>
                      </a:cubicBezTo>
                      <a:cubicBezTo>
                        <a:pt x="4203" y="445"/>
                        <a:pt x="4926" y="849"/>
                        <a:pt x="5558" y="1358"/>
                      </a:cubicBezTo>
                      <a:cubicBezTo>
                        <a:pt x="6614" y="2210"/>
                        <a:pt x="7801" y="3439"/>
                        <a:pt x="9218" y="3439"/>
                      </a:cubicBezTo>
                      <a:cubicBezTo>
                        <a:pt x="9455" y="3439"/>
                        <a:pt x="9699" y="3404"/>
                        <a:pt x="9950" y="3328"/>
                      </a:cubicBezTo>
                      <a:cubicBezTo>
                        <a:pt x="11085" y="2987"/>
                        <a:pt x="11818" y="1582"/>
                        <a:pt x="10996" y="586"/>
                      </a:cubicBezTo>
                      <a:cubicBezTo>
                        <a:pt x="10720" y="254"/>
                        <a:pt x="10306" y="43"/>
                        <a:pt x="9877" y="9"/>
                      </a:cubicBezTo>
                      <a:cubicBezTo>
                        <a:pt x="9828" y="3"/>
                        <a:pt x="9780" y="1"/>
                        <a:pt x="97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19" name="Google Shape;7719;p13"/>
                <p:cNvSpPr/>
                <p:nvPr/>
              </p:nvSpPr>
              <p:spPr>
                <a:xfrm>
                  <a:off x="9133475" y="3431600"/>
                  <a:ext cx="13850" cy="1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415" extrusionOk="0">
                      <a:moveTo>
                        <a:pt x="277" y="0"/>
                      </a:moveTo>
                      <a:cubicBezTo>
                        <a:pt x="124" y="0"/>
                        <a:pt x="1" y="92"/>
                        <a:pt x="1" y="206"/>
                      </a:cubicBezTo>
                      <a:cubicBezTo>
                        <a:pt x="1" y="319"/>
                        <a:pt x="124" y="414"/>
                        <a:pt x="277" y="414"/>
                      </a:cubicBezTo>
                      <a:cubicBezTo>
                        <a:pt x="430" y="414"/>
                        <a:pt x="553" y="322"/>
                        <a:pt x="553" y="206"/>
                      </a:cubicBezTo>
                      <a:cubicBezTo>
                        <a:pt x="553" y="92"/>
                        <a:pt x="430" y="0"/>
                        <a:pt x="2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20" name="Google Shape;7720;p13"/>
                <p:cNvSpPr/>
                <p:nvPr/>
              </p:nvSpPr>
              <p:spPr>
                <a:xfrm>
                  <a:off x="8953375" y="3420625"/>
                  <a:ext cx="13825" cy="1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12" extrusionOk="0">
                      <a:moveTo>
                        <a:pt x="276" y="1"/>
                      </a:moveTo>
                      <a:cubicBezTo>
                        <a:pt x="123" y="1"/>
                        <a:pt x="0" y="93"/>
                        <a:pt x="0" y="206"/>
                      </a:cubicBezTo>
                      <a:cubicBezTo>
                        <a:pt x="0" y="320"/>
                        <a:pt x="123" y="412"/>
                        <a:pt x="276" y="412"/>
                      </a:cubicBezTo>
                      <a:cubicBezTo>
                        <a:pt x="430" y="412"/>
                        <a:pt x="553" y="320"/>
                        <a:pt x="553" y="206"/>
                      </a:cubicBezTo>
                      <a:cubicBezTo>
                        <a:pt x="553" y="93"/>
                        <a:pt x="430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21" name="Google Shape;7721;p13"/>
                <p:cNvSpPr/>
                <p:nvPr/>
              </p:nvSpPr>
              <p:spPr>
                <a:xfrm>
                  <a:off x="9060025" y="3396200"/>
                  <a:ext cx="44875" cy="4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" h="1759" extrusionOk="0">
                      <a:moveTo>
                        <a:pt x="964" y="1"/>
                      </a:moveTo>
                      <a:cubicBezTo>
                        <a:pt x="766" y="1"/>
                        <a:pt x="567" y="75"/>
                        <a:pt x="427" y="223"/>
                      </a:cubicBezTo>
                      <a:cubicBezTo>
                        <a:pt x="1" y="646"/>
                        <a:pt x="133" y="1386"/>
                        <a:pt x="571" y="1750"/>
                      </a:cubicBezTo>
                      <a:cubicBezTo>
                        <a:pt x="578" y="1756"/>
                        <a:pt x="584" y="1759"/>
                        <a:pt x="591" y="1759"/>
                      </a:cubicBezTo>
                      <a:cubicBezTo>
                        <a:pt x="617" y="1759"/>
                        <a:pt x="638" y="1723"/>
                        <a:pt x="614" y="1701"/>
                      </a:cubicBezTo>
                      <a:cubicBezTo>
                        <a:pt x="360" y="1459"/>
                        <a:pt x="209" y="1097"/>
                        <a:pt x="271" y="748"/>
                      </a:cubicBezTo>
                      <a:cubicBezTo>
                        <a:pt x="319" y="409"/>
                        <a:pt x="596" y="100"/>
                        <a:pt x="952" y="100"/>
                      </a:cubicBezTo>
                      <a:cubicBezTo>
                        <a:pt x="954" y="100"/>
                        <a:pt x="956" y="100"/>
                        <a:pt x="958" y="100"/>
                      </a:cubicBezTo>
                      <a:cubicBezTo>
                        <a:pt x="962" y="100"/>
                        <a:pt x="967" y="100"/>
                        <a:pt x="972" y="100"/>
                      </a:cubicBezTo>
                      <a:cubicBezTo>
                        <a:pt x="1216" y="100"/>
                        <a:pt x="1468" y="255"/>
                        <a:pt x="1556" y="490"/>
                      </a:cubicBezTo>
                      <a:cubicBezTo>
                        <a:pt x="1677" y="821"/>
                        <a:pt x="1423" y="1158"/>
                        <a:pt x="1132" y="1158"/>
                      </a:cubicBezTo>
                      <a:cubicBezTo>
                        <a:pt x="1032" y="1158"/>
                        <a:pt x="927" y="1118"/>
                        <a:pt x="832" y="1024"/>
                      </a:cubicBezTo>
                      <a:cubicBezTo>
                        <a:pt x="824" y="1016"/>
                        <a:pt x="816" y="1013"/>
                        <a:pt x="808" y="1013"/>
                      </a:cubicBezTo>
                      <a:cubicBezTo>
                        <a:pt x="783" y="1013"/>
                        <a:pt x="762" y="1043"/>
                        <a:pt x="783" y="1067"/>
                      </a:cubicBezTo>
                      <a:cubicBezTo>
                        <a:pt x="874" y="1174"/>
                        <a:pt x="1011" y="1234"/>
                        <a:pt x="1150" y="1234"/>
                      </a:cubicBezTo>
                      <a:cubicBezTo>
                        <a:pt x="1209" y="1234"/>
                        <a:pt x="1267" y="1223"/>
                        <a:pt x="1323" y="1201"/>
                      </a:cubicBezTo>
                      <a:cubicBezTo>
                        <a:pt x="1715" y="1048"/>
                        <a:pt x="1795" y="484"/>
                        <a:pt x="1485" y="211"/>
                      </a:cubicBezTo>
                      <a:cubicBezTo>
                        <a:pt x="1348" y="70"/>
                        <a:pt x="1156" y="1"/>
                        <a:pt x="96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22" name="Google Shape;7722;p13"/>
                <p:cNvSpPr/>
                <p:nvPr/>
              </p:nvSpPr>
              <p:spPr>
                <a:xfrm>
                  <a:off x="9001300" y="3411550"/>
                  <a:ext cx="45200" cy="3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8" h="1555" extrusionOk="0">
                      <a:moveTo>
                        <a:pt x="1034" y="0"/>
                      </a:moveTo>
                      <a:cubicBezTo>
                        <a:pt x="732" y="0"/>
                        <a:pt x="426" y="125"/>
                        <a:pt x="246" y="373"/>
                      </a:cubicBezTo>
                      <a:cubicBezTo>
                        <a:pt x="0" y="692"/>
                        <a:pt x="74" y="1192"/>
                        <a:pt x="399" y="1425"/>
                      </a:cubicBezTo>
                      <a:cubicBezTo>
                        <a:pt x="505" y="1513"/>
                        <a:pt x="636" y="1554"/>
                        <a:pt x="768" y="1554"/>
                      </a:cubicBezTo>
                      <a:cubicBezTo>
                        <a:pt x="1032" y="1554"/>
                        <a:pt x="1298" y="1389"/>
                        <a:pt x="1359" y="1112"/>
                      </a:cubicBezTo>
                      <a:cubicBezTo>
                        <a:pt x="1402" y="916"/>
                        <a:pt x="1310" y="698"/>
                        <a:pt x="1141" y="597"/>
                      </a:cubicBezTo>
                      <a:cubicBezTo>
                        <a:pt x="1135" y="593"/>
                        <a:pt x="1129" y="592"/>
                        <a:pt x="1123" y="592"/>
                      </a:cubicBezTo>
                      <a:cubicBezTo>
                        <a:pt x="1094" y="592"/>
                        <a:pt x="1074" y="631"/>
                        <a:pt x="1105" y="652"/>
                      </a:cubicBezTo>
                      <a:cubicBezTo>
                        <a:pt x="1491" y="942"/>
                        <a:pt x="1201" y="1453"/>
                        <a:pt x="787" y="1453"/>
                      </a:cubicBezTo>
                      <a:cubicBezTo>
                        <a:pt x="755" y="1453"/>
                        <a:pt x="721" y="1450"/>
                        <a:pt x="687" y="1443"/>
                      </a:cubicBezTo>
                      <a:cubicBezTo>
                        <a:pt x="439" y="1394"/>
                        <a:pt x="249" y="1164"/>
                        <a:pt x="215" y="916"/>
                      </a:cubicBezTo>
                      <a:cubicBezTo>
                        <a:pt x="157" y="563"/>
                        <a:pt x="421" y="244"/>
                        <a:pt x="746" y="143"/>
                      </a:cubicBezTo>
                      <a:cubicBezTo>
                        <a:pt x="845" y="109"/>
                        <a:pt x="947" y="94"/>
                        <a:pt x="1050" y="94"/>
                      </a:cubicBezTo>
                      <a:cubicBezTo>
                        <a:pt x="1297" y="94"/>
                        <a:pt x="1544" y="184"/>
                        <a:pt x="1739" y="336"/>
                      </a:cubicBezTo>
                      <a:lnTo>
                        <a:pt x="1742" y="336"/>
                      </a:lnTo>
                      <a:cubicBezTo>
                        <a:pt x="1749" y="341"/>
                        <a:pt x="1755" y="343"/>
                        <a:pt x="1762" y="343"/>
                      </a:cubicBezTo>
                      <a:cubicBezTo>
                        <a:pt x="1788" y="343"/>
                        <a:pt x="1807" y="306"/>
                        <a:pt x="1782" y="284"/>
                      </a:cubicBezTo>
                      <a:cubicBezTo>
                        <a:pt x="1638" y="164"/>
                        <a:pt x="1466" y="75"/>
                        <a:pt x="1282" y="29"/>
                      </a:cubicBezTo>
                      <a:cubicBezTo>
                        <a:pt x="1202" y="10"/>
                        <a:pt x="1118" y="0"/>
                        <a:pt x="10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23" name="Google Shape;7723;p13"/>
                <p:cNvSpPr/>
                <p:nvPr/>
              </p:nvSpPr>
              <p:spPr>
                <a:xfrm>
                  <a:off x="9076675" y="3416800"/>
                  <a:ext cx="9450" cy="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301" extrusionOk="0">
                      <a:moveTo>
                        <a:pt x="145" y="1"/>
                      </a:moveTo>
                      <a:cubicBezTo>
                        <a:pt x="103" y="1"/>
                        <a:pt x="65" y="16"/>
                        <a:pt x="43" y="46"/>
                      </a:cubicBezTo>
                      <a:cubicBezTo>
                        <a:pt x="0" y="108"/>
                        <a:pt x="31" y="203"/>
                        <a:pt x="111" y="258"/>
                      </a:cubicBezTo>
                      <a:cubicBezTo>
                        <a:pt x="150" y="286"/>
                        <a:pt x="193" y="300"/>
                        <a:pt x="233" y="300"/>
                      </a:cubicBezTo>
                      <a:cubicBezTo>
                        <a:pt x="275" y="300"/>
                        <a:pt x="313" y="285"/>
                        <a:pt x="335" y="255"/>
                      </a:cubicBezTo>
                      <a:cubicBezTo>
                        <a:pt x="378" y="193"/>
                        <a:pt x="347" y="98"/>
                        <a:pt x="267" y="43"/>
                      </a:cubicBezTo>
                      <a:cubicBezTo>
                        <a:pt x="228" y="15"/>
                        <a:pt x="184" y="1"/>
                        <a:pt x="1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24" name="Google Shape;7724;p13"/>
                <p:cNvSpPr/>
                <p:nvPr/>
              </p:nvSpPr>
              <p:spPr>
                <a:xfrm>
                  <a:off x="9023775" y="3425325"/>
                  <a:ext cx="9375" cy="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00" extrusionOk="0">
                      <a:moveTo>
                        <a:pt x="143" y="0"/>
                      </a:moveTo>
                      <a:cubicBezTo>
                        <a:pt x="102" y="0"/>
                        <a:pt x="65" y="16"/>
                        <a:pt x="43" y="46"/>
                      </a:cubicBezTo>
                      <a:cubicBezTo>
                        <a:pt x="0" y="107"/>
                        <a:pt x="28" y="202"/>
                        <a:pt x="110" y="257"/>
                      </a:cubicBezTo>
                      <a:cubicBezTo>
                        <a:pt x="149" y="286"/>
                        <a:pt x="192" y="300"/>
                        <a:pt x="231" y="300"/>
                      </a:cubicBezTo>
                      <a:cubicBezTo>
                        <a:pt x="273" y="300"/>
                        <a:pt x="309" y="284"/>
                        <a:pt x="331" y="254"/>
                      </a:cubicBezTo>
                      <a:cubicBezTo>
                        <a:pt x="374" y="193"/>
                        <a:pt x="344" y="98"/>
                        <a:pt x="264" y="43"/>
                      </a:cubicBezTo>
                      <a:cubicBezTo>
                        <a:pt x="225" y="14"/>
                        <a:pt x="182" y="0"/>
                        <a:pt x="1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7725" name="Google Shape;7725;p13"/>
          <p:cNvSpPr txBox="1">
            <a:spLocks noGrp="1"/>
          </p:cNvSpPr>
          <p:nvPr>
            <p:ph type="title"/>
          </p:nvPr>
        </p:nvSpPr>
        <p:spPr>
          <a:xfrm>
            <a:off x="712050" y="538975"/>
            <a:ext cx="7719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726" name="Google Shape;7726;p13"/>
          <p:cNvSpPr txBox="1">
            <a:spLocks noGrp="1"/>
          </p:cNvSpPr>
          <p:nvPr>
            <p:ph type="subTitle" idx="1"/>
          </p:nvPr>
        </p:nvSpPr>
        <p:spPr>
          <a:xfrm>
            <a:off x="997350" y="2824449"/>
            <a:ext cx="1878900" cy="87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727" name="Google Shape;7727;p13"/>
          <p:cNvSpPr txBox="1">
            <a:spLocks noGrp="1"/>
          </p:cNvSpPr>
          <p:nvPr>
            <p:ph type="title" idx="2" hasCustomPrompt="1"/>
          </p:nvPr>
        </p:nvSpPr>
        <p:spPr>
          <a:xfrm>
            <a:off x="1492800" y="1938785"/>
            <a:ext cx="888000" cy="539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728" name="Google Shape;7728;p13"/>
          <p:cNvSpPr txBox="1">
            <a:spLocks noGrp="1"/>
          </p:cNvSpPr>
          <p:nvPr>
            <p:ph type="subTitle" idx="3"/>
          </p:nvPr>
        </p:nvSpPr>
        <p:spPr>
          <a:xfrm>
            <a:off x="997350" y="2551963"/>
            <a:ext cx="18789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500">
                <a:latin typeface="Norican"/>
                <a:ea typeface="Norican"/>
                <a:cs typeface="Norican"/>
                <a:sym typeface="Noric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729" name="Google Shape;7729;p13"/>
          <p:cNvSpPr txBox="1">
            <a:spLocks noGrp="1"/>
          </p:cNvSpPr>
          <p:nvPr>
            <p:ph type="subTitle" idx="4"/>
          </p:nvPr>
        </p:nvSpPr>
        <p:spPr>
          <a:xfrm>
            <a:off x="3632556" y="2824449"/>
            <a:ext cx="1878900" cy="87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730" name="Google Shape;7730;p13"/>
          <p:cNvSpPr txBox="1">
            <a:spLocks noGrp="1"/>
          </p:cNvSpPr>
          <p:nvPr>
            <p:ph type="title" idx="5" hasCustomPrompt="1"/>
          </p:nvPr>
        </p:nvSpPr>
        <p:spPr>
          <a:xfrm>
            <a:off x="4128006" y="1938786"/>
            <a:ext cx="888000" cy="539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731" name="Google Shape;7731;p13"/>
          <p:cNvSpPr txBox="1">
            <a:spLocks noGrp="1"/>
          </p:cNvSpPr>
          <p:nvPr>
            <p:ph type="subTitle" idx="6"/>
          </p:nvPr>
        </p:nvSpPr>
        <p:spPr>
          <a:xfrm>
            <a:off x="3632556" y="2551963"/>
            <a:ext cx="18789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500">
                <a:latin typeface="Norican"/>
                <a:ea typeface="Norican"/>
                <a:cs typeface="Norican"/>
                <a:sym typeface="Noric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732" name="Google Shape;7732;p13"/>
          <p:cNvSpPr txBox="1">
            <a:spLocks noGrp="1"/>
          </p:cNvSpPr>
          <p:nvPr>
            <p:ph type="subTitle" idx="7"/>
          </p:nvPr>
        </p:nvSpPr>
        <p:spPr>
          <a:xfrm>
            <a:off x="6267833" y="2824449"/>
            <a:ext cx="1878900" cy="87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733" name="Google Shape;7733;p13"/>
          <p:cNvSpPr txBox="1">
            <a:spLocks noGrp="1"/>
          </p:cNvSpPr>
          <p:nvPr>
            <p:ph type="title" idx="8" hasCustomPrompt="1"/>
          </p:nvPr>
        </p:nvSpPr>
        <p:spPr>
          <a:xfrm>
            <a:off x="6763283" y="1938785"/>
            <a:ext cx="888000" cy="539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734" name="Google Shape;7734;p13"/>
          <p:cNvSpPr txBox="1">
            <a:spLocks noGrp="1"/>
          </p:cNvSpPr>
          <p:nvPr>
            <p:ph type="subTitle" idx="9"/>
          </p:nvPr>
        </p:nvSpPr>
        <p:spPr>
          <a:xfrm>
            <a:off x="6267833" y="2551963"/>
            <a:ext cx="18789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500">
                <a:latin typeface="Norican"/>
                <a:ea typeface="Norican"/>
                <a:cs typeface="Norican"/>
                <a:sym typeface="Noric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7735" name="Google Shape;7735;p13"/>
          <p:cNvGrpSpPr/>
          <p:nvPr/>
        </p:nvGrpSpPr>
        <p:grpSpPr>
          <a:xfrm flipH="1">
            <a:off x="375622" y="330420"/>
            <a:ext cx="740011" cy="636065"/>
            <a:chOff x="7615940" y="361497"/>
            <a:chExt cx="960305" cy="825415"/>
          </a:xfrm>
        </p:grpSpPr>
        <p:sp>
          <p:nvSpPr>
            <p:cNvPr id="7736" name="Google Shape;7736;p13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737" name="Google Shape;7737;p13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7738" name="Google Shape;7738;p13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39" name="Google Shape;7739;p13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740" name="Google Shape;7740;p13"/>
          <p:cNvGrpSpPr/>
          <p:nvPr/>
        </p:nvGrpSpPr>
        <p:grpSpPr>
          <a:xfrm rot="10800000">
            <a:off x="375622" y="4146170"/>
            <a:ext cx="740011" cy="636065"/>
            <a:chOff x="7615940" y="361497"/>
            <a:chExt cx="960305" cy="825415"/>
          </a:xfrm>
        </p:grpSpPr>
        <p:sp>
          <p:nvSpPr>
            <p:cNvPr id="7741" name="Google Shape;7741;p13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742" name="Google Shape;7742;p13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7743" name="Google Shape;7743;p13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4" name="Google Shape;7744;p13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745" name="Google Shape;7745;p13"/>
          <p:cNvGrpSpPr/>
          <p:nvPr/>
        </p:nvGrpSpPr>
        <p:grpSpPr>
          <a:xfrm>
            <a:off x="8028373" y="330420"/>
            <a:ext cx="740011" cy="636065"/>
            <a:chOff x="7615940" y="361497"/>
            <a:chExt cx="960305" cy="825415"/>
          </a:xfrm>
        </p:grpSpPr>
        <p:sp>
          <p:nvSpPr>
            <p:cNvPr id="7746" name="Google Shape;7746;p13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747" name="Google Shape;7747;p13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7748" name="Google Shape;7748;p13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9" name="Google Shape;7749;p13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750" name="Google Shape;7750;p13"/>
          <p:cNvGrpSpPr/>
          <p:nvPr/>
        </p:nvGrpSpPr>
        <p:grpSpPr>
          <a:xfrm rot="10800000" flipH="1">
            <a:off x="8028373" y="4146170"/>
            <a:ext cx="740011" cy="636065"/>
            <a:chOff x="7615940" y="361497"/>
            <a:chExt cx="960305" cy="825415"/>
          </a:xfrm>
        </p:grpSpPr>
        <p:sp>
          <p:nvSpPr>
            <p:cNvPr id="7751" name="Google Shape;7751;p13"/>
            <p:cNvSpPr/>
            <p:nvPr/>
          </p:nvSpPr>
          <p:spPr>
            <a:xfrm rot="-9249779">
              <a:off x="7918451" y="727295"/>
              <a:ext cx="345988" cy="292382"/>
            </a:xfrm>
            <a:custGeom>
              <a:avLst/>
              <a:gdLst/>
              <a:ahLst/>
              <a:cxnLst/>
              <a:rect l="l" t="t" r="r" b="b"/>
              <a:pathLst>
                <a:path w="32497" h="27462" extrusionOk="0">
                  <a:moveTo>
                    <a:pt x="20749" y="4439"/>
                  </a:moveTo>
                  <a:cubicBezTo>
                    <a:pt x="20236" y="4682"/>
                    <a:pt x="20231" y="4727"/>
                    <a:pt x="20615" y="5173"/>
                  </a:cubicBezTo>
                  <a:cubicBezTo>
                    <a:pt x="20226" y="4727"/>
                    <a:pt x="20236" y="4682"/>
                    <a:pt x="20749" y="4439"/>
                  </a:cubicBezTo>
                  <a:close/>
                  <a:moveTo>
                    <a:pt x="18066" y="10297"/>
                  </a:moveTo>
                  <a:cubicBezTo>
                    <a:pt x="18049" y="10493"/>
                    <a:pt x="18043" y="10629"/>
                    <a:pt x="18032" y="10758"/>
                  </a:cubicBezTo>
                  <a:cubicBezTo>
                    <a:pt x="18043" y="10623"/>
                    <a:pt x="18049" y="10493"/>
                    <a:pt x="18066" y="10297"/>
                  </a:cubicBezTo>
                  <a:close/>
                  <a:moveTo>
                    <a:pt x="8728" y="17253"/>
                  </a:moveTo>
                  <a:cubicBezTo>
                    <a:pt x="8660" y="17456"/>
                    <a:pt x="8586" y="17660"/>
                    <a:pt x="8513" y="17863"/>
                  </a:cubicBezTo>
                  <a:cubicBezTo>
                    <a:pt x="8586" y="17660"/>
                    <a:pt x="8654" y="17456"/>
                    <a:pt x="8728" y="17253"/>
                  </a:cubicBezTo>
                  <a:close/>
                  <a:moveTo>
                    <a:pt x="16097" y="20979"/>
                  </a:moveTo>
                  <a:cubicBezTo>
                    <a:pt x="15555" y="21443"/>
                    <a:pt x="15013" y="21906"/>
                    <a:pt x="14465" y="22374"/>
                  </a:cubicBezTo>
                  <a:cubicBezTo>
                    <a:pt x="15007" y="21906"/>
                    <a:pt x="15555" y="21443"/>
                    <a:pt x="16097" y="20979"/>
                  </a:cubicBezTo>
                  <a:close/>
                  <a:moveTo>
                    <a:pt x="6676" y="23533"/>
                  </a:moveTo>
                  <a:cubicBezTo>
                    <a:pt x="6704" y="23533"/>
                    <a:pt x="6727" y="23544"/>
                    <a:pt x="6749" y="23556"/>
                  </a:cubicBezTo>
                  <a:cubicBezTo>
                    <a:pt x="6727" y="23544"/>
                    <a:pt x="6704" y="23539"/>
                    <a:pt x="6676" y="23533"/>
                  </a:cubicBezTo>
                  <a:close/>
                  <a:moveTo>
                    <a:pt x="6354" y="23929"/>
                  </a:moveTo>
                  <a:cubicBezTo>
                    <a:pt x="6405" y="24093"/>
                    <a:pt x="6438" y="24223"/>
                    <a:pt x="6461" y="24324"/>
                  </a:cubicBezTo>
                  <a:cubicBezTo>
                    <a:pt x="6438" y="24223"/>
                    <a:pt x="6405" y="24098"/>
                    <a:pt x="6354" y="23929"/>
                  </a:cubicBezTo>
                  <a:close/>
                  <a:moveTo>
                    <a:pt x="12730" y="26026"/>
                  </a:moveTo>
                  <a:cubicBezTo>
                    <a:pt x="12521" y="26144"/>
                    <a:pt x="12306" y="26263"/>
                    <a:pt x="12091" y="26376"/>
                  </a:cubicBezTo>
                  <a:cubicBezTo>
                    <a:pt x="12306" y="26263"/>
                    <a:pt x="12515" y="26144"/>
                    <a:pt x="12730" y="26026"/>
                  </a:cubicBezTo>
                  <a:close/>
                  <a:moveTo>
                    <a:pt x="19658" y="0"/>
                  </a:moveTo>
                  <a:cubicBezTo>
                    <a:pt x="19518" y="0"/>
                    <a:pt x="19360" y="45"/>
                    <a:pt x="19174" y="131"/>
                  </a:cubicBezTo>
                  <a:cubicBezTo>
                    <a:pt x="18518" y="437"/>
                    <a:pt x="17891" y="793"/>
                    <a:pt x="17258" y="1126"/>
                  </a:cubicBezTo>
                  <a:cubicBezTo>
                    <a:pt x="16540" y="1595"/>
                    <a:pt x="15827" y="2064"/>
                    <a:pt x="15115" y="2534"/>
                  </a:cubicBezTo>
                  <a:cubicBezTo>
                    <a:pt x="14833" y="2748"/>
                    <a:pt x="14556" y="2958"/>
                    <a:pt x="14273" y="3172"/>
                  </a:cubicBezTo>
                  <a:cubicBezTo>
                    <a:pt x="14132" y="3291"/>
                    <a:pt x="13996" y="3404"/>
                    <a:pt x="13855" y="3523"/>
                  </a:cubicBezTo>
                  <a:cubicBezTo>
                    <a:pt x="13713" y="3636"/>
                    <a:pt x="13572" y="3749"/>
                    <a:pt x="13431" y="3868"/>
                  </a:cubicBezTo>
                  <a:cubicBezTo>
                    <a:pt x="13193" y="4049"/>
                    <a:pt x="12956" y="4224"/>
                    <a:pt x="12719" y="4405"/>
                  </a:cubicBezTo>
                  <a:cubicBezTo>
                    <a:pt x="12295" y="4744"/>
                    <a:pt x="11865" y="5083"/>
                    <a:pt x="11441" y="5416"/>
                  </a:cubicBezTo>
                  <a:cubicBezTo>
                    <a:pt x="10486" y="3947"/>
                    <a:pt x="9186" y="2839"/>
                    <a:pt x="7750" y="1872"/>
                  </a:cubicBezTo>
                  <a:cubicBezTo>
                    <a:pt x="6110" y="776"/>
                    <a:pt x="4334" y="309"/>
                    <a:pt x="2462" y="309"/>
                  </a:cubicBezTo>
                  <a:cubicBezTo>
                    <a:pt x="1941" y="309"/>
                    <a:pt x="1412" y="345"/>
                    <a:pt x="876" y="414"/>
                  </a:cubicBezTo>
                  <a:cubicBezTo>
                    <a:pt x="712" y="437"/>
                    <a:pt x="543" y="470"/>
                    <a:pt x="390" y="544"/>
                  </a:cubicBezTo>
                  <a:cubicBezTo>
                    <a:pt x="51" y="714"/>
                    <a:pt x="0" y="1007"/>
                    <a:pt x="260" y="1301"/>
                  </a:cubicBezTo>
                  <a:cubicBezTo>
                    <a:pt x="396" y="1443"/>
                    <a:pt x="565" y="1550"/>
                    <a:pt x="712" y="1686"/>
                  </a:cubicBezTo>
                  <a:cubicBezTo>
                    <a:pt x="1752" y="2607"/>
                    <a:pt x="2510" y="3692"/>
                    <a:pt x="2730" y="5100"/>
                  </a:cubicBezTo>
                  <a:cubicBezTo>
                    <a:pt x="2968" y="6620"/>
                    <a:pt x="2979" y="8124"/>
                    <a:pt x="2617" y="9633"/>
                  </a:cubicBezTo>
                  <a:cubicBezTo>
                    <a:pt x="2267" y="11114"/>
                    <a:pt x="1928" y="12595"/>
                    <a:pt x="1622" y="14088"/>
                  </a:cubicBezTo>
                  <a:cubicBezTo>
                    <a:pt x="1046" y="16914"/>
                    <a:pt x="1374" y="19638"/>
                    <a:pt x="2646" y="22233"/>
                  </a:cubicBezTo>
                  <a:cubicBezTo>
                    <a:pt x="2877" y="22696"/>
                    <a:pt x="3239" y="23092"/>
                    <a:pt x="3539" y="23522"/>
                  </a:cubicBezTo>
                  <a:cubicBezTo>
                    <a:pt x="3680" y="23539"/>
                    <a:pt x="3816" y="23556"/>
                    <a:pt x="3957" y="23573"/>
                  </a:cubicBezTo>
                  <a:cubicBezTo>
                    <a:pt x="4059" y="23714"/>
                    <a:pt x="4160" y="23850"/>
                    <a:pt x="4375" y="24138"/>
                  </a:cubicBezTo>
                  <a:cubicBezTo>
                    <a:pt x="4081" y="24025"/>
                    <a:pt x="3968" y="23985"/>
                    <a:pt x="3850" y="23940"/>
                  </a:cubicBezTo>
                  <a:lnTo>
                    <a:pt x="3850" y="23940"/>
                  </a:lnTo>
                  <a:cubicBezTo>
                    <a:pt x="4449" y="24539"/>
                    <a:pt x="5048" y="25138"/>
                    <a:pt x="5641" y="25738"/>
                  </a:cubicBezTo>
                  <a:cubicBezTo>
                    <a:pt x="5901" y="25907"/>
                    <a:pt x="6161" y="26082"/>
                    <a:pt x="6416" y="26252"/>
                  </a:cubicBezTo>
                  <a:cubicBezTo>
                    <a:pt x="7433" y="26755"/>
                    <a:pt x="8490" y="27151"/>
                    <a:pt x="9627" y="27281"/>
                  </a:cubicBezTo>
                  <a:cubicBezTo>
                    <a:pt x="10140" y="27405"/>
                    <a:pt x="10639" y="27462"/>
                    <a:pt x="11124" y="27462"/>
                  </a:cubicBezTo>
                  <a:cubicBezTo>
                    <a:pt x="12741" y="27462"/>
                    <a:pt x="14210" y="26824"/>
                    <a:pt x="15601" y="25884"/>
                  </a:cubicBezTo>
                  <a:cubicBezTo>
                    <a:pt x="17732" y="24454"/>
                    <a:pt x="19332" y="22482"/>
                    <a:pt x="20971" y="20548"/>
                  </a:cubicBezTo>
                  <a:cubicBezTo>
                    <a:pt x="22062" y="19265"/>
                    <a:pt x="23193" y="18005"/>
                    <a:pt x="24397" y="16829"/>
                  </a:cubicBezTo>
                  <a:cubicBezTo>
                    <a:pt x="25759" y="15501"/>
                    <a:pt x="27359" y="14483"/>
                    <a:pt x="29224" y="13991"/>
                  </a:cubicBezTo>
                  <a:cubicBezTo>
                    <a:pt x="29976" y="13799"/>
                    <a:pt x="30767" y="13737"/>
                    <a:pt x="31547" y="13675"/>
                  </a:cubicBezTo>
                  <a:cubicBezTo>
                    <a:pt x="31566" y="13674"/>
                    <a:pt x="31584" y="13673"/>
                    <a:pt x="31603" y="13673"/>
                  </a:cubicBezTo>
                  <a:cubicBezTo>
                    <a:pt x="31709" y="13673"/>
                    <a:pt x="31818" y="13689"/>
                    <a:pt x="31921" y="13689"/>
                  </a:cubicBezTo>
                  <a:cubicBezTo>
                    <a:pt x="32069" y="13689"/>
                    <a:pt x="32205" y="13656"/>
                    <a:pt x="32305" y="13494"/>
                  </a:cubicBezTo>
                  <a:cubicBezTo>
                    <a:pt x="32497" y="13183"/>
                    <a:pt x="32373" y="12895"/>
                    <a:pt x="32146" y="12652"/>
                  </a:cubicBezTo>
                  <a:cubicBezTo>
                    <a:pt x="31779" y="12262"/>
                    <a:pt x="31423" y="11860"/>
                    <a:pt x="31022" y="11510"/>
                  </a:cubicBezTo>
                  <a:cubicBezTo>
                    <a:pt x="28963" y="9728"/>
                    <a:pt x="26641" y="8864"/>
                    <a:pt x="24073" y="8864"/>
                  </a:cubicBezTo>
                  <a:cubicBezTo>
                    <a:pt x="23448" y="8864"/>
                    <a:pt x="22807" y="8915"/>
                    <a:pt x="22153" y="9017"/>
                  </a:cubicBezTo>
                  <a:cubicBezTo>
                    <a:pt x="21717" y="8763"/>
                    <a:pt x="22085" y="8305"/>
                    <a:pt x="21893" y="7983"/>
                  </a:cubicBezTo>
                  <a:cubicBezTo>
                    <a:pt x="21881" y="7491"/>
                    <a:pt x="21870" y="7005"/>
                    <a:pt x="21859" y="6513"/>
                  </a:cubicBezTo>
                  <a:cubicBezTo>
                    <a:pt x="21751" y="5727"/>
                    <a:pt x="21650" y="4947"/>
                    <a:pt x="21548" y="4162"/>
                  </a:cubicBezTo>
                  <a:lnTo>
                    <a:pt x="21152" y="2635"/>
                  </a:lnTo>
                  <a:cubicBezTo>
                    <a:pt x="21050" y="2375"/>
                    <a:pt x="20954" y="2110"/>
                    <a:pt x="20858" y="1850"/>
                  </a:cubicBezTo>
                  <a:cubicBezTo>
                    <a:pt x="20672" y="1392"/>
                    <a:pt x="20530" y="906"/>
                    <a:pt x="20293" y="476"/>
                  </a:cubicBezTo>
                  <a:cubicBezTo>
                    <a:pt x="20107" y="151"/>
                    <a:pt x="19913" y="0"/>
                    <a:pt x="196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752" name="Google Shape;7752;p13"/>
            <p:cNvGrpSpPr/>
            <p:nvPr/>
          </p:nvGrpSpPr>
          <p:grpSpPr>
            <a:xfrm rot="-9249779">
              <a:off x="7689258" y="512655"/>
              <a:ext cx="813669" cy="523098"/>
              <a:chOff x="1832825" y="-1358775"/>
              <a:chExt cx="1910600" cy="1228300"/>
            </a:xfrm>
          </p:grpSpPr>
          <p:sp>
            <p:nvSpPr>
              <p:cNvPr id="7753" name="Google Shape;7753;p13"/>
              <p:cNvSpPr/>
              <p:nvPr/>
            </p:nvSpPr>
            <p:spPr>
              <a:xfrm>
                <a:off x="2461825" y="-664650"/>
                <a:ext cx="53150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3717" extrusionOk="0">
                    <a:moveTo>
                      <a:pt x="1351" y="1"/>
                    </a:moveTo>
                    <a:cubicBezTo>
                      <a:pt x="1289" y="187"/>
                      <a:pt x="1227" y="368"/>
                      <a:pt x="1148" y="549"/>
                    </a:cubicBezTo>
                    <a:cubicBezTo>
                      <a:pt x="769" y="1402"/>
                      <a:pt x="385" y="2256"/>
                      <a:pt x="0" y="3109"/>
                    </a:cubicBezTo>
                    <a:cubicBezTo>
                      <a:pt x="80" y="3251"/>
                      <a:pt x="136" y="3403"/>
                      <a:pt x="238" y="3522"/>
                    </a:cubicBezTo>
                    <a:cubicBezTo>
                      <a:pt x="326" y="3621"/>
                      <a:pt x="427" y="3717"/>
                      <a:pt x="541" y="3717"/>
                    </a:cubicBezTo>
                    <a:cubicBezTo>
                      <a:pt x="611" y="3717"/>
                      <a:pt x="685" y="3682"/>
                      <a:pt x="764" y="3590"/>
                    </a:cubicBezTo>
                    <a:cubicBezTo>
                      <a:pt x="792" y="3460"/>
                      <a:pt x="798" y="3313"/>
                      <a:pt x="854" y="3194"/>
                    </a:cubicBezTo>
                    <a:cubicBezTo>
                      <a:pt x="1272" y="2295"/>
                      <a:pt x="1702" y="1408"/>
                      <a:pt x="2126" y="515"/>
                    </a:cubicBezTo>
                    <a:cubicBezTo>
                      <a:pt x="1871" y="345"/>
                      <a:pt x="1611" y="176"/>
                      <a:pt x="13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54" name="Google Shape;7754;p13"/>
              <p:cNvSpPr/>
              <p:nvPr/>
            </p:nvSpPr>
            <p:spPr>
              <a:xfrm>
                <a:off x="1832825" y="-1358775"/>
                <a:ext cx="1910600" cy="1228300"/>
              </a:xfrm>
              <a:custGeom>
                <a:avLst/>
                <a:gdLst/>
                <a:ahLst/>
                <a:cxnLst/>
                <a:rect l="l" t="t" r="r" b="b"/>
                <a:pathLst>
                  <a:path w="76424" h="49132" extrusionOk="0">
                    <a:moveTo>
                      <a:pt x="16263" y="23656"/>
                    </a:moveTo>
                    <a:lnTo>
                      <a:pt x="16263" y="23656"/>
                    </a:lnTo>
                    <a:cubicBezTo>
                      <a:pt x="16297" y="23667"/>
                      <a:pt x="16337" y="23684"/>
                      <a:pt x="16376" y="23701"/>
                    </a:cubicBezTo>
                    <a:cubicBezTo>
                      <a:pt x="16337" y="23690"/>
                      <a:pt x="16297" y="23673"/>
                      <a:pt x="16263" y="23656"/>
                    </a:cubicBezTo>
                    <a:close/>
                    <a:moveTo>
                      <a:pt x="12900" y="26838"/>
                    </a:moveTo>
                    <a:cubicBezTo>
                      <a:pt x="12777" y="27041"/>
                      <a:pt x="12648" y="27125"/>
                      <a:pt x="12504" y="27125"/>
                    </a:cubicBezTo>
                    <a:cubicBezTo>
                      <a:pt x="12404" y="27125"/>
                      <a:pt x="12295" y="27084"/>
                      <a:pt x="12176" y="27014"/>
                    </a:cubicBezTo>
                    <a:cubicBezTo>
                      <a:pt x="12176" y="27014"/>
                      <a:pt x="12171" y="27008"/>
                      <a:pt x="12171" y="27008"/>
                    </a:cubicBezTo>
                    <a:lnTo>
                      <a:pt x="12171" y="27008"/>
                    </a:lnTo>
                    <a:cubicBezTo>
                      <a:pt x="12295" y="27079"/>
                      <a:pt x="12404" y="27119"/>
                      <a:pt x="12505" y="27119"/>
                    </a:cubicBezTo>
                    <a:cubicBezTo>
                      <a:pt x="12652" y="27119"/>
                      <a:pt x="12779" y="27033"/>
                      <a:pt x="12900" y="26838"/>
                    </a:cubicBezTo>
                    <a:close/>
                    <a:moveTo>
                      <a:pt x="2936" y="29580"/>
                    </a:moveTo>
                    <a:lnTo>
                      <a:pt x="2936" y="29580"/>
                    </a:lnTo>
                    <a:cubicBezTo>
                      <a:pt x="3631" y="29755"/>
                      <a:pt x="4184" y="29891"/>
                      <a:pt x="4732" y="30021"/>
                    </a:cubicBezTo>
                    <a:cubicBezTo>
                      <a:pt x="4732" y="30027"/>
                      <a:pt x="4732" y="30027"/>
                      <a:pt x="4732" y="30027"/>
                    </a:cubicBezTo>
                    <a:cubicBezTo>
                      <a:pt x="4179" y="29891"/>
                      <a:pt x="3631" y="29755"/>
                      <a:pt x="2936" y="29580"/>
                    </a:cubicBezTo>
                    <a:close/>
                    <a:moveTo>
                      <a:pt x="43561" y="30979"/>
                    </a:moveTo>
                    <a:lnTo>
                      <a:pt x="43561" y="30979"/>
                    </a:lnTo>
                    <a:cubicBezTo>
                      <a:pt x="43605" y="31057"/>
                      <a:pt x="43628" y="31130"/>
                      <a:pt x="43633" y="31191"/>
                    </a:cubicBezTo>
                    <a:cubicBezTo>
                      <a:pt x="43661" y="31163"/>
                      <a:pt x="43695" y="31140"/>
                      <a:pt x="43718" y="31117"/>
                    </a:cubicBezTo>
                    <a:cubicBezTo>
                      <a:pt x="43828" y="31233"/>
                      <a:pt x="43938" y="31353"/>
                      <a:pt x="44093" y="31518"/>
                    </a:cubicBezTo>
                    <a:lnTo>
                      <a:pt x="44093" y="31518"/>
                    </a:lnTo>
                    <a:cubicBezTo>
                      <a:pt x="43975" y="31394"/>
                      <a:pt x="43876" y="31306"/>
                      <a:pt x="43714" y="31306"/>
                    </a:cubicBezTo>
                    <a:cubicBezTo>
                      <a:pt x="43684" y="31306"/>
                      <a:pt x="43652" y="31309"/>
                      <a:pt x="43616" y="31315"/>
                    </a:cubicBezTo>
                    <a:cubicBezTo>
                      <a:pt x="43605" y="31349"/>
                      <a:pt x="43588" y="31372"/>
                      <a:pt x="43565" y="31389"/>
                    </a:cubicBezTo>
                    <a:cubicBezTo>
                      <a:pt x="43582" y="31366"/>
                      <a:pt x="43594" y="31344"/>
                      <a:pt x="43605" y="31315"/>
                    </a:cubicBezTo>
                    <a:lnTo>
                      <a:pt x="43616" y="31315"/>
                    </a:lnTo>
                    <a:cubicBezTo>
                      <a:pt x="43628" y="31281"/>
                      <a:pt x="43633" y="31242"/>
                      <a:pt x="43633" y="31191"/>
                    </a:cubicBezTo>
                    <a:lnTo>
                      <a:pt x="43633" y="31191"/>
                    </a:lnTo>
                    <a:cubicBezTo>
                      <a:pt x="43628" y="31191"/>
                      <a:pt x="43628" y="31197"/>
                      <a:pt x="43628" y="31197"/>
                    </a:cubicBezTo>
                    <a:cubicBezTo>
                      <a:pt x="43628" y="31130"/>
                      <a:pt x="43605" y="31057"/>
                      <a:pt x="43561" y="30979"/>
                    </a:cubicBezTo>
                    <a:close/>
                    <a:moveTo>
                      <a:pt x="56663" y="31870"/>
                    </a:moveTo>
                    <a:cubicBezTo>
                      <a:pt x="56781" y="32107"/>
                      <a:pt x="56906" y="32350"/>
                      <a:pt x="57013" y="32570"/>
                    </a:cubicBezTo>
                    <a:cubicBezTo>
                      <a:pt x="56900" y="32350"/>
                      <a:pt x="56781" y="32107"/>
                      <a:pt x="56663" y="31870"/>
                    </a:cubicBezTo>
                    <a:close/>
                    <a:moveTo>
                      <a:pt x="41932" y="31615"/>
                    </a:moveTo>
                    <a:cubicBezTo>
                      <a:pt x="41920" y="31694"/>
                      <a:pt x="41971" y="31756"/>
                      <a:pt x="42168" y="31812"/>
                    </a:cubicBezTo>
                    <a:lnTo>
                      <a:pt x="42168" y="31812"/>
                    </a:lnTo>
                    <a:cubicBezTo>
                      <a:pt x="42163" y="31844"/>
                      <a:pt x="42158" y="31871"/>
                      <a:pt x="42152" y="31898"/>
                    </a:cubicBezTo>
                    <a:cubicBezTo>
                      <a:pt x="42157" y="31881"/>
                      <a:pt x="42161" y="31865"/>
                      <a:pt x="42163" y="31851"/>
                    </a:cubicBezTo>
                    <a:lnTo>
                      <a:pt x="42163" y="31851"/>
                    </a:lnTo>
                    <a:cubicBezTo>
                      <a:pt x="42099" y="32275"/>
                      <a:pt x="42055" y="32627"/>
                      <a:pt x="42005" y="33028"/>
                    </a:cubicBezTo>
                    <a:cubicBezTo>
                      <a:pt x="42056" y="32615"/>
                      <a:pt x="42101" y="32254"/>
                      <a:pt x="42147" y="31898"/>
                    </a:cubicBezTo>
                    <a:cubicBezTo>
                      <a:pt x="41949" y="31801"/>
                      <a:pt x="41909" y="31711"/>
                      <a:pt x="41932" y="31615"/>
                    </a:cubicBezTo>
                    <a:close/>
                    <a:moveTo>
                      <a:pt x="2782" y="33373"/>
                    </a:moveTo>
                    <a:cubicBezTo>
                      <a:pt x="2720" y="33401"/>
                      <a:pt x="2663" y="33441"/>
                      <a:pt x="2607" y="33480"/>
                    </a:cubicBezTo>
                    <a:cubicBezTo>
                      <a:pt x="2663" y="33435"/>
                      <a:pt x="2720" y="33401"/>
                      <a:pt x="2782" y="33373"/>
                    </a:cubicBezTo>
                    <a:close/>
                    <a:moveTo>
                      <a:pt x="6264" y="7733"/>
                    </a:moveTo>
                    <a:cubicBezTo>
                      <a:pt x="7027" y="8897"/>
                      <a:pt x="7796" y="10056"/>
                      <a:pt x="8548" y="11226"/>
                    </a:cubicBezTo>
                    <a:cubicBezTo>
                      <a:pt x="8847" y="11695"/>
                      <a:pt x="9101" y="12193"/>
                      <a:pt x="9378" y="12673"/>
                    </a:cubicBezTo>
                    <a:cubicBezTo>
                      <a:pt x="9944" y="13911"/>
                      <a:pt x="10515" y="15149"/>
                      <a:pt x="11080" y="16387"/>
                    </a:cubicBezTo>
                    <a:cubicBezTo>
                      <a:pt x="11232" y="16754"/>
                      <a:pt x="11379" y="17127"/>
                      <a:pt x="11526" y="17495"/>
                    </a:cubicBezTo>
                    <a:cubicBezTo>
                      <a:pt x="12007" y="18902"/>
                      <a:pt x="12487" y="20310"/>
                      <a:pt x="12968" y="21712"/>
                    </a:cubicBezTo>
                    <a:cubicBezTo>
                      <a:pt x="13132" y="22288"/>
                      <a:pt x="13296" y="22865"/>
                      <a:pt x="13460" y="23441"/>
                    </a:cubicBezTo>
                    <a:cubicBezTo>
                      <a:pt x="13578" y="23910"/>
                      <a:pt x="13697" y="24380"/>
                      <a:pt x="13810" y="24849"/>
                    </a:cubicBezTo>
                    <a:cubicBezTo>
                      <a:pt x="14031" y="25736"/>
                      <a:pt x="14245" y="26629"/>
                      <a:pt x="14460" y="27517"/>
                    </a:cubicBezTo>
                    <a:cubicBezTo>
                      <a:pt x="14731" y="28970"/>
                      <a:pt x="14997" y="30422"/>
                      <a:pt x="15268" y="31869"/>
                    </a:cubicBezTo>
                    <a:lnTo>
                      <a:pt x="15314" y="32107"/>
                    </a:lnTo>
                    <a:cubicBezTo>
                      <a:pt x="15370" y="32418"/>
                      <a:pt x="15421" y="32728"/>
                      <a:pt x="15478" y="33034"/>
                    </a:cubicBezTo>
                    <a:cubicBezTo>
                      <a:pt x="15562" y="33672"/>
                      <a:pt x="15653" y="34311"/>
                      <a:pt x="15721" y="34950"/>
                    </a:cubicBezTo>
                    <a:cubicBezTo>
                      <a:pt x="15766" y="35391"/>
                      <a:pt x="15783" y="35837"/>
                      <a:pt x="15811" y="36278"/>
                    </a:cubicBezTo>
                    <a:cubicBezTo>
                      <a:pt x="15721" y="36295"/>
                      <a:pt x="15636" y="36312"/>
                      <a:pt x="15545" y="36329"/>
                    </a:cubicBezTo>
                    <a:cubicBezTo>
                      <a:pt x="15512" y="36301"/>
                      <a:pt x="15472" y="36267"/>
                      <a:pt x="15432" y="36239"/>
                    </a:cubicBezTo>
                    <a:lnTo>
                      <a:pt x="15427" y="36233"/>
                    </a:lnTo>
                    <a:cubicBezTo>
                      <a:pt x="15093" y="34645"/>
                      <a:pt x="14777" y="33051"/>
                      <a:pt x="14421" y="31468"/>
                    </a:cubicBezTo>
                    <a:cubicBezTo>
                      <a:pt x="14155" y="30292"/>
                      <a:pt x="13850" y="29128"/>
                      <a:pt x="13561" y="27958"/>
                    </a:cubicBezTo>
                    <a:cubicBezTo>
                      <a:pt x="13522" y="27845"/>
                      <a:pt x="13488" y="27737"/>
                      <a:pt x="13448" y="27624"/>
                    </a:cubicBezTo>
                    <a:cubicBezTo>
                      <a:pt x="13200" y="26646"/>
                      <a:pt x="12945" y="25674"/>
                      <a:pt x="12697" y="24696"/>
                    </a:cubicBezTo>
                    <a:cubicBezTo>
                      <a:pt x="12680" y="24628"/>
                      <a:pt x="12663" y="24555"/>
                      <a:pt x="12651" y="24481"/>
                    </a:cubicBezTo>
                    <a:cubicBezTo>
                      <a:pt x="12544" y="24131"/>
                      <a:pt x="12436" y="23780"/>
                      <a:pt x="12329" y="23424"/>
                    </a:cubicBezTo>
                    <a:cubicBezTo>
                      <a:pt x="12290" y="23277"/>
                      <a:pt x="12256" y="23125"/>
                      <a:pt x="12216" y="22972"/>
                    </a:cubicBezTo>
                    <a:cubicBezTo>
                      <a:pt x="12131" y="22712"/>
                      <a:pt x="12041" y="22446"/>
                      <a:pt x="11956" y="22186"/>
                    </a:cubicBezTo>
                    <a:cubicBezTo>
                      <a:pt x="11911" y="22028"/>
                      <a:pt x="11866" y="21876"/>
                      <a:pt x="11815" y="21717"/>
                    </a:cubicBezTo>
                    <a:cubicBezTo>
                      <a:pt x="11702" y="21378"/>
                      <a:pt x="11589" y="21033"/>
                      <a:pt x="11476" y="20688"/>
                    </a:cubicBezTo>
                    <a:cubicBezTo>
                      <a:pt x="11317" y="20197"/>
                      <a:pt x="11165" y="19699"/>
                      <a:pt x="10995" y="19207"/>
                    </a:cubicBezTo>
                    <a:cubicBezTo>
                      <a:pt x="10859" y="18829"/>
                      <a:pt x="10695" y="18456"/>
                      <a:pt x="10549" y="18083"/>
                    </a:cubicBezTo>
                    <a:cubicBezTo>
                      <a:pt x="10396" y="17698"/>
                      <a:pt x="10243" y="17320"/>
                      <a:pt x="10091" y="16935"/>
                    </a:cubicBezTo>
                    <a:cubicBezTo>
                      <a:pt x="9989" y="16675"/>
                      <a:pt x="9887" y="16415"/>
                      <a:pt x="9780" y="16155"/>
                    </a:cubicBezTo>
                    <a:cubicBezTo>
                      <a:pt x="9605" y="15709"/>
                      <a:pt x="9429" y="15262"/>
                      <a:pt x="9248" y="14821"/>
                    </a:cubicBezTo>
                    <a:cubicBezTo>
                      <a:pt x="8824" y="13832"/>
                      <a:pt x="8401" y="12848"/>
                      <a:pt x="7977" y="11865"/>
                    </a:cubicBezTo>
                    <a:cubicBezTo>
                      <a:pt x="7445" y="10779"/>
                      <a:pt x="6920" y="9694"/>
                      <a:pt x="6394" y="8609"/>
                    </a:cubicBezTo>
                    <a:cubicBezTo>
                      <a:pt x="6258" y="8332"/>
                      <a:pt x="6123" y="8055"/>
                      <a:pt x="5987" y="7778"/>
                    </a:cubicBezTo>
                    <a:cubicBezTo>
                      <a:pt x="6077" y="7761"/>
                      <a:pt x="6173" y="7744"/>
                      <a:pt x="6264" y="7733"/>
                    </a:cubicBezTo>
                    <a:close/>
                    <a:moveTo>
                      <a:pt x="51309" y="39534"/>
                    </a:moveTo>
                    <a:lnTo>
                      <a:pt x="51309" y="39534"/>
                    </a:lnTo>
                    <a:cubicBezTo>
                      <a:pt x="51321" y="39642"/>
                      <a:pt x="51389" y="39760"/>
                      <a:pt x="51468" y="39890"/>
                    </a:cubicBezTo>
                    <a:cubicBezTo>
                      <a:pt x="51479" y="39873"/>
                      <a:pt x="51490" y="39862"/>
                      <a:pt x="51502" y="39851"/>
                    </a:cubicBezTo>
                    <a:lnTo>
                      <a:pt x="51634" y="40077"/>
                    </a:lnTo>
                    <a:lnTo>
                      <a:pt x="51634" y="40077"/>
                    </a:lnTo>
                    <a:cubicBezTo>
                      <a:pt x="51587" y="40003"/>
                      <a:pt x="51534" y="39937"/>
                      <a:pt x="51468" y="39890"/>
                    </a:cubicBezTo>
                    <a:cubicBezTo>
                      <a:pt x="51451" y="39890"/>
                      <a:pt x="51439" y="39896"/>
                      <a:pt x="51422" y="39902"/>
                    </a:cubicBezTo>
                    <a:cubicBezTo>
                      <a:pt x="51377" y="39749"/>
                      <a:pt x="51315" y="39636"/>
                      <a:pt x="51309" y="39534"/>
                    </a:cubicBezTo>
                    <a:close/>
                    <a:moveTo>
                      <a:pt x="65462" y="29669"/>
                    </a:moveTo>
                    <a:cubicBezTo>
                      <a:pt x="65594" y="29669"/>
                      <a:pt x="65731" y="29708"/>
                      <a:pt x="65876" y="29783"/>
                    </a:cubicBezTo>
                    <a:cubicBezTo>
                      <a:pt x="64604" y="30405"/>
                      <a:pt x="63185" y="30394"/>
                      <a:pt x="61868" y="30784"/>
                    </a:cubicBezTo>
                    <a:cubicBezTo>
                      <a:pt x="60602" y="31044"/>
                      <a:pt x="59336" y="31310"/>
                      <a:pt x="58064" y="31570"/>
                    </a:cubicBezTo>
                    <a:cubicBezTo>
                      <a:pt x="58002" y="31581"/>
                      <a:pt x="57940" y="31598"/>
                      <a:pt x="57878" y="31615"/>
                    </a:cubicBezTo>
                    <a:cubicBezTo>
                      <a:pt x="57471" y="31700"/>
                      <a:pt x="57069" y="31784"/>
                      <a:pt x="56662" y="31869"/>
                    </a:cubicBezTo>
                    <a:cubicBezTo>
                      <a:pt x="55735" y="32084"/>
                      <a:pt x="54808" y="32305"/>
                      <a:pt x="53881" y="32519"/>
                    </a:cubicBezTo>
                    <a:cubicBezTo>
                      <a:pt x="53881" y="32519"/>
                      <a:pt x="53881" y="32519"/>
                      <a:pt x="53881" y="32519"/>
                    </a:cubicBezTo>
                    <a:lnTo>
                      <a:pt x="53881" y="32519"/>
                    </a:lnTo>
                    <a:cubicBezTo>
                      <a:pt x="53537" y="32610"/>
                      <a:pt x="53192" y="32700"/>
                      <a:pt x="52847" y="32791"/>
                    </a:cubicBezTo>
                    <a:cubicBezTo>
                      <a:pt x="52310" y="32932"/>
                      <a:pt x="51779" y="33073"/>
                      <a:pt x="51247" y="33215"/>
                    </a:cubicBezTo>
                    <a:cubicBezTo>
                      <a:pt x="51129" y="33254"/>
                      <a:pt x="51010" y="33294"/>
                      <a:pt x="50891" y="33339"/>
                    </a:cubicBezTo>
                    <a:cubicBezTo>
                      <a:pt x="50733" y="33373"/>
                      <a:pt x="50580" y="33412"/>
                      <a:pt x="50422" y="33452"/>
                    </a:cubicBezTo>
                    <a:cubicBezTo>
                      <a:pt x="49269" y="33774"/>
                      <a:pt x="48116" y="34102"/>
                      <a:pt x="46957" y="34424"/>
                    </a:cubicBezTo>
                    <a:cubicBezTo>
                      <a:pt x="46194" y="34656"/>
                      <a:pt x="45431" y="34882"/>
                      <a:pt x="44668" y="35108"/>
                    </a:cubicBezTo>
                    <a:cubicBezTo>
                      <a:pt x="43198" y="35583"/>
                      <a:pt x="41723" y="36041"/>
                      <a:pt x="40259" y="36527"/>
                    </a:cubicBezTo>
                    <a:cubicBezTo>
                      <a:pt x="38122" y="37239"/>
                      <a:pt x="35997" y="37963"/>
                      <a:pt x="33865" y="38692"/>
                    </a:cubicBezTo>
                    <a:cubicBezTo>
                      <a:pt x="32616" y="39122"/>
                      <a:pt x="31378" y="39585"/>
                      <a:pt x="30135" y="40026"/>
                    </a:cubicBezTo>
                    <a:cubicBezTo>
                      <a:pt x="29863" y="40122"/>
                      <a:pt x="29575" y="40179"/>
                      <a:pt x="29298" y="40252"/>
                    </a:cubicBezTo>
                    <a:cubicBezTo>
                      <a:pt x="29276" y="40190"/>
                      <a:pt x="29247" y="40122"/>
                      <a:pt x="29225" y="40060"/>
                    </a:cubicBezTo>
                    <a:cubicBezTo>
                      <a:pt x="29649" y="39811"/>
                      <a:pt x="30056" y="39529"/>
                      <a:pt x="30502" y="39314"/>
                    </a:cubicBezTo>
                    <a:cubicBezTo>
                      <a:pt x="33685" y="37748"/>
                      <a:pt x="36963" y="36414"/>
                      <a:pt x="40315" y="35250"/>
                    </a:cubicBezTo>
                    <a:cubicBezTo>
                      <a:pt x="41485" y="34843"/>
                      <a:pt x="42650" y="34419"/>
                      <a:pt x="43814" y="34000"/>
                    </a:cubicBezTo>
                    <a:cubicBezTo>
                      <a:pt x="43888" y="33978"/>
                      <a:pt x="43967" y="33961"/>
                      <a:pt x="44046" y="33938"/>
                    </a:cubicBezTo>
                    <a:cubicBezTo>
                      <a:pt x="45041" y="33650"/>
                      <a:pt x="46036" y="33362"/>
                      <a:pt x="47030" y="33073"/>
                    </a:cubicBezTo>
                    <a:cubicBezTo>
                      <a:pt x="47313" y="32994"/>
                      <a:pt x="47596" y="32915"/>
                      <a:pt x="47873" y="32830"/>
                    </a:cubicBezTo>
                    <a:cubicBezTo>
                      <a:pt x="48794" y="32621"/>
                      <a:pt x="49721" y="32412"/>
                      <a:pt x="50642" y="32203"/>
                    </a:cubicBezTo>
                    <a:lnTo>
                      <a:pt x="53231" y="31683"/>
                    </a:lnTo>
                    <a:cubicBezTo>
                      <a:pt x="54249" y="31485"/>
                      <a:pt x="55266" y="31281"/>
                      <a:pt x="56284" y="31078"/>
                    </a:cubicBezTo>
                    <a:cubicBezTo>
                      <a:pt x="56368" y="31067"/>
                      <a:pt x="56448" y="31055"/>
                      <a:pt x="56532" y="31038"/>
                    </a:cubicBezTo>
                    <a:cubicBezTo>
                      <a:pt x="56792" y="30631"/>
                      <a:pt x="56764" y="30168"/>
                      <a:pt x="56809" y="29727"/>
                    </a:cubicBezTo>
                    <a:lnTo>
                      <a:pt x="56809" y="29727"/>
                    </a:lnTo>
                    <a:cubicBezTo>
                      <a:pt x="56770" y="30168"/>
                      <a:pt x="56792" y="30631"/>
                      <a:pt x="56532" y="31038"/>
                    </a:cubicBezTo>
                    <a:lnTo>
                      <a:pt x="59924" y="30405"/>
                    </a:lnTo>
                    <a:cubicBezTo>
                      <a:pt x="60947" y="30247"/>
                      <a:pt x="61970" y="30083"/>
                      <a:pt x="62993" y="29942"/>
                    </a:cubicBezTo>
                    <a:cubicBezTo>
                      <a:pt x="63796" y="29834"/>
                      <a:pt x="64604" y="29755"/>
                      <a:pt x="65413" y="29670"/>
                    </a:cubicBezTo>
                    <a:cubicBezTo>
                      <a:pt x="65429" y="29669"/>
                      <a:pt x="65446" y="29669"/>
                      <a:pt x="65462" y="29669"/>
                    </a:cubicBezTo>
                    <a:close/>
                    <a:moveTo>
                      <a:pt x="37947" y="41089"/>
                    </a:moveTo>
                    <a:cubicBezTo>
                      <a:pt x="37947" y="41094"/>
                      <a:pt x="37947" y="41100"/>
                      <a:pt x="37947" y="41106"/>
                    </a:cubicBezTo>
                    <a:cubicBezTo>
                      <a:pt x="37958" y="41106"/>
                      <a:pt x="37975" y="41111"/>
                      <a:pt x="37986" y="41111"/>
                    </a:cubicBezTo>
                    <a:cubicBezTo>
                      <a:pt x="38020" y="41190"/>
                      <a:pt x="38054" y="41258"/>
                      <a:pt x="38094" y="41315"/>
                    </a:cubicBezTo>
                    <a:cubicBezTo>
                      <a:pt x="38037" y="41241"/>
                      <a:pt x="37986" y="41168"/>
                      <a:pt x="37930" y="41094"/>
                    </a:cubicBezTo>
                    <a:cubicBezTo>
                      <a:pt x="37935" y="41089"/>
                      <a:pt x="37941" y="41089"/>
                      <a:pt x="37947" y="41089"/>
                    </a:cubicBezTo>
                    <a:close/>
                    <a:moveTo>
                      <a:pt x="18306" y="42382"/>
                    </a:moveTo>
                    <a:cubicBezTo>
                      <a:pt x="18242" y="42470"/>
                      <a:pt x="18188" y="42566"/>
                      <a:pt x="18174" y="42694"/>
                    </a:cubicBezTo>
                    <a:cubicBezTo>
                      <a:pt x="18174" y="42700"/>
                      <a:pt x="18174" y="42705"/>
                      <a:pt x="18174" y="42717"/>
                    </a:cubicBezTo>
                    <a:cubicBezTo>
                      <a:pt x="17942" y="42615"/>
                      <a:pt x="17773" y="42536"/>
                      <a:pt x="17603" y="42462"/>
                    </a:cubicBezTo>
                    <a:lnTo>
                      <a:pt x="17603" y="42462"/>
                    </a:lnTo>
                    <a:cubicBezTo>
                      <a:pt x="17790" y="42541"/>
                      <a:pt x="17970" y="42626"/>
                      <a:pt x="18174" y="42694"/>
                    </a:cubicBezTo>
                    <a:lnTo>
                      <a:pt x="18129" y="42626"/>
                    </a:lnTo>
                    <a:cubicBezTo>
                      <a:pt x="18190" y="42542"/>
                      <a:pt x="18246" y="42462"/>
                      <a:pt x="18306" y="42382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9" y="232"/>
                      <a:pt x="199" y="407"/>
                      <a:pt x="289" y="605"/>
                    </a:cubicBezTo>
                    <a:cubicBezTo>
                      <a:pt x="594" y="1300"/>
                      <a:pt x="1018" y="1973"/>
                      <a:pt x="1160" y="2702"/>
                    </a:cubicBezTo>
                    <a:cubicBezTo>
                      <a:pt x="1555" y="4748"/>
                      <a:pt x="1747" y="6817"/>
                      <a:pt x="1177" y="8880"/>
                    </a:cubicBezTo>
                    <a:cubicBezTo>
                      <a:pt x="1080" y="9231"/>
                      <a:pt x="984" y="9587"/>
                      <a:pt x="917" y="9943"/>
                    </a:cubicBezTo>
                    <a:cubicBezTo>
                      <a:pt x="640" y="11407"/>
                      <a:pt x="323" y="12865"/>
                      <a:pt x="125" y="14341"/>
                    </a:cubicBezTo>
                    <a:cubicBezTo>
                      <a:pt x="1" y="15285"/>
                      <a:pt x="86" y="16257"/>
                      <a:pt x="662" y="17093"/>
                    </a:cubicBezTo>
                    <a:cubicBezTo>
                      <a:pt x="1182" y="18060"/>
                      <a:pt x="1940" y="18772"/>
                      <a:pt x="2963" y="19185"/>
                    </a:cubicBezTo>
                    <a:lnTo>
                      <a:pt x="4913" y="20462"/>
                    </a:lnTo>
                    <a:cubicBezTo>
                      <a:pt x="5032" y="20598"/>
                      <a:pt x="5145" y="20739"/>
                      <a:pt x="5258" y="20875"/>
                    </a:cubicBezTo>
                    <a:cubicBezTo>
                      <a:pt x="5320" y="21107"/>
                      <a:pt x="5376" y="21339"/>
                      <a:pt x="5439" y="21570"/>
                    </a:cubicBezTo>
                    <a:cubicBezTo>
                      <a:pt x="5456" y="21853"/>
                      <a:pt x="5472" y="22141"/>
                      <a:pt x="5484" y="22429"/>
                    </a:cubicBezTo>
                    <a:cubicBezTo>
                      <a:pt x="5099" y="23323"/>
                      <a:pt x="4715" y="24221"/>
                      <a:pt x="4331" y="25114"/>
                    </a:cubicBezTo>
                    <a:cubicBezTo>
                      <a:pt x="4093" y="25572"/>
                      <a:pt x="3850" y="26030"/>
                      <a:pt x="3607" y="26488"/>
                    </a:cubicBezTo>
                    <a:lnTo>
                      <a:pt x="3455" y="26759"/>
                    </a:lnTo>
                    <a:cubicBezTo>
                      <a:pt x="3336" y="27025"/>
                      <a:pt x="3217" y="27291"/>
                      <a:pt x="3104" y="27556"/>
                    </a:cubicBezTo>
                    <a:cubicBezTo>
                      <a:pt x="3070" y="27596"/>
                      <a:pt x="3048" y="27647"/>
                      <a:pt x="3031" y="27698"/>
                    </a:cubicBezTo>
                    <a:cubicBezTo>
                      <a:pt x="2918" y="27963"/>
                      <a:pt x="2810" y="28229"/>
                      <a:pt x="2697" y="28495"/>
                    </a:cubicBezTo>
                    <a:cubicBezTo>
                      <a:pt x="2663" y="28540"/>
                      <a:pt x="2635" y="28585"/>
                      <a:pt x="2618" y="28642"/>
                    </a:cubicBezTo>
                    <a:cubicBezTo>
                      <a:pt x="1974" y="29880"/>
                      <a:pt x="1781" y="31208"/>
                      <a:pt x="1860" y="32587"/>
                    </a:cubicBezTo>
                    <a:cubicBezTo>
                      <a:pt x="1900" y="32615"/>
                      <a:pt x="1940" y="32649"/>
                      <a:pt x="1974" y="32678"/>
                    </a:cubicBezTo>
                    <a:cubicBezTo>
                      <a:pt x="1990" y="32881"/>
                      <a:pt x="2007" y="33079"/>
                      <a:pt x="2024" y="33282"/>
                    </a:cubicBezTo>
                    <a:cubicBezTo>
                      <a:pt x="2115" y="33429"/>
                      <a:pt x="2211" y="33582"/>
                      <a:pt x="2301" y="33729"/>
                    </a:cubicBezTo>
                    <a:cubicBezTo>
                      <a:pt x="2330" y="33797"/>
                      <a:pt x="2358" y="33870"/>
                      <a:pt x="2386" y="33938"/>
                    </a:cubicBezTo>
                    <a:cubicBezTo>
                      <a:pt x="2776" y="34684"/>
                      <a:pt x="3353" y="35250"/>
                      <a:pt x="4088" y="35657"/>
                    </a:cubicBezTo>
                    <a:cubicBezTo>
                      <a:pt x="4184" y="35724"/>
                      <a:pt x="4274" y="35787"/>
                      <a:pt x="4370" y="35849"/>
                    </a:cubicBezTo>
                    <a:cubicBezTo>
                      <a:pt x="4562" y="35967"/>
                      <a:pt x="4749" y="36086"/>
                      <a:pt x="4936" y="36205"/>
                    </a:cubicBezTo>
                    <a:cubicBezTo>
                      <a:pt x="4986" y="36239"/>
                      <a:pt x="5037" y="36273"/>
                      <a:pt x="5088" y="36307"/>
                    </a:cubicBezTo>
                    <a:cubicBezTo>
                      <a:pt x="5258" y="36408"/>
                      <a:pt x="5416" y="36521"/>
                      <a:pt x="5591" y="36612"/>
                    </a:cubicBezTo>
                    <a:cubicBezTo>
                      <a:pt x="7021" y="37358"/>
                      <a:pt x="8451" y="38098"/>
                      <a:pt x="9882" y="38845"/>
                    </a:cubicBezTo>
                    <a:cubicBezTo>
                      <a:pt x="10803" y="39523"/>
                      <a:pt x="11753" y="40167"/>
                      <a:pt x="12646" y="40885"/>
                    </a:cubicBezTo>
                    <a:cubicBezTo>
                      <a:pt x="14093" y="42055"/>
                      <a:pt x="14946" y="43593"/>
                      <a:pt x="15263" y="45430"/>
                    </a:cubicBezTo>
                    <a:lnTo>
                      <a:pt x="15263" y="45441"/>
                    </a:lnTo>
                    <a:cubicBezTo>
                      <a:pt x="15365" y="46323"/>
                      <a:pt x="15495" y="47205"/>
                      <a:pt x="15551" y="48092"/>
                    </a:cubicBezTo>
                    <a:cubicBezTo>
                      <a:pt x="15574" y="48488"/>
                      <a:pt x="15658" y="48827"/>
                      <a:pt x="15975" y="49036"/>
                    </a:cubicBezTo>
                    <a:cubicBezTo>
                      <a:pt x="16076" y="49104"/>
                      <a:pt x="16174" y="49131"/>
                      <a:pt x="16269" y="49131"/>
                    </a:cubicBezTo>
                    <a:cubicBezTo>
                      <a:pt x="16491" y="49131"/>
                      <a:pt x="16695" y="48979"/>
                      <a:pt x="16885" y="48833"/>
                    </a:cubicBezTo>
                    <a:cubicBezTo>
                      <a:pt x="16908" y="48816"/>
                      <a:pt x="16930" y="48793"/>
                      <a:pt x="16953" y="48782"/>
                    </a:cubicBezTo>
                    <a:cubicBezTo>
                      <a:pt x="18835" y="47572"/>
                      <a:pt x="20791" y="46504"/>
                      <a:pt x="22899" y="45729"/>
                    </a:cubicBezTo>
                    <a:cubicBezTo>
                      <a:pt x="23131" y="45645"/>
                      <a:pt x="23352" y="45515"/>
                      <a:pt x="23578" y="45407"/>
                    </a:cubicBezTo>
                    <a:cubicBezTo>
                      <a:pt x="24397" y="45255"/>
                      <a:pt x="25228" y="45119"/>
                      <a:pt x="26042" y="44938"/>
                    </a:cubicBezTo>
                    <a:cubicBezTo>
                      <a:pt x="27241" y="44678"/>
                      <a:pt x="28440" y="44489"/>
                      <a:pt x="29647" y="44489"/>
                    </a:cubicBezTo>
                    <a:cubicBezTo>
                      <a:pt x="30278" y="44489"/>
                      <a:pt x="30911" y="44541"/>
                      <a:pt x="31548" y="44661"/>
                    </a:cubicBezTo>
                    <a:cubicBezTo>
                      <a:pt x="32458" y="44831"/>
                      <a:pt x="33368" y="44989"/>
                      <a:pt x="34278" y="45153"/>
                    </a:cubicBezTo>
                    <a:cubicBezTo>
                      <a:pt x="35708" y="45571"/>
                      <a:pt x="37127" y="46012"/>
                      <a:pt x="38563" y="46402"/>
                    </a:cubicBezTo>
                    <a:cubicBezTo>
                      <a:pt x="39586" y="46685"/>
                      <a:pt x="40626" y="46905"/>
                      <a:pt x="41660" y="47154"/>
                    </a:cubicBezTo>
                    <a:lnTo>
                      <a:pt x="44283" y="47453"/>
                    </a:lnTo>
                    <a:cubicBezTo>
                      <a:pt x="44769" y="47436"/>
                      <a:pt x="45255" y="47420"/>
                      <a:pt x="45742" y="47408"/>
                    </a:cubicBezTo>
                    <a:cubicBezTo>
                      <a:pt x="46414" y="47301"/>
                      <a:pt x="47081" y="47205"/>
                      <a:pt x="47754" y="47097"/>
                    </a:cubicBezTo>
                    <a:cubicBezTo>
                      <a:pt x="47957" y="47018"/>
                      <a:pt x="48178" y="46956"/>
                      <a:pt x="48370" y="46849"/>
                    </a:cubicBezTo>
                    <a:cubicBezTo>
                      <a:pt x="49625" y="46148"/>
                      <a:pt x="50484" y="45192"/>
                      <a:pt x="50411" y="43644"/>
                    </a:cubicBezTo>
                    <a:cubicBezTo>
                      <a:pt x="50405" y="43474"/>
                      <a:pt x="50388" y="43304"/>
                      <a:pt x="50377" y="43141"/>
                    </a:cubicBezTo>
                    <a:cubicBezTo>
                      <a:pt x="50394" y="42892"/>
                      <a:pt x="50416" y="42637"/>
                      <a:pt x="50433" y="42389"/>
                    </a:cubicBezTo>
                    <a:cubicBezTo>
                      <a:pt x="50507" y="41965"/>
                      <a:pt x="50580" y="41535"/>
                      <a:pt x="50654" y="41106"/>
                    </a:cubicBezTo>
                    <a:cubicBezTo>
                      <a:pt x="51004" y="40800"/>
                      <a:pt x="51349" y="40489"/>
                      <a:pt x="51694" y="40179"/>
                    </a:cubicBezTo>
                    <a:cubicBezTo>
                      <a:pt x="51818" y="40184"/>
                      <a:pt x="51942" y="40190"/>
                      <a:pt x="52067" y="40196"/>
                    </a:cubicBezTo>
                    <a:cubicBezTo>
                      <a:pt x="52146" y="40184"/>
                      <a:pt x="52219" y="40173"/>
                      <a:pt x="52293" y="40162"/>
                    </a:cubicBezTo>
                    <a:cubicBezTo>
                      <a:pt x="52615" y="40111"/>
                      <a:pt x="52937" y="40066"/>
                      <a:pt x="53254" y="40020"/>
                    </a:cubicBezTo>
                    <a:cubicBezTo>
                      <a:pt x="54164" y="40071"/>
                      <a:pt x="55074" y="40122"/>
                      <a:pt x="55984" y="40173"/>
                    </a:cubicBezTo>
                    <a:cubicBezTo>
                      <a:pt x="56387" y="40180"/>
                      <a:pt x="56795" y="40220"/>
                      <a:pt x="57196" y="40220"/>
                    </a:cubicBezTo>
                    <a:cubicBezTo>
                      <a:pt x="57403" y="40220"/>
                      <a:pt x="57608" y="40209"/>
                      <a:pt x="57810" y="40179"/>
                    </a:cubicBezTo>
                    <a:cubicBezTo>
                      <a:pt x="59879" y="39879"/>
                      <a:pt x="61575" y="38850"/>
                      <a:pt x="63016" y="37369"/>
                    </a:cubicBezTo>
                    <a:cubicBezTo>
                      <a:pt x="63717" y="36651"/>
                      <a:pt x="64384" y="35905"/>
                      <a:pt x="65068" y="35170"/>
                    </a:cubicBezTo>
                    <a:lnTo>
                      <a:pt x="65068" y="35165"/>
                    </a:lnTo>
                    <a:cubicBezTo>
                      <a:pt x="65769" y="34136"/>
                      <a:pt x="66543" y="33175"/>
                      <a:pt x="67600" y="32485"/>
                    </a:cubicBezTo>
                    <a:cubicBezTo>
                      <a:pt x="68318" y="32005"/>
                      <a:pt x="69042" y="31519"/>
                      <a:pt x="69810" y="31129"/>
                    </a:cubicBezTo>
                    <a:cubicBezTo>
                      <a:pt x="70579" y="30744"/>
                      <a:pt x="71393" y="30411"/>
                      <a:pt x="72218" y="30174"/>
                    </a:cubicBezTo>
                    <a:cubicBezTo>
                      <a:pt x="73315" y="29851"/>
                      <a:pt x="74445" y="29637"/>
                      <a:pt x="75565" y="29382"/>
                    </a:cubicBezTo>
                    <a:cubicBezTo>
                      <a:pt x="75853" y="29348"/>
                      <a:pt x="76136" y="29314"/>
                      <a:pt x="76424" y="29280"/>
                    </a:cubicBezTo>
                    <a:cubicBezTo>
                      <a:pt x="76407" y="29196"/>
                      <a:pt x="76390" y="29111"/>
                      <a:pt x="76373" y="29026"/>
                    </a:cubicBezTo>
                    <a:cubicBezTo>
                      <a:pt x="76198" y="28975"/>
                      <a:pt x="76023" y="28919"/>
                      <a:pt x="75847" y="28868"/>
                    </a:cubicBezTo>
                    <a:cubicBezTo>
                      <a:pt x="75531" y="28749"/>
                      <a:pt x="75226" y="28591"/>
                      <a:pt x="74898" y="28523"/>
                    </a:cubicBezTo>
                    <a:cubicBezTo>
                      <a:pt x="73694" y="28246"/>
                      <a:pt x="72490" y="27929"/>
                      <a:pt x="71263" y="27766"/>
                    </a:cubicBezTo>
                    <a:cubicBezTo>
                      <a:pt x="69008" y="27460"/>
                      <a:pt x="66741" y="27200"/>
                      <a:pt x="64474" y="27019"/>
                    </a:cubicBezTo>
                    <a:cubicBezTo>
                      <a:pt x="63728" y="26961"/>
                      <a:pt x="62979" y="26948"/>
                      <a:pt x="62229" y="26948"/>
                    </a:cubicBezTo>
                    <a:cubicBezTo>
                      <a:pt x="61591" y="26948"/>
                      <a:pt x="60952" y="26958"/>
                      <a:pt x="60314" y="26958"/>
                    </a:cubicBezTo>
                    <a:cubicBezTo>
                      <a:pt x="60240" y="26958"/>
                      <a:pt x="60167" y="26957"/>
                      <a:pt x="60094" y="26957"/>
                    </a:cubicBezTo>
                    <a:cubicBezTo>
                      <a:pt x="59935" y="26957"/>
                      <a:pt x="59777" y="27048"/>
                      <a:pt x="59619" y="27093"/>
                    </a:cubicBezTo>
                    <a:cubicBezTo>
                      <a:pt x="58646" y="27161"/>
                      <a:pt x="57674" y="27229"/>
                      <a:pt x="56702" y="27296"/>
                    </a:cubicBezTo>
                    <a:cubicBezTo>
                      <a:pt x="56335" y="27336"/>
                      <a:pt x="55967" y="27375"/>
                      <a:pt x="55605" y="27415"/>
                    </a:cubicBezTo>
                    <a:cubicBezTo>
                      <a:pt x="54707" y="27539"/>
                      <a:pt x="53802" y="27658"/>
                      <a:pt x="52903" y="27777"/>
                    </a:cubicBezTo>
                    <a:cubicBezTo>
                      <a:pt x="52547" y="27833"/>
                      <a:pt x="52191" y="27896"/>
                      <a:pt x="51829" y="27952"/>
                    </a:cubicBezTo>
                    <a:cubicBezTo>
                      <a:pt x="50976" y="28127"/>
                      <a:pt x="50117" y="28302"/>
                      <a:pt x="49263" y="28478"/>
                    </a:cubicBezTo>
                    <a:lnTo>
                      <a:pt x="49258" y="28478"/>
                    </a:lnTo>
                    <a:cubicBezTo>
                      <a:pt x="48975" y="28557"/>
                      <a:pt x="48698" y="28630"/>
                      <a:pt x="48421" y="28704"/>
                    </a:cubicBezTo>
                    <a:cubicBezTo>
                      <a:pt x="47890" y="28834"/>
                      <a:pt x="47353" y="28964"/>
                      <a:pt x="46821" y="29088"/>
                    </a:cubicBezTo>
                    <a:lnTo>
                      <a:pt x="45549" y="29467"/>
                    </a:lnTo>
                    <a:cubicBezTo>
                      <a:pt x="44933" y="29665"/>
                      <a:pt x="44317" y="29868"/>
                      <a:pt x="43701" y="30066"/>
                    </a:cubicBezTo>
                    <a:cubicBezTo>
                      <a:pt x="43633" y="30089"/>
                      <a:pt x="43560" y="30111"/>
                      <a:pt x="43486" y="30134"/>
                    </a:cubicBezTo>
                    <a:cubicBezTo>
                      <a:pt x="42616" y="30450"/>
                      <a:pt x="41740" y="30767"/>
                      <a:pt x="40869" y="31078"/>
                    </a:cubicBezTo>
                    <a:cubicBezTo>
                      <a:pt x="39264" y="31768"/>
                      <a:pt x="37658" y="32457"/>
                      <a:pt x="36047" y="33147"/>
                    </a:cubicBezTo>
                    <a:cubicBezTo>
                      <a:pt x="35838" y="33271"/>
                      <a:pt x="35623" y="33395"/>
                      <a:pt x="35409" y="33520"/>
                    </a:cubicBezTo>
                    <a:cubicBezTo>
                      <a:pt x="35228" y="33582"/>
                      <a:pt x="35024" y="33616"/>
                      <a:pt x="34860" y="33712"/>
                    </a:cubicBezTo>
                    <a:cubicBezTo>
                      <a:pt x="32577" y="35029"/>
                      <a:pt x="30282" y="36324"/>
                      <a:pt x="28026" y="37691"/>
                    </a:cubicBezTo>
                    <a:cubicBezTo>
                      <a:pt x="27077" y="38268"/>
                      <a:pt x="26212" y="38997"/>
                      <a:pt x="25313" y="39659"/>
                    </a:cubicBezTo>
                    <a:cubicBezTo>
                      <a:pt x="24256" y="40456"/>
                      <a:pt x="23188" y="41230"/>
                      <a:pt x="22153" y="42050"/>
                    </a:cubicBezTo>
                    <a:cubicBezTo>
                      <a:pt x="21481" y="42581"/>
                      <a:pt x="20848" y="43174"/>
                      <a:pt x="20198" y="43740"/>
                    </a:cubicBezTo>
                    <a:cubicBezTo>
                      <a:pt x="20452" y="42965"/>
                      <a:pt x="20848" y="42293"/>
                      <a:pt x="21192" y="41597"/>
                    </a:cubicBezTo>
                    <a:cubicBezTo>
                      <a:pt x="22329" y="39274"/>
                      <a:pt x="23470" y="36957"/>
                      <a:pt x="24573" y="34616"/>
                    </a:cubicBezTo>
                    <a:cubicBezTo>
                      <a:pt x="25070" y="33554"/>
                      <a:pt x="25477" y="32446"/>
                      <a:pt x="25924" y="31361"/>
                    </a:cubicBezTo>
                    <a:lnTo>
                      <a:pt x="25924" y="31361"/>
                    </a:lnTo>
                    <a:cubicBezTo>
                      <a:pt x="25846" y="31449"/>
                      <a:pt x="25772" y="31483"/>
                      <a:pt x="25704" y="31483"/>
                    </a:cubicBezTo>
                    <a:cubicBezTo>
                      <a:pt x="25588" y="31483"/>
                      <a:pt x="25487" y="31386"/>
                      <a:pt x="25398" y="31287"/>
                    </a:cubicBezTo>
                    <a:cubicBezTo>
                      <a:pt x="25296" y="31168"/>
                      <a:pt x="25234" y="31016"/>
                      <a:pt x="25155" y="30880"/>
                    </a:cubicBezTo>
                    <a:cubicBezTo>
                      <a:pt x="24567" y="32022"/>
                      <a:pt x="23968" y="33164"/>
                      <a:pt x="23386" y="34311"/>
                    </a:cubicBezTo>
                    <a:cubicBezTo>
                      <a:pt x="22594" y="35888"/>
                      <a:pt x="21820" y="37471"/>
                      <a:pt x="21017" y="39042"/>
                    </a:cubicBezTo>
                    <a:cubicBezTo>
                      <a:pt x="20361" y="40309"/>
                      <a:pt x="19683" y="41563"/>
                      <a:pt x="19016" y="42824"/>
                    </a:cubicBezTo>
                    <a:cubicBezTo>
                      <a:pt x="18909" y="43118"/>
                      <a:pt x="18801" y="43412"/>
                      <a:pt x="18660" y="43796"/>
                    </a:cubicBezTo>
                    <a:cubicBezTo>
                      <a:pt x="18298" y="43316"/>
                      <a:pt x="18762" y="43135"/>
                      <a:pt x="18784" y="42852"/>
                    </a:cubicBezTo>
                    <a:lnTo>
                      <a:pt x="18343" y="42332"/>
                    </a:lnTo>
                    <a:cubicBezTo>
                      <a:pt x="18366" y="41965"/>
                      <a:pt x="18389" y="41597"/>
                      <a:pt x="18417" y="41230"/>
                    </a:cubicBezTo>
                    <a:cubicBezTo>
                      <a:pt x="18473" y="40393"/>
                      <a:pt x="18598" y="39557"/>
                      <a:pt x="18570" y="38726"/>
                    </a:cubicBezTo>
                    <a:cubicBezTo>
                      <a:pt x="18519" y="36962"/>
                      <a:pt x="18394" y="35199"/>
                      <a:pt x="18298" y="33435"/>
                    </a:cubicBezTo>
                    <a:cubicBezTo>
                      <a:pt x="18236" y="32740"/>
                      <a:pt x="18208" y="32045"/>
                      <a:pt x="18106" y="31355"/>
                    </a:cubicBezTo>
                    <a:cubicBezTo>
                      <a:pt x="17948" y="30264"/>
                      <a:pt x="17739" y="29184"/>
                      <a:pt x="17546" y="28099"/>
                    </a:cubicBezTo>
                    <a:cubicBezTo>
                      <a:pt x="17518" y="27941"/>
                      <a:pt x="17484" y="27788"/>
                      <a:pt x="17456" y="27635"/>
                    </a:cubicBezTo>
                    <a:cubicBezTo>
                      <a:pt x="17620" y="27025"/>
                      <a:pt x="17236" y="26539"/>
                      <a:pt x="17089" y="26002"/>
                    </a:cubicBezTo>
                    <a:cubicBezTo>
                      <a:pt x="16919" y="25227"/>
                      <a:pt x="16749" y="24447"/>
                      <a:pt x="16580" y="23673"/>
                    </a:cubicBezTo>
                    <a:cubicBezTo>
                      <a:pt x="16495" y="23402"/>
                      <a:pt x="16416" y="23130"/>
                      <a:pt x="16331" y="22859"/>
                    </a:cubicBezTo>
                    <a:cubicBezTo>
                      <a:pt x="16184" y="22356"/>
                      <a:pt x="16043" y="21859"/>
                      <a:pt x="15896" y="21355"/>
                    </a:cubicBezTo>
                    <a:cubicBezTo>
                      <a:pt x="15687" y="20751"/>
                      <a:pt x="15478" y="20140"/>
                      <a:pt x="15268" y="19535"/>
                    </a:cubicBezTo>
                    <a:cubicBezTo>
                      <a:pt x="15020" y="18670"/>
                      <a:pt x="14754" y="17817"/>
                      <a:pt x="14234" y="17071"/>
                    </a:cubicBezTo>
                    <a:cubicBezTo>
                      <a:pt x="14087" y="16686"/>
                      <a:pt x="13940" y="16308"/>
                      <a:pt x="13793" y="15923"/>
                    </a:cubicBezTo>
                    <a:cubicBezTo>
                      <a:pt x="13448" y="15166"/>
                      <a:pt x="13137" y="14391"/>
                      <a:pt x="12759" y="13645"/>
                    </a:cubicBezTo>
                    <a:cubicBezTo>
                      <a:pt x="12369" y="12888"/>
                      <a:pt x="11916" y="12159"/>
                      <a:pt x="11493" y="11413"/>
                    </a:cubicBezTo>
                    <a:cubicBezTo>
                      <a:pt x="8858" y="6404"/>
                      <a:pt x="5015" y="2617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755" name="Google Shape;7755;p13"/>
          <p:cNvGrpSpPr/>
          <p:nvPr/>
        </p:nvGrpSpPr>
        <p:grpSpPr>
          <a:xfrm>
            <a:off x="1636650" y="1194655"/>
            <a:ext cx="5870700" cy="124147"/>
            <a:chOff x="1636650" y="1194655"/>
            <a:chExt cx="5870700" cy="124147"/>
          </a:xfrm>
        </p:grpSpPr>
        <p:cxnSp>
          <p:nvCxnSpPr>
            <p:cNvPr id="7756" name="Google Shape;7756;p13"/>
            <p:cNvCxnSpPr/>
            <p:nvPr/>
          </p:nvCxnSpPr>
          <p:spPr>
            <a:xfrm rot="10800000">
              <a:off x="1636650" y="1256725"/>
              <a:ext cx="5870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sp>
          <p:nvSpPr>
            <p:cNvPr id="7757" name="Google Shape;7757;p13"/>
            <p:cNvSpPr/>
            <p:nvPr/>
          </p:nvSpPr>
          <p:spPr>
            <a:xfrm>
              <a:off x="4509930" y="1194655"/>
              <a:ext cx="124147" cy="124147"/>
            </a:xfrm>
            <a:custGeom>
              <a:avLst/>
              <a:gdLst/>
              <a:ahLst/>
              <a:cxnLst/>
              <a:rect l="l" t="t" r="r" b="b"/>
              <a:pathLst>
                <a:path w="15071" h="15071" extrusionOk="0">
                  <a:moveTo>
                    <a:pt x="7533" y="0"/>
                  </a:moveTo>
                  <a:cubicBezTo>
                    <a:pt x="7533" y="4164"/>
                    <a:pt x="4158" y="7538"/>
                    <a:pt x="1" y="7538"/>
                  </a:cubicBezTo>
                  <a:cubicBezTo>
                    <a:pt x="4158" y="7538"/>
                    <a:pt x="7533" y="10912"/>
                    <a:pt x="7533" y="15070"/>
                  </a:cubicBezTo>
                  <a:cubicBezTo>
                    <a:pt x="7533" y="10912"/>
                    <a:pt x="10907" y="7538"/>
                    <a:pt x="15071" y="7538"/>
                  </a:cubicBezTo>
                  <a:cubicBezTo>
                    <a:pt x="10907" y="7538"/>
                    <a:pt x="7533" y="4164"/>
                    <a:pt x="75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1975" y="445025"/>
            <a:ext cx="7719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Norican"/>
              <a:buNone/>
              <a:defRPr sz="3500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rican"/>
              <a:buNone/>
              <a:defRPr sz="2800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rican"/>
              <a:buNone/>
              <a:defRPr sz="2800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rican"/>
              <a:buNone/>
              <a:defRPr sz="2800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rican"/>
              <a:buNone/>
              <a:defRPr sz="2800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rican"/>
              <a:buNone/>
              <a:defRPr sz="2800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rican"/>
              <a:buNone/>
              <a:defRPr sz="2800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rican"/>
              <a:buNone/>
              <a:defRPr sz="2800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rican"/>
              <a:buNone/>
              <a:defRPr sz="2800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1975" y="1152475"/>
            <a:ext cx="77202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lbert Sans"/>
              <a:buChar char="●"/>
              <a:defRPr sz="1600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marL="914400" lvl="1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lbert Sans"/>
              <a:buChar char="○"/>
              <a:defRPr sz="1600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marL="1371600" lvl="2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lbert Sans"/>
              <a:buChar char="■"/>
              <a:defRPr sz="1600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marL="1828800" lvl="3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lbert Sans"/>
              <a:buChar char="●"/>
              <a:defRPr sz="1600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marL="2286000" lvl="4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lbert Sans"/>
              <a:buChar char="○"/>
              <a:defRPr sz="1600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marL="2743200" lvl="5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lbert Sans"/>
              <a:buChar char="■"/>
              <a:defRPr sz="1600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marL="3200400" lvl="6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lbert Sans"/>
              <a:buChar char="●"/>
              <a:defRPr sz="1600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marL="3657600" lvl="7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lbert Sans"/>
              <a:buChar char="○"/>
              <a:defRPr sz="1600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marL="4114800" lvl="8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lbert Sans"/>
              <a:buChar char="■"/>
              <a:defRPr sz="1600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5" r:id="rId10"/>
    <p:sldLayoutId id="214748366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6" name="Google Shape;13166;p24"/>
          <p:cNvSpPr txBox="1">
            <a:spLocks noGrp="1"/>
          </p:cNvSpPr>
          <p:nvPr>
            <p:ph type="ctrTitle"/>
          </p:nvPr>
        </p:nvSpPr>
        <p:spPr>
          <a:xfrm>
            <a:off x="647700" y="774122"/>
            <a:ext cx="7886700" cy="35952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sz="4500" dirty="0"/>
              <a:t>Acculturation in the Tradition of </a:t>
            </a:r>
            <a:r>
              <a:rPr lang="en" sz="4500" dirty="0">
                <a:solidFill>
                  <a:schemeClr val="lt2"/>
                </a:solidFill>
              </a:rPr>
              <a:t>Dreadlocks </a:t>
            </a:r>
            <a:r>
              <a:rPr lang="en" sz="4500" i="1" dirty="0" err="1">
                <a:solidFill>
                  <a:schemeClr val="lt2"/>
                </a:solidFill>
              </a:rPr>
              <a:t>Ruwatan</a:t>
            </a:r>
            <a:r>
              <a:rPr lang="en" sz="4500" i="1" dirty="0">
                <a:solidFill>
                  <a:schemeClr val="lt2"/>
                </a:solidFill>
              </a:rPr>
              <a:t> </a:t>
            </a:r>
            <a:r>
              <a:rPr lang="en" sz="4500" dirty="0">
                <a:solidFill>
                  <a:schemeClr val="lt2"/>
                </a:solidFill>
              </a:rPr>
              <a:t>to C</a:t>
            </a:r>
            <a:r>
              <a:rPr lang="en-ID" sz="4500" dirty="0">
                <a:solidFill>
                  <a:schemeClr val="lt2"/>
                </a:solidFill>
              </a:rPr>
              <a:t>h</a:t>
            </a:r>
            <a:r>
              <a:rPr lang="en" sz="4500" dirty="0" err="1">
                <a:solidFill>
                  <a:schemeClr val="lt2"/>
                </a:solidFill>
              </a:rPr>
              <a:t>ildren</a:t>
            </a:r>
            <a:r>
              <a:rPr lang="en" sz="4500" dirty="0">
                <a:solidFill>
                  <a:schemeClr val="lt2"/>
                </a:solidFill>
              </a:rPr>
              <a:t> </a:t>
            </a:r>
            <a:br>
              <a:rPr lang="en" sz="4500" dirty="0">
                <a:solidFill>
                  <a:schemeClr val="lt2"/>
                </a:solidFill>
              </a:rPr>
            </a:br>
            <a:r>
              <a:rPr lang="en" sz="4500" dirty="0"/>
              <a:t>in Dieng </a:t>
            </a:r>
            <a:r>
              <a:rPr lang="en" sz="4500" dirty="0" err="1"/>
              <a:t>Kulon</a:t>
            </a:r>
            <a:endParaRPr sz="4500" dirty="0">
              <a:solidFill>
                <a:schemeClr val="lt2"/>
              </a:solidFill>
            </a:endParaRPr>
          </a:p>
        </p:txBody>
      </p:sp>
      <p:sp>
        <p:nvSpPr>
          <p:cNvPr id="4" name="Google Shape;13166;p24">
            <a:extLst>
              <a:ext uri="{FF2B5EF4-FFF2-40B4-BE49-F238E27FC236}">
                <a16:creationId xmlns:a16="http://schemas.microsoft.com/office/drawing/2014/main" xmlns="" id="{AFA8C824-0555-0E43-8168-C4C39445DA9C}"/>
              </a:ext>
            </a:extLst>
          </p:cNvPr>
          <p:cNvSpPr txBox="1">
            <a:spLocks/>
          </p:cNvSpPr>
          <p:nvPr/>
        </p:nvSpPr>
        <p:spPr>
          <a:xfrm>
            <a:off x="647700" y="4153765"/>
            <a:ext cx="8049986" cy="690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Norican"/>
              <a:buNone/>
              <a:defRPr sz="5200" b="0" i="0" u="none" strike="noStrike" cap="none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Norican"/>
              <a:buNone/>
              <a:defRPr sz="5200" b="0" i="0" u="none" strike="noStrike" cap="none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Norican"/>
              <a:buNone/>
              <a:defRPr sz="5200" b="0" i="0" u="none" strike="noStrike" cap="none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Norican"/>
              <a:buNone/>
              <a:defRPr sz="5200" b="0" i="0" u="none" strike="noStrike" cap="none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Norican"/>
              <a:buNone/>
              <a:defRPr sz="5200" b="0" i="0" u="none" strike="noStrike" cap="none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Norican"/>
              <a:buNone/>
              <a:defRPr sz="5200" b="0" i="0" u="none" strike="noStrike" cap="none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Norican"/>
              <a:buNone/>
              <a:defRPr sz="5200" b="0" i="0" u="none" strike="noStrike" cap="none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Norican"/>
              <a:buNone/>
              <a:defRPr sz="5200" b="0" i="0" u="none" strike="noStrike" cap="none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Norican"/>
              <a:buNone/>
              <a:defRPr sz="5200" b="0" i="0" u="none" strike="noStrike" cap="none">
                <a:solidFill>
                  <a:schemeClr val="dk2"/>
                </a:solidFill>
                <a:latin typeface="Norican"/>
                <a:ea typeface="Norican"/>
                <a:cs typeface="Norican"/>
                <a:sym typeface="Norican"/>
              </a:defRPr>
            </a:lvl9pPr>
          </a:lstStyle>
          <a:p>
            <a:r>
              <a:rPr lang="en-ID" sz="2000" dirty="0">
                <a:solidFill>
                  <a:schemeClr val="lt2"/>
                </a:solidFill>
              </a:rPr>
              <a:t>Yani Rohmayani, Eka </a:t>
            </a:r>
            <a:r>
              <a:rPr lang="en-ID" sz="2000" dirty="0" err="1">
                <a:solidFill>
                  <a:schemeClr val="lt2"/>
                </a:solidFill>
              </a:rPr>
              <a:t>Kurnia</a:t>
            </a:r>
            <a:r>
              <a:rPr lang="en-ID" sz="2000" dirty="0">
                <a:solidFill>
                  <a:schemeClr val="lt2"/>
                </a:solidFill>
              </a:rPr>
              <a:t> </a:t>
            </a:r>
            <a:r>
              <a:rPr lang="en-ID" sz="2000" dirty="0" err="1">
                <a:solidFill>
                  <a:schemeClr val="lt2"/>
                </a:solidFill>
              </a:rPr>
              <a:t>Firmansyah</a:t>
            </a:r>
            <a:r>
              <a:rPr lang="en-ID" sz="2000" dirty="0">
                <a:solidFill>
                  <a:schemeClr val="lt2"/>
                </a:solidFill>
              </a:rPr>
              <a:t>, </a:t>
            </a:r>
            <a:r>
              <a:rPr lang="en-ID" sz="2000" dirty="0" smtClean="0">
                <a:solidFill>
                  <a:schemeClr val="lt2"/>
                </a:solidFill>
              </a:rPr>
              <a:t>Imam </a:t>
            </a:r>
            <a:r>
              <a:rPr lang="en-ID" sz="2000" dirty="0" err="1" smtClean="0">
                <a:solidFill>
                  <a:schemeClr val="lt2"/>
                </a:solidFill>
              </a:rPr>
              <a:t>Muttaqin</a:t>
            </a:r>
            <a:r>
              <a:rPr lang="en-ID" sz="2000" dirty="0" smtClean="0">
                <a:solidFill>
                  <a:schemeClr val="lt2"/>
                </a:solidFill>
              </a:rPr>
              <a:t>, </a:t>
            </a:r>
            <a:r>
              <a:rPr lang="en-ID" sz="2000" smtClean="0">
                <a:solidFill>
                  <a:schemeClr val="lt2"/>
                </a:solidFill>
              </a:rPr>
              <a:t>Ida Farida</a:t>
            </a:r>
            <a:r>
              <a:rPr lang="en-ID" sz="4500" i="1" dirty="0">
                <a:solidFill>
                  <a:schemeClr val="lt2"/>
                </a:solidFill>
              </a:rPr>
              <a:t/>
            </a:r>
            <a:br>
              <a:rPr lang="en-ID" sz="4500" i="1" dirty="0">
                <a:solidFill>
                  <a:schemeClr val="lt2"/>
                </a:solidFill>
              </a:rPr>
            </a:br>
            <a:endParaRPr lang="en-ID" sz="4500" dirty="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7" name="Google Shape;13177;p26"/>
          <p:cNvSpPr txBox="1">
            <a:spLocks noGrp="1"/>
          </p:cNvSpPr>
          <p:nvPr>
            <p:ph type="title"/>
          </p:nvPr>
        </p:nvSpPr>
        <p:spPr>
          <a:xfrm>
            <a:off x="1876950" y="515775"/>
            <a:ext cx="5390100" cy="123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Introduction</a:t>
            </a:r>
            <a:br>
              <a:rPr lang="en" dirty="0"/>
            </a:br>
            <a:endParaRPr dirty="0">
              <a:solidFill>
                <a:schemeClr val="lt2"/>
              </a:solidFill>
            </a:endParaRPr>
          </a:p>
        </p:txBody>
      </p:sp>
      <p:sp>
        <p:nvSpPr>
          <p:cNvPr id="13178" name="Google Shape;13178;p26"/>
          <p:cNvSpPr txBox="1">
            <a:spLocks noGrp="1"/>
          </p:cNvSpPr>
          <p:nvPr>
            <p:ph type="subTitle" idx="1"/>
          </p:nvPr>
        </p:nvSpPr>
        <p:spPr>
          <a:xfrm>
            <a:off x="1876650" y="1465745"/>
            <a:ext cx="5390400" cy="29717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" sz="2000" dirty="0"/>
              <a:t>Meaning of Dreadlocks </a:t>
            </a:r>
            <a:r>
              <a:rPr lang="en" sz="2000" i="1" dirty="0" err="1"/>
              <a:t>Ruwatan</a:t>
            </a:r>
            <a:endParaRPr lang="en" sz="2000" i="1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" sz="2000" dirty="0"/>
              <a:t>Dieng </a:t>
            </a:r>
            <a:r>
              <a:rPr lang="en" sz="2000" dirty="0" err="1"/>
              <a:t>Kulon</a:t>
            </a:r>
            <a:r>
              <a:rPr lang="en" sz="2000" dirty="0"/>
              <a:t> Society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" sz="2000" dirty="0"/>
              <a:t>Previous R</a:t>
            </a:r>
            <a:r>
              <a:rPr lang="en-ID" sz="2000" dirty="0"/>
              <a:t>e</a:t>
            </a:r>
            <a:r>
              <a:rPr lang="en" sz="2000" dirty="0"/>
              <a:t>search: the history, the symbols, the perspective of its society, the acculturation of </a:t>
            </a:r>
            <a:r>
              <a:rPr lang="en-ID" sz="2000" dirty="0"/>
              <a:t>H</a:t>
            </a:r>
            <a:r>
              <a:rPr lang="en" sz="2000" dirty="0" err="1"/>
              <a:t>induism-budhhism</a:t>
            </a:r>
            <a:r>
              <a:rPr lang="en" sz="2000" dirty="0"/>
              <a:t>-</a:t>
            </a:r>
            <a:r>
              <a:rPr lang="en-ID" sz="2000" dirty="0"/>
              <a:t>I</a:t>
            </a:r>
            <a:r>
              <a:rPr lang="en" sz="2000" dirty="0"/>
              <a:t>slam: deviation. </a:t>
            </a:r>
          </a:p>
          <a:p>
            <a:pPr marL="342900" lvl="0" indent="-342900" algn="l">
              <a:buFont typeface="Wingdings" pitchFamily="2" charset="2"/>
              <a:buChar char="v"/>
            </a:pPr>
            <a:r>
              <a:rPr lang="en" sz="2000" dirty="0"/>
              <a:t>Argument: </a:t>
            </a:r>
            <a:r>
              <a:rPr lang="id-ID" sz="2000" dirty="0"/>
              <a:t>The </a:t>
            </a:r>
            <a:r>
              <a:rPr lang="id-ID" sz="2000" dirty="0" err="1"/>
              <a:t>people</a:t>
            </a:r>
            <a:r>
              <a:rPr lang="id-ID" sz="2000" dirty="0"/>
              <a:t> </a:t>
            </a:r>
            <a:r>
              <a:rPr lang="id-ID" sz="2000" dirty="0" err="1"/>
              <a:t>of</a:t>
            </a:r>
            <a:r>
              <a:rPr lang="id-ID" sz="2000" dirty="0"/>
              <a:t> Dieng Kulon </a:t>
            </a:r>
            <a:r>
              <a:rPr lang="id-ID" sz="2000" dirty="0" err="1"/>
              <a:t>Village</a:t>
            </a:r>
            <a:r>
              <a:rPr lang="id-ID" sz="2000" dirty="0"/>
              <a:t> </a:t>
            </a:r>
            <a:r>
              <a:rPr lang="id-ID" sz="2000" dirty="0" err="1"/>
              <a:t>interpret</a:t>
            </a:r>
            <a:r>
              <a:rPr lang="id-ID" sz="2000" dirty="0"/>
              <a:t> </a:t>
            </a:r>
            <a:r>
              <a:rPr lang="id-ID" sz="2000" dirty="0" err="1"/>
              <a:t>the</a:t>
            </a:r>
            <a:r>
              <a:rPr lang="id-ID" sz="2000" dirty="0"/>
              <a:t> </a:t>
            </a:r>
            <a:r>
              <a:rPr lang="id-ID" sz="2000" dirty="0" err="1"/>
              <a:t>implementation</a:t>
            </a:r>
            <a:r>
              <a:rPr lang="id-ID" sz="2000" dirty="0"/>
              <a:t> </a:t>
            </a:r>
            <a:r>
              <a:rPr lang="id-ID" sz="2000" dirty="0" err="1"/>
              <a:t>of</a:t>
            </a:r>
            <a:r>
              <a:rPr lang="id-ID" sz="2000" dirty="0"/>
              <a:t> Ruwatan as </a:t>
            </a:r>
            <a:r>
              <a:rPr lang="id-ID" sz="2000" dirty="0" err="1"/>
              <a:t>the</a:t>
            </a:r>
            <a:r>
              <a:rPr lang="id-ID" sz="2000" dirty="0"/>
              <a:t> </a:t>
            </a:r>
            <a:r>
              <a:rPr lang="id-ID" sz="2000" dirty="0" err="1"/>
              <a:t>Sunnah</a:t>
            </a:r>
            <a:r>
              <a:rPr lang="id-ID" sz="2000" dirty="0"/>
              <a:t> </a:t>
            </a:r>
            <a:r>
              <a:rPr lang="id-ID" sz="2000" dirty="0" err="1"/>
              <a:t>of</a:t>
            </a:r>
            <a:r>
              <a:rPr lang="id-ID" sz="2000" dirty="0"/>
              <a:t> </a:t>
            </a:r>
            <a:r>
              <a:rPr lang="id-ID" sz="2000" dirty="0" err="1"/>
              <a:t>shaving</a:t>
            </a:r>
            <a:r>
              <a:rPr lang="id-ID" sz="2000" dirty="0"/>
              <a:t>, </a:t>
            </a:r>
            <a:r>
              <a:rPr lang="id-ID" sz="2000" dirty="0" err="1"/>
              <a:t>almsgiving</a:t>
            </a:r>
            <a:r>
              <a:rPr lang="id-ID" sz="2000" dirty="0"/>
              <a:t>, </a:t>
            </a:r>
            <a:r>
              <a:rPr lang="id-ID" sz="2000" dirty="0" err="1"/>
              <a:t>gratitude</a:t>
            </a:r>
            <a:r>
              <a:rPr lang="id-ID" sz="2000" dirty="0"/>
              <a:t>, </a:t>
            </a:r>
            <a:r>
              <a:rPr lang="id-ID" sz="2000" dirty="0" err="1"/>
              <a:t>and</a:t>
            </a:r>
            <a:r>
              <a:rPr lang="id-ID" sz="2000" dirty="0"/>
              <a:t> </a:t>
            </a:r>
            <a:r>
              <a:rPr lang="id-ID" sz="2000" dirty="0" err="1"/>
              <a:t>a</a:t>
            </a:r>
            <a:r>
              <a:rPr lang="id-ID" sz="2000" dirty="0"/>
              <a:t> </a:t>
            </a:r>
            <a:r>
              <a:rPr lang="id-ID" sz="2000" dirty="0" err="1"/>
              <a:t>means</a:t>
            </a:r>
            <a:r>
              <a:rPr lang="id-ID" sz="2000" dirty="0"/>
              <a:t> </a:t>
            </a:r>
            <a:r>
              <a:rPr lang="id-ID" sz="2000" dirty="0" err="1"/>
              <a:t>of</a:t>
            </a:r>
            <a:r>
              <a:rPr lang="id-ID" sz="2000" dirty="0"/>
              <a:t> </a:t>
            </a:r>
            <a:r>
              <a:rPr lang="id-ID" sz="2000" dirty="0" err="1"/>
              <a:t>friendship</a:t>
            </a:r>
            <a:r>
              <a:rPr lang="id-ID" sz="2000" i="1" dirty="0"/>
              <a:t>.</a:t>
            </a:r>
            <a:r>
              <a:rPr lang="en-ID" sz="2000" dirty="0"/>
              <a:t> </a:t>
            </a:r>
            <a:endParaRPr lang="en" sz="20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endParaRPr sz="2000" dirty="0"/>
          </a:p>
        </p:txBody>
      </p:sp>
      <p:grpSp>
        <p:nvGrpSpPr>
          <p:cNvPr id="13179" name="Google Shape;13179;p26"/>
          <p:cNvGrpSpPr/>
          <p:nvPr/>
        </p:nvGrpSpPr>
        <p:grpSpPr>
          <a:xfrm>
            <a:off x="1990360" y="1270750"/>
            <a:ext cx="5163281" cy="64200"/>
            <a:chOff x="1636650" y="1224625"/>
            <a:chExt cx="5870700" cy="64200"/>
          </a:xfrm>
        </p:grpSpPr>
        <p:cxnSp>
          <p:nvCxnSpPr>
            <p:cNvPr id="13180" name="Google Shape;13180;p26"/>
            <p:cNvCxnSpPr/>
            <p:nvPr/>
          </p:nvCxnSpPr>
          <p:spPr>
            <a:xfrm rot="10800000">
              <a:off x="1636650" y="1256725"/>
              <a:ext cx="5870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diamond" w="med" len="med"/>
              <a:tailEnd type="diamond" w="med" len="med"/>
            </a:ln>
          </p:spPr>
        </p:cxnSp>
        <p:sp>
          <p:nvSpPr>
            <p:cNvPr id="13181" name="Google Shape;13181;p26"/>
            <p:cNvSpPr/>
            <p:nvPr/>
          </p:nvSpPr>
          <p:spPr>
            <a:xfrm>
              <a:off x="4539900" y="1224625"/>
              <a:ext cx="64200" cy="642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7" name="Google Shape;13177;p26"/>
          <p:cNvSpPr txBox="1">
            <a:spLocks noGrp="1"/>
          </p:cNvSpPr>
          <p:nvPr>
            <p:ph type="title"/>
          </p:nvPr>
        </p:nvSpPr>
        <p:spPr>
          <a:xfrm>
            <a:off x="1876950" y="515775"/>
            <a:ext cx="5390100" cy="123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Research Method</a:t>
            </a:r>
            <a:br>
              <a:rPr lang="en" dirty="0"/>
            </a:br>
            <a:endParaRPr dirty="0">
              <a:solidFill>
                <a:schemeClr val="lt2"/>
              </a:solidFill>
            </a:endParaRPr>
          </a:p>
        </p:txBody>
      </p:sp>
      <p:sp>
        <p:nvSpPr>
          <p:cNvPr id="13178" name="Google Shape;13178;p26"/>
          <p:cNvSpPr txBox="1">
            <a:spLocks noGrp="1"/>
          </p:cNvSpPr>
          <p:nvPr>
            <p:ph type="subTitle" idx="1"/>
          </p:nvPr>
        </p:nvSpPr>
        <p:spPr>
          <a:xfrm>
            <a:off x="1876800" y="1600216"/>
            <a:ext cx="5390400" cy="26137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>
              <a:buFont typeface="Wingdings" pitchFamily="2" charset="2"/>
              <a:buChar char="q"/>
            </a:pPr>
            <a:r>
              <a:rPr lang="en" sz="2000" dirty="0"/>
              <a:t>Heuristic Method: </a:t>
            </a:r>
            <a:r>
              <a:rPr lang="en-US" sz="2000" dirty="0"/>
              <a:t>a strategy in research to collect various sources, data, and materials .</a:t>
            </a:r>
          </a:p>
          <a:p>
            <a:pPr marL="342900" lvl="0" indent="-342900" algn="l">
              <a:buFont typeface="Wingdings" pitchFamily="2" charset="2"/>
              <a:buChar char="q"/>
            </a:pPr>
            <a:r>
              <a:rPr lang="en-US" sz="2000" dirty="0"/>
              <a:t>analytical techniques, namely verification, and interpretation</a:t>
            </a:r>
            <a:r>
              <a:rPr lang="en-ID" sz="2000" dirty="0"/>
              <a:t> </a:t>
            </a:r>
          </a:p>
          <a:p>
            <a:pPr marL="342900" lvl="0" indent="-342900" algn="l">
              <a:buFont typeface="Wingdings" pitchFamily="2" charset="2"/>
              <a:buChar char="q"/>
            </a:pPr>
            <a:r>
              <a:rPr lang="en-ID" sz="2000" dirty="0"/>
              <a:t>Theory of value; functional structural theory; theory of ethic</a:t>
            </a:r>
            <a:endParaRPr sz="2000" dirty="0"/>
          </a:p>
        </p:txBody>
      </p:sp>
      <p:grpSp>
        <p:nvGrpSpPr>
          <p:cNvPr id="13179" name="Google Shape;13179;p26"/>
          <p:cNvGrpSpPr/>
          <p:nvPr/>
        </p:nvGrpSpPr>
        <p:grpSpPr>
          <a:xfrm>
            <a:off x="1990360" y="1270750"/>
            <a:ext cx="5163281" cy="64200"/>
            <a:chOff x="1636650" y="1224625"/>
            <a:chExt cx="5870700" cy="64200"/>
          </a:xfrm>
        </p:grpSpPr>
        <p:cxnSp>
          <p:nvCxnSpPr>
            <p:cNvPr id="13180" name="Google Shape;13180;p26"/>
            <p:cNvCxnSpPr/>
            <p:nvPr/>
          </p:nvCxnSpPr>
          <p:spPr>
            <a:xfrm rot="10800000">
              <a:off x="1636650" y="1256725"/>
              <a:ext cx="5870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diamond" w="med" len="med"/>
              <a:tailEnd type="diamond" w="med" len="med"/>
            </a:ln>
          </p:spPr>
        </p:cxnSp>
        <p:sp>
          <p:nvSpPr>
            <p:cNvPr id="13181" name="Google Shape;13181;p26"/>
            <p:cNvSpPr/>
            <p:nvPr/>
          </p:nvSpPr>
          <p:spPr>
            <a:xfrm>
              <a:off x="4539900" y="1224625"/>
              <a:ext cx="64200" cy="642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0307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7" name="Google Shape;13177;p26"/>
          <p:cNvSpPr txBox="1">
            <a:spLocks noGrp="1"/>
          </p:cNvSpPr>
          <p:nvPr>
            <p:ph type="title"/>
          </p:nvPr>
        </p:nvSpPr>
        <p:spPr>
          <a:xfrm>
            <a:off x="1876950" y="515775"/>
            <a:ext cx="5390100" cy="123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Literature Review</a:t>
            </a:r>
            <a:br>
              <a:rPr lang="en" dirty="0"/>
            </a:br>
            <a:endParaRPr dirty="0">
              <a:solidFill>
                <a:schemeClr val="lt2"/>
              </a:solidFill>
            </a:endParaRPr>
          </a:p>
        </p:txBody>
      </p:sp>
      <p:sp>
        <p:nvSpPr>
          <p:cNvPr id="13178" name="Google Shape;13178;p26"/>
          <p:cNvSpPr txBox="1">
            <a:spLocks noGrp="1"/>
          </p:cNvSpPr>
          <p:nvPr>
            <p:ph type="subTitle" idx="1"/>
          </p:nvPr>
        </p:nvSpPr>
        <p:spPr>
          <a:xfrm>
            <a:off x="1876800" y="1782974"/>
            <a:ext cx="5390400" cy="26137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ct val="80000"/>
              <a:buFont typeface="Wingdings" pitchFamily="2" charset="2"/>
              <a:buChar char="v"/>
            </a:pPr>
            <a:r>
              <a:rPr lang="en" sz="2000" dirty="0"/>
              <a:t>Theory of Value (Clyde Kluckhohn)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80000"/>
            </a:pPr>
            <a:r>
              <a:rPr lang="en" sz="2000" dirty="0"/>
              <a:t> 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ct val="80000"/>
              <a:buFont typeface="Wingdings" pitchFamily="2" charset="2"/>
              <a:buChar char="v"/>
            </a:pPr>
            <a:r>
              <a:rPr lang="en" sz="2000" dirty="0"/>
              <a:t>Functional Structural Theory (Talcott Parson)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ct val="80000"/>
              <a:buFont typeface="Wingdings" pitchFamily="2" charset="2"/>
              <a:buChar char="v"/>
            </a:pPr>
            <a:endParaRPr lang="en" sz="20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ct val="80000"/>
              <a:buFont typeface="Wingdings" pitchFamily="2" charset="2"/>
              <a:buChar char="v"/>
            </a:pPr>
            <a:r>
              <a:rPr lang="en" sz="2000" dirty="0"/>
              <a:t>Theory of E</a:t>
            </a:r>
            <a:r>
              <a:rPr lang="en-ID" sz="2000" dirty="0"/>
              <a:t>t</a:t>
            </a:r>
            <a:r>
              <a:rPr lang="en" sz="2000" dirty="0"/>
              <a:t>hic (Al Ghazali)</a:t>
            </a:r>
            <a:endParaRPr sz="2000" dirty="0"/>
          </a:p>
        </p:txBody>
      </p:sp>
      <p:grpSp>
        <p:nvGrpSpPr>
          <p:cNvPr id="13179" name="Google Shape;13179;p26"/>
          <p:cNvGrpSpPr/>
          <p:nvPr/>
        </p:nvGrpSpPr>
        <p:grpSpPr>
          <a:xfrm>
            <a:off x="1990360" y="1270750"/>
            <a:ext cx="5163281" cy="64200"/>
            <a:chOff x="1636650" y="1224625"/>
            <a:chExt cx="5870700" cy="64200"/>
          </a:xfrm>
        </p:grpSpPr>
        <p:cxnSp>
          <p:nvCxnSpPr>
            <p:cNvPr id="13180" name="Google Shape;13180;p26"/>
            <p:cNvCxnSpPr/>
            <p:nvPr/>
          </p:nvCxnSpPr>
          <p:spPr>
            <a:xfrm rot="10800000">
              <a:off x="1636650" y="1256725"/>
              <a:ext cx="5870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diamond" w="med" len="med"/>
              <a:tailEnd type="diamond" w="med" len="med"/>
            </a:ln>
          </p:spPr>
        </p:cxnSp>
        <p:sp>
          <p:nvSpPr>
            <p:cNvPr id="13181" name="Google Shape;13181;p26"/>
            <p:cNvSpPr/>
            <p:nvPr/>
          </p:nvSpPr>
          <p:spPr>
            <a:xfrm>
              <a:off x="4539900" y="1224625"/>
              <a:ext cx="64200" cy="642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9795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7" name="Google Shape;13177;p26"/>
          <p:cNvSpPr txBox="1">
            <a:spLocks noGrp="1"/>
          </p:cNvSpPr>
          <p:nvPr>
            <p:ph type="title"/>
          </p:nvPr>
        </p:nvSpPr>
        <p:spPr>
          <a:xfrm>
            <a:off x="1876950" y="515775"/>
            <a:ext cx="5390100" cy="123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Discussion</a:t>
            </a:r>
            <a:br>
              <a:rPr lang="en" dirty="0"/>
            </a:br>
            <a:endParaRPr dirty="0">
              <a:solidFill>
                <a:schemeClr val="lt2"/>
              </a:solidFill>
            </a:endParaRPr>
          </a:p>
        </p:txBody>
      </p:sp>
      <p:sp>
        <p:nvSpPr>
          <p:cNvPr id="13178" name="Google Shape;13178;p26"/>
          <p:cNvSpPr txBox="1">
            <a:spLocks noGrp="1"/>
          </p:cNvSpPr>
          <p:nvPr>
            <p:ph type="subTitle" idx="1"/>
          </p:nvPr>
        </p:nvSpPr>
        <p:spPr>
          <a:xfrm>
            <a:off x="1848569" y="1367049"/>
            <a:ext cx="5390400" cy="31108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The implementation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 err="1"/>
              <a:t>Napak</a:t>
            </a:r>
            <a:r>
              <a:rPr lang="en-US" sz="2000" dirty="0"/>
              <a:t> </a:t>
            </a:r>
            <a:r>
              <a:rPr lang="en-US" sz="2000" dirty="0" err="1"/>
              <a:t>Tilas</a:t>
            </a:r>
            <a:endParaRPr lang="en-US" sz="20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/>
              <a:t>Offerings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 err="1"/>
              <a:t>Kirab</a:t>
            </a:r>
            <a:endParaRPr lang="en-US" sz="20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/>
              <a:t>Squeezing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/>
              <a:t>Hair-cutting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 err="1"/>
              <a:t>Saweran</a:t>
            </a:r>
            <a:r>
              <a:rPr lang="en-US" sz="2000" dirty="0"/>
              <a:t> 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 err="1"/>
              <a:t>Wilujengan</a:t>
            </a:r>
            <a:r>
              <a:rPr lang="en-US" sz="2000" dirty="0"/>
              <a:t> 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 err="1"/>
              <a:t>Larungan</a:t>
            </a:r>
            <a:endParaRPr lang="en-US" sz="20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endParaRPr lang="en-US" sz="20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</p:txBody>
      </p:sp>
      <p:grpSp>
        <p:nvGrpSpPr>
          <p:cNvPr id="13179" name="Google Shape;13179;p26"/>
          <p:cNvGrpSpPr/>
          <p:nvPr/>
        </p:nvGrpSpPr>
        <p:grpSpPr>
          <a:xfrm>
            <a:off x="1990360" y="1270750"/>
            <a:ext cx="5163281" cy="64200"/>
            <a:chOff x="1636650" y="1224625"/>
            <a:chExt cx="5870700" cy="64200"/>
          </a:xfrm>
        </p:grpSpPr>
        <p:cxnSp>
          <p:nvCxnSpPr>
            <p:cNvPr id="13180" name="Google Shape;13180;p26"/>
            <p:cNvCxnSpPr/>
            <p:nvPr/>
          </p:nvCxnSpPr>
          <p:spPr>
            <a:xfrm rot="10800000">
              <a:off x="1636650" y="1256725"/>
              <a:ext cx="5870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diamond" w="med" len="med"/>
              <a:tailEnd type="diamond" w="med" len="med"/>
            </a:ln>
          </p:spPr>
        </p:cxnSp>
        <p:sp>
          <p:nvSpPr>
            <p:cNvPr id="13181" name="Google Shape;13181;p26"/>
            <p:cNvSpPr/>
            <p:nvPr/>
          </p:nvSpPr>
          <p:spPr>
            <a:xfrm>
              <a:off x="4539900" y="1224625"/>
              <a:ext cx="64200" cy="642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0739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7" name="Google Shape;13177;p26"/>
          <p:cNvSpPr txBox="1">
            <a:spLocks noGrp="1"/>
          </p:cNvSpPr>
          <p:nvPr>
            <p:ph type="title"/>
          </p:nvPr>
        </p:nvSpPr>
        <p:spPr>
          <a:xfrm>
            <a:off x="1876950" y="515775"/>
            <a:ext cx="5390100" cy="123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Discussion</a:t>
            </a:r>
            <a:br>
              <a:rPr lang="en" dirty="0"/>
            </a:br>
            <a:endParaRPr dirty="0">
              <a:solidFill>
                <a:schemeClr val="lt2"/>
              </a:solidFill>
            </a:endParaRPr>
          </a:p>
        </p:txBody>
      </p:sp>
      <p:sp>
        <p:nvSpPr>
          <p:cNvPr id="13178" name="Google Shape;13178;p26"/>
          <p:cNvSpPr txBox="1">
            <a:spLocks noGrp="1"/>
          </p:cNvSpPr>
          <p:nvPr>
            <p:ph type="subTitle" idx="1"/>
          </p:nvPr>
        </p:nvSpPr>
        <p:spPr>
          <a:xfrm>
            <a:off x="1876800" y="1600216"/>
            <a:ext cx="5390400" cy="26137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The Islamic values in this ritual: 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/>
              <a:t>hair-cutting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/>
              <a:t>Gratitude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i="1" dirty="0" err="1"/>
              <a:t>silaturahim</a:t>
            </a:r>
            <a:r>
              <a:rPr lang="en-US" sz="2000" i="1" dirty="0"/>
              <a:t> </a:t>
            </a:r>
            <a:r>
              <a:rPr lang="en-US" sz="2000" dirty="0"/>
              <a:t>(bonding)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</p:txBody>
      </p:sp>
      <p:grpSp>
        <p:nvGrpSpPr>
          <p:cNvPr id="13179" name="Google Shape;13179;p26"/>
          <p:cNvGrpSpPr/>
          <p:nvPr/>
        </p:nvGrpSpPr>
        <p:grpSpPr>
          <a:xfrm>
            <a:off x="1990360" y="1270750"/>
            <a:ext cx="5163281" cy="64200"/>
            <a:chOff x="1636650" y="1224625"/>
            <a:chExt cx="5870700" cy="64200"/>
          </a:xfrm>
        </p:grpSpPr>
        <p:cxnSp>
          <p:nvCxnSpPr>
            <p:cNvPr id="13180" name="Google Shape;13180;p26"/>
            <p:cNvCxnSpPr/>
            <p:nvPr/>
          </p:nvCxnSpPr>
          <p:spPr>
            <a:xfrm rot="10800000">
              <a:off x="1636650" y="1256725"/>
              <a:ext cx="5870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diamond" w="med" len="med"/>
              <a:tailEnd type="diamond" w="med" len="med"/>
            </a:ln>
          </p:spPr>
        </p:cxnSp>
        <p:sp>
          <p:nvSpPr>
            <p:cNvPr id="13181" name="Google Shape;13181;p26"/>
            <p:cNvSpPr/>
            <p:nvPr/>
          </p:nvSpPr>
          <p:spPr>
            <a:xfrm>
              <a:off x="4539900" y="1224625"/>
              <a:ext cx="64200" cy="642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3939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7" name="Google Shape;13177;p26"/>
          <p:cNvSpPr txBox="1">
            <a:spLocks noGrp="1"/>
          </p:cNvSpPr>
          <p:nvPr>
            <p:ph type="title"/>
          </p:nvPr>
        </p:nvSpPr>
        <p:spPr>
          <a:xfrm>
            <a:off x="1876950" y="515775"/>
            <a:ext cx="5390100" cy="123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</a:t>
            </a:r>
            <a:br>
              <a:rPr lang="en" dirty="0"/>
            </a:br>
            <a:endParaRPr dirty="0">
              <a:solidFill>
                <a:schemeClr val="lt2"/>
              </a:solidFill>
            </a:endParaRPr>
          </a:p>
        </p:txBody>
      </p:sp>
      <p:sp>
        <p:nvSpPr>
          <p:cNvPr id="13178" name="Google Shape;13178;p26"/>
          <p:cNvSpPr txBox="1">
            <a:spLocks noGrp="1"/>
          </p:cNvSpPr>
          <p:nvPr>
            <p:ph type="subTitle" idx="1"/>
          </p:nvPr>
        </p:nvSpPr>
        <p:spPr>
          <a:xfrm>
            <a:off x="1876800" y="1600216"/>
            <a:ext cx="5390400" cy="26137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/>
            <a:r>
              <a:rPr lang="en-US" sz="2000" dirty="0"/>
              <a:t>In the Dreadlocks </a:t>
            </a:r>
            <a:r>
              <a:rPr lang="en-US" sz="2000" i="1" dirty="0" err="1"/>
              <a:t>Ruwatan</a:t>
            </a:r>
            <a:r>
              <a:rPr lang="en-US" sz="2000" i="1" dirty="0"/>
              <a:t> </a:t>
            </a:r>
            <a:r>
              <a:rPr lang="en-US" sz="2000" dirty="0"/>
              <a:t>Tradition, there are Islamic values in it, such as the use of Islamic prayers. The people of Dieng </a:t>
            </a:r>
            <a:r>
              <a:rPr lang="en-US" sz="2000" dirty="0" err="1"/>
              <a:t>Kulon</a:t>
            </a:r>
            <a:r>
              <a:rPr lang="en-US" sz="2000" dirty="0"/>
              <a:t> Village interpret the </a:t>
            </a:r>
            <a:r>
              <a:rPr lang="en-US" sz="2000" i="1" dirty="0" err="1"/>
              <a:t>Ruwatan</a:t>
            </a:r>
            <a:r>
              <a:rPr lang="en-US" sz="2000" dirty="0"/>
              <a:t> Tradition as one of the </a:t>
            </a:r>
            <a:r>
              <a:rPr lang="en-US" sz="2000" dirty="0" err="1"/>
              <a:t>Sunnahs</a:t>
            </a:r>
            <a:r>
              <a:rPr lang="en-US" sz="2000" dirty="0"/>
              <a:t> of the apostles, because cutting hair is one of the </a:t>
            </a:r>
            <a:r>
              <a:rPr lang="en-US" sz="2000" dirty="0" err="1"/>
              <a:t>Sunnahs</a:t>
            </a:r>
            <a:r>
              <a:rPr lang="en-US" sz="2000" dirty="0"/>
              <a:t> of the apostles. In addition, the community also uses the </a:t>
            </a:r>
            <a:r>
              <a:rPr lang="en-US" sz="2000" i="1" dirty="0" err="1"/>
              <a:t>Ruwatan</a:t>
            </a:r>
            <a:r>
              <a:rPr lang="en-US" sz="2000" i="1" dirty="0"/>
              <a:t> </a:t>
            </a:r>
            <a:r>
              <a:rPr lang="en-US" sz="2000" dirty="0"/>
              <a:t>Tradition as a means of almsgiving, gratitude, and </a:t>
            </a:r>
            <a:r>
              <a:rPr lang="en-US" sz="2000" dirty="0" err="1"/>
              <a:t>silaturahim</a:t>
            </a:r>
            <a:r>
              <a:rPr lang="en-ID" sz="2000" dirty="0"/>
              <a:t> </a:t>
            </a:r>
            <a:endParaRPr sz="2000" dirty="0"/>
          </a:p>
        </p:txBody>
      </p:sp>
      <p:grpSp>
        <p:nvGrpSpPr>
          <p:cNvPr id="13179" name="Google Shape;13179;p26"/>
          <p:cNvGrpSpPr/>
          <p:nvPr/>
        </p:nvGrpSpPr>
        <p:grpSpPr>
          <a:xfrm>
            <a:off x="1990360" y="1270750"/>
            <a:ext cx="5163281" cy="64200"/>
            <a:chOff x="1636650" y="1224625"/>
            <a:chExt cx="5870700" cy="64200"/>
          </a:xfrm>
        </p:grpSpPr>
        <p:cxnSp>
          <p:nvCxnSpPr>
            <p:cNvPr id="13180" name="Google Shape;13180;p26"/>
            <p:cNvCxnSpPr/>
            <p:nvPr/>
          </p:nvCxnSpPr>
          <p:spPr>
            <a:xfrm rot="10800000">
              <a:off x="1636650" y="1256725"/>
              <a:ext cx="5870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diamond" w="med" len="med"/>
              <a:tailEnd type="diamond" w="med" len="med"/>
            </a:ln>
          </p:spPr>
        </p:cxnSp>
        <p:sp>
          <p:nvSpPr>
            <p:cNvPr id="13181" name="Google Shape;13181;p26"/>
            <p:cNvSpPr/>
            <p:nvPr/>
          </p:nvSpPr>
          <p:spPr>
            <a:xfrm>
              <a:off x="4539900" y="1224625"/>
              <a:ext cx="64200" cy="642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14499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9" name="Google Shape;14759;p41"/>
          <p:cNvSpPr txBox="1">
            <a:spLocks noGrp="1"/>
          </p:cNvSpPr>
          <p:nvPr>
            <p:ph type="title"/>
          </p:nvPr>
        </p:nvSpPr>
        <p:spPr>
          <a:xfrm>
            <a:off x="711975" y="538975"/>
            <a:ext cx="7719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Resources</a:t>
            </a:r>
            <a:endParaRPr dirty="0"/>
          </a:p>
        </p:txBody>
      </p:sp>
      <p:sp>
        <p:nvSpPr>
          <p:cNvPr id="14760" name="Google Shape;14760;p41"/>
          <p:cNvSpPr txBox="1">
            <a:spLocks noGrp="1"/>
          </p:cNvSpPr>
          <p:nvPr>
            <p:ph type="body" idx="1"/>
          </p:nvPr>
        </p:nvSpPr>
        <p:spPr>
          <a:xfrm>
            <a:off x="599850" y="1262888"/>
            <a:ext cx="3907800" cy="31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Arif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M., &amp;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Fathurrahman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A. (2013).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Makna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simbolik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ruwatan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cukur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rambut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gembel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di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Desa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Dieng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Kejajar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Wonosobo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Jurnal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Ilmu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Komunikasi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3(2).</a:t>
            </a:r>
            <a:endParaRPr lang="en-ID" sz="1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Berry, Jhon W. (2005). Acculturation : Living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Succesfully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in Two Cultures. International Journal Of Intercultural Relations. 29 (2005).</a:t>
            </a:r>
            <a:endParaRPr lang="en-ID" sz="1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Chrisanti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S. I. (2021).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Persepsi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Masyarakat Dieng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Terhadap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Ruwatan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Rambut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Gimbal: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Sebuah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Tinjauan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Literatur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Jurnal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Komunikasi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dan Media, 1(2), 147-155.</a:t>
            </a:r>
            <a:endParaRPr lang="en-ID" sz="1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Dhimas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Ferdhiyanto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(21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tahun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). 2022.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Penggiat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Budaya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Desa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Dieng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Kulon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Wawancara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Dieng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Kulon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23 November </a:t>
            </a:r>
            <a:endParaRPr lang="en-ID" sz="1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Imelda, Ade. (2017).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Implementasi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Pendidikan Nilai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dalam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Pendidikan Agama Islam.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Jurnal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Pendidikan Islam, 8 (2), 227-247.</a:t>
            </a:r>
            <a:endParaRPr lang="en-ID" sz="1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Koentjaraningrat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 (1981).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Pegantar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Ilmu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Antropologi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 Jakarta: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Aksara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Baru</a:t>
            </a:r>
            <a:endParaRPr lang="en-ID" sz="1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Koentjaranigrat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 (2002).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Manusia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dan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Kebudayaan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di Indonesia. Jakarta: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Jambatan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</a:t>
            </a:r>
            <a:endParaRPr lang="en-ID" sz="1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Ma'rifatun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Nisa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Alfi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.(2020). Islam dan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Akulturasi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Budaya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Lokal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di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Wonosobo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Studi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terhadap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Tradisi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Ruwatan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Rambut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Gimbal di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Desa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Batur, Dieng,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Wonosobo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Jurnal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Lentera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19 (1), 45-53. </a:t>
            </a:r>
            <a:endParaRPr lang="en-ID" sz="1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9" name="Google Shape;14760;p41">
            <a:extLst>
              <a:ext uri="{FF2B5EF4-FFF2-40B4-BE49-F238E27FC236}">
                <a16:creationId xmlns:a16="http://schemas.microsoft.com/office/drawing/2014/main" xmlns="" id="{1E1C6CC8-FCB9-F642-922B-72A0C9C1FACD}"/>
              </a:ext>
            </a:extLst>
          </p:cNvPr>
          <p:cNvSpPr txBox="1">
            <a:spLocks/>
          </p:cNvSpPr>
          <p:nvPr/>
        </p:nvSpPr>
        <p:spPr>
          <a:xfrm>
            <a:off x="4507650" y="1437700"/>
            <a:ext cx="3907800" cy="31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lbert Sans"/>
              <a:buChar char="●"/>
              <a:defRPr sz="1400" b="0" i="0" u="none" strike="noStrike" cap="none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lbert Sans"/>
              <a:buChar char="○"/>
              <a:defRPr sz="1200" b="0" i="0" u="none" strike="noStrike" cap="none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lbert Sans"/>
              <a:buChar char="■"/>
              <a:defRPr sz="1200" b="0" i="0" u="none" strike="noStrike" cap="none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lbert Sans"/>
              <a:buChar char="●"/>
              <a:defRPr sz="1200" b="0" i="0" u="none" strike="noStrike" cap="none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lbert Sans"/>
              <a:buChar char="○"/>
              <a:defRPr sz="1200" b="0" i="0" u="none" strike="noStrike" cap="none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lbert Sans"/>
              <a:buChar char="■"/>
              <a:defRPr sz="1200" b="0" i="0" u="none" strike="noStrike" cap="none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lbert Sans"/>
              <a:buChar char="●"/>
              <a:defRPr sz="1200" b="0" i="0" u="none" strike="noStrike" cap="none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lbert Sans"/>
              <a:buChar char="○"/>
              <a:defRPr sz="1200" b="0" i="0" u="none" strike="noStrike" cap="none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lbert Sans"/>
              <a:buChar char="■"/>
              <a:defRPr sz="1200" b="0" i="0" u="none" strike="noStrike" cap="none">
                <a:solidFill>
                  <a:schemeClr val="dk2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Munandar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Sulaeman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M. (2010).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Ilmu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Budaya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Dasar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Suatu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Pengantar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 Bandung: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Refika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Aditama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</a:t>
            </a:r>
          </a:p>
          <a:p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Nurjaya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N., &amp;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Muzadi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M. M.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Eksistensi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Ruwatan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Rambut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Gimbal di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Desa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Dieng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Kulon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Kecamatan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Batur,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Kabupaten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Banjarnegara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 Anthropos: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Jurnal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Antropologi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Sosial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dan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Budaya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(Journal of Social and Cultural Anthropology), 6(1), 123-130.</a:t>
            </a:r>
          </a:p>
          <a:p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Pamungkas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Ragil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 (2008).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Ruwatan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Misteri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dibalik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Ruwatan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 Yogyakarta: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Narasi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</a:t>
            </a:r>
          </a:p>
          <a:p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Satria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E. (2017).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Tradisi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Ruwatan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Anak Gimbal di Dieng.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Jurnal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Warna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1(1), 155-171.</a:t>
            </a:r>
          </a:p>
          <a:p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Sufyan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Atsauri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(54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tahun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). 2022.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Pemuka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Agama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Desa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Dieng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Kulon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Wawancara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Dieng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Kulon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9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Desember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</a:p>
          <a:p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Sumanto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(72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tahun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). 2022.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Pemangku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Adat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Desa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Dieng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Kulon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Wawancara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Dieng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Kulon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23 November</a:t>
            </a:r>
          </a:p>
          <a:p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Sztompka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Piotr. (2004).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Sosiologi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Perubahan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Sosial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terjemahan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). Jakarta: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Kencana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</a:t>
            </a:r>
          </a:p>
          <a:p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Widyosiswoyo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Supartono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 (1993).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Ilmu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Budaya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Dasar. Bogor: </a:t>
            </a:r>
            <a:r>
              <a:rPr lang="en-US" sz="1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Ghalia</a:t>
            </a:r>
            <a:r>
              <a:rPr lang="en-US" sz="1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Indonesia.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ic Tales by Hans Christian Andersen by Slidesgo">
  <a:themeElements>
    <a:clrScheme name="Simple Light">
      <a:dk1>
        <a:srgbClr val="FFFFFF"/>
      </a:dk1>
      <a:lt1>
        <a:srgbClr val="DEAC31"/>
      </a:lt1>
      <a:dk2>
        <a:srgbClr val="F8E3A7"/>
      </a:dk2>
      <a:lt2>
        <a:srgbClr val="B6F0E3"/>
      </a:lt2>
      <a:accent1>
        <a:srgbClr val="83D0BF"/>
      </a:accent1>
      <a:accent2>
        <a:srgbClr val="37AEAA"/>
      </a:accent2>
      <a:accent3>
        <a:srgbClr val="13436F"/>
      </a:accent3>
      <a:accent4>
        <a:srgbClr val="4073AC"/>
      </a:accent4>
      <a:accent5>
        <a:srgbClr val="E77E94"/>
      </a:accent5>
      <a:accent6>
        <a:srgbClr val="FCC4C6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622</Words>
  <Application>Microsoft Office PowerPoint</Application>
  <PresentationFormat>On-screen Show (16:9)</PresentationFormat>
  <Paragraphs>52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Albert Sans</vt:lpstr>
      <vt:lpstr>Arial</vt:lpstr>
      <vt:lpstr>Bebas Neue</vt:lpstr>
      <vt:lpstr>Norican</vt:lpstr>
      <vt:lpstr>Wingdings</vt:lpstr>
      <vt:lpstr>Classic Tales by Hans Christian Andersen by Slidesgo</vt:lpstr>
      <vt:lpstr>Acculturation in the Tradition of Dreadlocks Ruwatan to Children  in Dieng Kulon</vt:lpstr>
      <vt:lpstr>Introduction </vt:lpstr>
      <vt:lpstr>Research Method </vt:lpstr>
      <vt:lpstr>Literature Review </vt:lpstr>
      <vt:lpstr>Discussion </vt:lpstr>
      <vt:lpstr>Discussion </vt:lpstr>
      <vt:lpstr>Conclusion 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Acculturation in the Tradition of Dreadlocks Ruwatan  in Dieng Kulon</dc:title>
  <cp:lastModifiedBy>Yani Rohmayani</cp:lastModifiedBy>
  <cp:revision>8</cp:revision>
  <dcterms:modified xsi:type="dcterms:W3CDTF">2023-07-25T05:45:10Z</dcterms:modified>
</cp:coreProperties>
</file>