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6" r:id="rId7"/>
    <p:sldId id="265" r:id="rId8"/>
    <p:sldId id="261"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82F188-EE48-4446-9C4B-12F8CD4B9ED8}" type="doc">
      <dgm:prSet loTypeId="urn:microsoft.com/office/officeart/2005/8/layout/hProcess7" loCatId="list" qsTypeId="urn:microsoft.com/office/officeart/2005/8/quickstyle/3d4" qsCatId="3D" csTypeId="urn:microsoft.com/office/officeart/2005/8/colors/colorful1" csCatId="colorful" phldr="1"/>
      <dgm:spPr/>
      <dgm:t>
        <a:bodyPr/>
        <a:lstStyle/>
        <a:p>
          <a:endParaRPr lang="id-ID"/>
        </a:p>
      </dgm:t>
    </dgm:pt>
    <dgm:pt modelId="{3E46652E-699F-4A29-BA12-2F1768E0E588}">
      <dgm:prSet phldrT="[Text]"/>
      <dgm:spPr/>
      <dgm:t>
        <a:bodyPr/>
        <a:lstStyle/>
        <a:p>
          <a:r>
            <a:rPr lang="en-US" dirty="0"/>
            <a:t>1</a:t>
          </a:r>
          <a:endParaRPr lang="id-ID" dirty="0"/>
        </a:p>
      </dgm:t>
    </dgm:pt>
    <dgm:pt modelId="{EF12BB83-6121-478A-B63A-16AA0769D9F6}" type="parTrans" cxnId="{D623A8AD-351A-43B5-96C5-A7F4D3E47137}">
      <dgm:prSet/>
      <dgm:spPr/>
      <dgm:t>
        <a:bodyPr/>
        <a:lstStyle/>
        <a:p>
          <a:endParaRPr lang="id-ID"/>
        </a:p>
      </dgm:t>
    </dgm:pt>
    <dgm:pt modelId="{8EF975B4-B158-45B5-9D00-237FD6E976A0}" type="sibTrans" cxnId="{D623A8AD-351A-43B5-96C5-A7F4D3E47137}">
      <dgm:prSet/>
      <dgm:spPr/>
      <dgm:t>
        <a:bodyPr/>
        <a:lstStyle/>
        <a:p>
          <a:endParaRPr lang="id-ID"/>
        </a:p>
      </dgm:t>
    </dgm:pt>
    <dgm:pt modelId="{40220DC8-8075-410B-BD42-64A6E03AAF86}">
      <dgm:prSet phldrT="[Text]" custT="1"/>
      <dgm:spPr/>
      <dgm:t>
        <a:bodyPr/>
        <a:lstStyle/>
        <a:p>
          <a:r>
            <a:rPr lang="en-GB" sz="2400" dirty="0">
              <a:solidFill>
                <a:schemeClr val="bg1"/>
              </a:solidFill>
              <a:effectLst/>
              <a:ea typeface="Arial" panose="020B0604020202020204" pitchFamily="34" charset="0"/>
            </a:rPr>
            <a:t>Public policy planning in positioning </a:t>
          </a:r>
          <a:r>
            <a:rPr lang="en-GB" sz="2400" i="1" dirty="0">
              <a:solidFill>
                <a:schemeClr val="bg1"/>
              </a:solidFill>
              <a:effectLst/>
              <a:ea typeface="Arial" panose="020B0604020202020204" pitchFamily="34" charset="0"/>
            </a:rPr>
            <a:t>Bahasa Indonesia</a:t>
          </a:r>
          <a:r>
            <a:rPr lang="en-GB" sz="2400" dirty="0">
              <a:solidFill>
                <a:schemeClr val="bg1"/>
              </a:solidFill>
              <a:effectLst/>
              <a:ea typeface="Arial" panose="020B0604020202020204" pitchFamily="34" charset="0"/>
            </a:rPr>
            <a:t> as Indonesia's national language has been considered successful compared to other countries. </a:t>
          </a:r>
          <a:endParaRPr lang="id-ID" sz="2400" dirty="0"/>
        </a:p>
      </dgm:t>
    </dgm:pt>
    <dgm:pt modelId="{115023A7-8F17-4E28-BF22-483932208F38}" type="parTrans" cxnId="{1CB10D68-D1E9-4D61-AF74-D19F7CAF369C}">
      <dgm:prSet/>
      <dgm:spPr/>
      <dgm:t>
        <a:bodyPr/>
        <a:lstStyle/>
        <a:p>
          <a:endParaRPr lang="id-ID"/>
        </a:p>
      </dgm:t>
    </dgm:pt>
    <dgm:pt modelId="{39A79EFA-1CE2-45CB-B54A-2D3A6FD6E08A}" type="sibTrans" cxnId="{1CB10D68-D1E9-4D61-AF74-D19F7CAF369C}">
      <dgm:prSet/>
      <dgm:spPr/>
      <dgm:t>
        <a:bodyPr/>
        <a:lstStyle/>
        <a:p>
          <a:endParaRPr lang="id-ID"/>
        </a:p>
      </dgm:t>
    </dgm:pt>
    <dgm:pt modelId="{0684BC08-C16E-44AD-AABD-F36E69521D14}">
      <dgm:prSet phldrT="[Text]"/>
      <dgm:spPr/>
      <dgm:t>
        <a:bodyPr/>
        <a:lstStyle/>
        <a:p>
          <a:r>
            <a:rPr lang="en-US" dirty="0"/>
            <a:t>2</a:t>
          </a:r>
          <a:endParaRPr lang="id-ID" dirty="0"/>
        </a:p>
      </dgm:t>
    </dgm:pt>
    <dgm:pt modelId="{C8F8CFD9-CEE4-4152-BE47-0D21BD013242}" type="parTrans" cxnId="{AC3DA0CA-1975-4538-88C5-7CF3086C812E}">
      <dgm:prSet/>
      <dgm:spPr/>
      <dgm:t>
        <a:bodyPr/>
        <a:lstStyle/>
        <a:p>
          <a:endParaRPr lang="id-ID"/>
        </a:p>
      </dgm:t>
    </dgm:pt>
    <dgm:pt modelId="{7643700F-A475-4825-8CD5-5158FC575A01}" type="sibTrans" cxnId="{AC3DA0CA-1975-4538-88C5-7CF3086C812E}">
      <dgm:prSet/>
      <dgm:spPr/>
      <dgm:t>
        <a:bodyPr/>
        <a:lstStyle/>
        <a:p>
          <a:endParaRPr lang="id-ID"/>
        </a:p>
      </dgm:t>
    </dgm:pt>
    <dgm:pt modelId="{0A019C89-7BFD-49DE-B1EF-D11BFCF0D623}">
      <dgm:prSet phldrT="[Text]" custT="1"/>
      <dgm:spPr/>
      <dgm:t>
        <a:bodyPr/>
        <a:lstStyle/>
        <a:p>
          <a:r>
            <a:rPr lang="en-GB" sz="2000" i="1" dirty="0">
              <a:solidFill>
                <a:schemeClr val="bg1"/>
              </a:solidFill>
              <a:effectLst/>
              <a:ea typeface="Arial" panose="020B0604020202020204" pitchFamily="34" charset="0"/>
            </a:rPr>
            <a:t>Bahasa Indonesia</a:t>
          </a:r>
          <a:r>
            <a:rPr lang="en-GB" sz="2000" dirty="0">
              <a:solidFill>
                <a:schemeClr val="bg1"/>
              </a:solidFill>
              <a:effectLst/>
              <a:ea typeface="Arial" panose="020B0604020202020204" pitchFamily="34" charset="0"/>
            </a:rPr>
            <a:t> serves two key standings: the national language and the country's language. A country’s language policy has a major role in several domains, such as families, government bodies, and schools</a:t>
          </a:r>
          <a:r>
            <a:rPr lang="en-GB" sz="1300" dirty="0">
              <a:solidFill>
                <a:schemeClr val="bg1"/>
              </a:solidFill>
              <a:effectLst/>
              <a:ea typeface="Arial" panose="020B0604020202020204" pitchFamily="34" charset="0"/>
            </a:rPr>
            <a:t>. </a:t>
          </a:r>
          <a:endParaRPr lang="id-ID" sz="1300" dirty="0"/>
        </a:p>
      </dgm:t>
    </dgm:pt>
    <dgm:pt modelId="{B4B06A57-FC6D-4B66-ACF4-1B9C18143353}" type="parTrans" cxnId="{4F611BBB-FB94-47B1-832A-4B276CE51EF4}">
      <dgm:prSet/>
      <dgm:spPr/>
      <dgm:t>
        <a:bodyPr/>
        <a:lstStyle/>
        <a:p>
          <a:endParaRPr lang="id-ID"/>
        </a:p>
      </dgm:t>
    </dgm:pt>
    <dgm:pt modelId="{B3C71F52-475F-41AA-92ED-2FE202CC7434}" type="sibTrans" cxnId="{4F611BBB-FB94-47B1-832A-4B276CE51EF4}">
      <dgm:prSet/>
      <dgm:spPr/>
      <dgm:t>
        <a:bodyPr/>
        <a:lstStyle/>
        <a:p>
          <a:endParaRPr lang="id-ID"/>
        </a:p>
      </dgm:t>
    </dgm:pt>
    <dgm:pt modelId="{E1E376F8-36A2-4EC9-B1B0-5B250A9E7FCC}">
      <dgm:prSet phldrT="[Text]"/>
      <dgm:spPr/>
      <dgm:t>
        <a:bodyPr/>
        <a:lstStyle/>
        <a:p>
          <a:r>
            <a:rPr lang="en-US" dirty="0"/>
            <a:t>3</a:t>
          </a:r>
          <a:endParaRPr lang="id-ID" dirty="0"/>
        </a:p>
      </dgm:t>
    </dgm:pt>
    <dgm:pt modelId="{CD73DEA2-8FE5-4100-918B-90C50759020A}" type="parTrans" cxnId="{39848F21-A994-49B3-AF1E-AC1C58F778E9}">
      <dgm:prSet/>
      <dgm:spPr/>
      <dgm:t>
        <a:bodyPr/>
        <a:lstStyle/>
        <a:p>
          <a:endParaRPr lang="id-ID"/>
        </a:p>
      </dgm:t>
    </dgm:pt>
    <dgm:pt modelId="{FCDA1EA0-42BD-4639-A4E7-2CB92205AD04}" type="sibTrans" cxnId="{39848F21-A994-49B3-AF1E-AC1C58F778E9}">
      <dgm:prSet/>
      <dgm:spPr/>
      <dgm:t>
        <a:bodyPr/>
        <a:lstStyle/>
        <a:p>
          <a:endParaRPr lang="id-ID"/>
        </a:p>
      </dgm:t>
    </dgm:pt>
    <dgm:pt modelId="{FCDA2E03-FD3F-4014-B57C-1C8516ECA8C3}">
      <dgm:prSet phldrT="[Text]" custT="1"/>
      <dgm:spPr/>
      <dgm:t>
        <a:bodyPr/>
        <a:lstStyle/>
        <a:p>
          <a:r>
            <a:rPr lang="en-GB" sz="1600" dirty="0">
              <a:solidFill>
                <a:schemeClr val="bg1"/>
              </a:solidFill>
              <a:effectLst/>
              <a:ea typeface="Arial" panose="020B0604020202020204" pitchFamily="34" charset="0"/>
            </a:rPr>
            <a:t>Within SPK schools, guidance in language use and teaching is accommodated through a language policy document.  The case study that is taken is the language policy document of </a:t>
          </a:r>
          <a:r>
            <a:rPr lang="en-GB" sz="1600" dirty="0" err="1">
              <a:solidFill>
                <a:schemeClr val="bg1"/>
              </a:solidFill>
              <a:effectLst/>
              <a:ea typeface="Arial" panose="020B0604020202020204" pitchFamily="34" charset="0"/>
            </a:rPr>
            <a:t>Sampoerna</a:t>
          </a:r>
          <a:r>
            <a:rPr lang="en-GB" sz="1600" dirty="0">
              <a:solidFill>
                <a:schemeClr val="bg1"/>
              </a:solidFill>
              <a:effectLst/>
              <a:ea typeface="Arial" panose="020B0604020202020204" pitchFamily="34" charset="0"/>
            </a:rPr>
            <a:t> Academy (SA). The school is thus representative of an SPK school, as it teaches international curriculums, namely Cambridge and International Baccalaureate (IB), alongside the national curriculum.</a:t>
          </a:r>
          <a:endParaRPr lang="id-ID" sz="1600" dirty="0"/>
        </a:p>
      </dgm:t>
    </dgm:pt>
    <dgm:pt modelId="{305DF613-89CC-44B7-A506-F767DD0A326D}" type="parTrans" cxnId="{B2B7E17E-F5EC-40FA-A3FA-237FCAF35AD0}">
      <dgm:prSet/>
      <dgm:spPr/>
      <dgm:t>
        <a:bodyPr/>
        <a:lstStyle/>
        <a:p>
          <a:endParaRPr lang="id-ID"/>
        </a:p>
      </dgm:t>
    </dgm:pt>
    <dgm:pt modelId="{46C765D3-6884-456D-9FB7-FB877975A1D0}" type="sibTrans" cxnId="{B2B7E17E-F5EC-40FA-A3FA-237FCAF35AD0}">
      <dgm:prSet/>
      <dgm:spPr/>
      <dgm:t>
        <a:bodyPr/>
        <a:lstStyle/>
        <a:p>
          <a:endParaRPr lang="id-ID"/>
        </a:p>
      </dgm:t>
    </dgm:pt>
    <dgm:pt modelId="{19C15ED7-CDE1-4FFA-8242-7D282BA7D3E8}">
      <dgm:prSet phldrT="[Text]"/>
      <dgm:spPr/>
      <dgm:t>
        <a:bodyPr/>
        <a:lstStyle/>
        <a:p>
          <a:r>
            <a:rPr lang="en-US" dirty="0"/>
            <a:t>4</a:t>
          </a:r>
          <a:endParaRPr lang="id-ID" dirty="0"/>
        </a:p>
      </dgm:t>
    </dgm:pt>
    <dgm:pt modelId="{1F18B0A2-E7F7-4964-A999-E354AB099CFA}" type="parTrans" cxnId="{3836D9D9-E558-4168-97C4-8C89725A5BAA}">
      <dgm:prSet/>
      <dgm:spPr/>
      <dgm:t>
        <a:bodyPr/>
        <a:lstStyle/>
        <a:p>
          <a:endParaRPr lang="id-ID"/>
        </a:p>
      </dgm:t>
    </dgm:pt>
    <dgm:pt modelId="{9423EDC5-BD6D-4C88-B534-2739A1C289A8}" type="sibTrans" cxnId="{3836D9D9-E558-4168-97C4-8C89725A5BAA}">
      <dgm:prSet/>
      <dgm:spPr/>
      <dgm:t>
        <a:bodyPr/>
        <a:lstStyle/>
        <a:p>
          <a:endParaRPr lang="id-ID"/>
        </a:p>
      </dgm:t>
    </dgm:pt>
    <dgm:pt modelId="{F7F282FC-498F-4DB0-B6B9-B7B5ACC4FD6A}">
      <dgm:prSet phldrT="[Text]" custT="1"/>
      <dgm:spPr/>
      <dgm:t>
        <a:bodyPr/>
        <a:lstStyle/>
        <a:p>
          <a:r>
            <a:rPr lang="en-GB" sz="1800" dirty="0">
              <a:solidFill>
                <a:schemeClr val="bg1"/>
              </a:solidFill>
              <a:effectLst/>
              <a:ea typeface="Arial" panose="020B0604020202020204" pitchFamily="34" charset="0"/>
            </a:rPr>
            <a:t>Historically, schools in Indonesia do not only teach the national curriculum but instead also teach other curriculums.  Indonesia's national language policy, which states the use of </a:t>
          </a:r>
          <a:r>
            <a:rPr lang="en-GB" sz="1800" i="1" dirty="0">
              <a:solidFill>
                <a:schemeClr val="bg1"/>
              </a:solidFill>
              <a:effectLst/>
              <a:ea typeface="Arial" panose="020B0604020202020204" pitchFamily="34" charset="0"/>
            </a:rPr>
            <a:t>Bahasa Indonesia</a:t>
          </a:r>
          <a:r>
            <a:rPr lang="en-GB" sz="1800" dirty="0">
              <a:solidFill>
                <a:schemeClr val="bg1"/>
              </a:solidFill>
              <a:effectLst/>
              <a:ea typeface="Arial" panose="020B0604020202020204" pitchFamily="34" charset="0"/>
            </a:rPr>
            <a:t> as the language of instruction in schools, is contrary to schools with international curricula. International schools use English to deliver teaching material</a:t>
          </a:r>
          <a:endParaRPr lang="id-ID" sz="1800" dirty="0"/>
        </a:p>
      </dgm:t>
    </dgm:pt>
    <dgm:pt modelId="{0291F000-EEAF-4A96-B01F-3F9A64F5F115}" type="parTrans" cxnId="{51883516-EE23-476E-966E-71195B61BF28}">
      <dgm:prSet/>
      <dgm:spPr/>
      <dgm:t>
        <a:bodyPr/>
        <a:lstStyle/>
        <a:p>
          <a:endParaRPr lang="id-ID"/>
        </a:p>
      </dgm:t>
    </dgm:pt>
    <dgm:pt modelId="{4C3CFDE5-9B74-43AB-8ED7-6F2ACCBB6B66}" type="sibTrans" cxnId="{51883516-EE23-476E-966E-71195B61BF28}">
      <dgm:prSet/>
      <dgm:spPr/>
      <dgm:t>
        <a:bodyPr/>
        <a:lstStyle/>
        <a:p>
          <a:endParaRPr lang="id-ID"/>
        </a:p>
      </dgm:t>
    </dgm:pt>
    <dgm:pt modelId="{AD44A8F6-2EED-4CE0-87C4-72D7BA5693F4}" type="pres">
      <dgm:prSet presAssocID="{9082F188-EE48-4446-9C4B-12F8CD4B9ED8}" presName="Name0" presStyleCnt="0">
        <dgm:presLayoutVars>
          <dgm:dir/>
          <dgm:animLvl val="lvl"/>
          <dgm:resizeHandles val="exact"/>
        </dgm:presLayoutVars>
      </dgm:prSet>
      <dgm:spPr/>
    </dgm:pt>
    <dgm:pt modelId="{11F0DF82-2355-44CF-A2EB-CCCDA3DE73B0}" type="pres">
      <dgm:prSet presAssocID="{3E46652E-699F-4A29-BA12-2F1768E0E588}" presName="compositeNode" presStyleCnt="0">
        <dgm:presLayoutVars>
          <dgm:bulletEnabled val="1"/>
        </dgm:presLayoutVars>
      </dgm:prSet>
      <dgm:spPr/>
    </dgm:pt>
    <dgm:pt modelId="{451BF734-C42E-4B9F-A846-26D1CC340F82}" type="pres">
      <dgm:prSet presAssocID="{3E46652E-699F-4A29-BA12-2F1768E0E588}" presName="bgRect" presStyleLbl="node1" presStyleIdx="0" presStyleCnt="4" custScaleY="142981"/>
      <dgm:spPr/>
    </dgm:pt>
    <dgm:pt modelId="{56EFD2BD-1A68-417A-94DD-829CC53888DC}" type="pres">
      <dgm:prSet presAssocID="{3E46652E-699F-4A29-BA12-2F1768E0E588}" presName="parentNode" presStyleLbl="node1" presStyleIdx="0" presStyleCnt="4">
        <dgm:presLayoutVars>
          <dgm:chMax val="0"/>
          <dgm:bulletEnabled val="1"/>
        </dgm:presLayoutVars>
      </dgm:prSet>
      <dgm:spPr/>
    </dgm:pt>
    <dgm:pt modelId="{B9368C95-2420-4CA5-AB24-CB48C3EA75DB}" type="pres">
      <dgm:prSet presAssocID="{3E46652E-699F-4A29-BA12-2F1768E0E588}" presName="childNode" presStyleLbl="node1" presStyleIdx="0" presStyleCnt="4">
        <dgm:presLayoutVars>
          <dgm:bulletEnabled val="1"/>
        </dgm:presLayoutVars>
      </dgm:prSet>
      <dgm:spPr/>
    </dgm:pt>
    <dgm:pt modelId="{233CB18B-F75C-4C25-8DDE-C69811F46ACC}" type="pres">
      <dgm:prSet presAssocID="{8EF975B4-B158-45B5-9D00-237FD6E976A0}" presName="hSp" presStyleCnt="0"/>
      <dgm:spPr/>
    </dgm:pt>
    <dgm:pt modelId="{2EF4AE40-0E8A-46FB-9731-0C041D230EDB}" type="pres">
      <dgm:prSet presAssocID="{8EF975B4-B158-45B5-9D00-237FD6E976A0}" presName="vProcSp" presStyleCnt="0"/>
      <dgm:spPr/>
    </dgm:pt>
    <dgm:pt modelId="{B512C1C0-B4D2-4685-B0A4-9E0225ADB7F5}" type="pres">
      <dgm:prSet presAssocID="{8EF975B4-B158-45B5-9D00-237FD6E976A0}" presName="vSp1" presStyleCnt="0"/>
      <dgm:spPr/>
    </dgm:pt>
    <dgm:pt modelId="{F0F45486-B0BD-4A06-82B3-29AA5E1CAE2A}" type="pres">
      <dgm:prSet presAssocID="{8EF975B4-B158-45B5-9D00-237FD6E976A0}" presName="simulatedConn" presStyleLbl="solidFgAcc1" presStyleIdx="0" presStyleCnt="3"/>
      <dgm:spPr/>
    </dgm:pt>
    <dgm:pt modelId="{FF86E5F5-CD16-4D56-88BB-A1ACDF0C4ED7}" type="pres">
      <dgm:prSet presAssocID="{8EF975B4-B158-45B5-9D00-237FD6E976A0}" presName="vSp2" presStyleCnt="0"/>
      <dgm:spPr/>
    </dgm:pt>
    <dgm:pt modelId="{F7DC56EB-D91C-48B1-BC39-C2ADD61DBF3E}" type="pres">
      <dgm:prSet presAssocID="{8EF975B4-B158-45B5-9D00-237FD6E976A0}" presName="sibTrans" presStyleCnt="0"/>
      <dgm:spPr/>
    </dgm:pt>
    <dgm:pt modelId="{D3F02D26-E9E2-4635-8825-6738251D6F4B}" type="pres">
      <dgm:prSet presAssocID="{0684BC08-C16E-44AD-AABD-F36E69521D14}" presName="compositeNode" presStyleCnt="0">
        <dgm:presLayoutVars>
          <dgm:bulletEnabled val="1"/>
        </dgm:presLayoutVars>
      </dgm:prSet>
      <dgm:spPr/>
    </dgm:pt>
    <dgm:pt modelId="{A4C86529-D8AD-4FCD-A695-E4D46FC2B2F2}" type="pres">
      <dgm:prSet presAssocID="{0684BC08-C16E-44AD-AABD-F36E69521D14}" presName="bgRect" presStyleLbl="node1" presStyleIdx="1" presStyleCnt="4" custScaleY="142981"/>
      <dgm:spPr/>
    </dgm:pt>
    <dgm:pt modelId="{70E99639-1E67-4301-9FF0-1C79186CA72F}" type="pres">
      <dgm:prSet presAssocID="{0684BC08-C16E-44AD-AABD-F36E69521D14}" presName="parentNode" presStyleLbl="node1" presStyleIdx="1" presStyleCnt="4">
        <dgm:presLayoutVars>
          <dgm:chMax val="0"/>
          <dgm:bulletEnabled val="1"/>
        </dgm:presLayoutVars>
      </dgm:prSet>
      <dgm:spPr/>
    </dgm:pt>
    <dgm:pt modelId="{745F05FF-7EEC-4F88-983E-4D20B8F944B2}" type="pres">
      <dgm:prSet presAssocID="{0684BC08-C16E-44AD-AABD-F36E69521D14}" presName="childNode" presStyleLbl="node1" presStyleIdx="1" presStyleCnt="4">
        <dgm:presLayoutVars>
          <dgm:bulletEnabled val="1"/>
        </dgm:presLayoutVars>
      </dgm:prSet>
      <dgm:spPr/>
    </dgm:pt>
    <dgm:pt modelId="{E75096C9-7015-4F86-B39D-AEFD95721A88}" type="pres">
      <dgm:prSet presAssocID="{7643700F-A475-4825-8CD5-5158FC575A01}" presName="hSp" presStyleCnt="0"/>
      <dgm:spPr/>
    </dgm:pt>
    <dgm:pt modelId="{24B2808B-1792-4081-9B99-A1D6D1476E68}" type="pres">
      <dgm:prSet presAssocID="{7643700F-A475-4825-8CD5-5158FC575A01}" presName="vProcSp" presStyleCnt="0"/>
      <dgm:spPr/>
    </dgm:pt>
    <dgm:pt modelId="{7A257146-5D0D-43D3-874D-1168CDE38DBD}" type="pres">
      <dgm:prSet presAssocID="{7643700F-A475-4825-8CD5-5158FC575A01}" presName="vSp1" presStyleCnt="0"/>
      <dgm:spPr/>
    </dgm:pt>
    <dgm:pt modelId="{BB645D2F-F963-4212-B110-F5B12650635A}" type="pres">
      <dgm:prSet presAssocID="{7643700F-A475-4825-8CD5-5158FC575A01}" presName="simulatedConn" presStyleLbl="solidFgAcc1" presStyleIdx="1" presStyleCnt="3"/>
      <dgm:spPr/>
    </dgm:pt>
    <dgm:pt modelId="{4547019D-45CC-4A78-A4AD-5A7C0522E577}" type="pres">
      <dgm:prSet presAssocID="{7643700F-A475-4825-8CD5-5158FC575A01}" presName="vSp2" presStyleCnt="0"/>
      <dgm:spPr/>
    </dgm:pt>
    <dgm:pt modelId="{91B1CE7C-482F-467E-BE3F-F55AD8614B7C}" type="pres">
      <dgm:prSet presAssocID="{7643700F-A475-4825-8CD5-5158FC575A01}" presName="sibTrans" presStyleCnt="0"/>
      <dgm:spPr/>
    </dgm:pt>
    <dgm:pt modelId="{A3FB64B0-CECE-4FE9-9CAD-2900054E65DD}" type="pres">
      <dgm:prSet presAssocID="{E1E376F8-36A2-4EC9-B1B0-5B250A9E7FCC}" presName="compositeNode" presStyleCnt="0">
        <dgm:presLayoutVars>
          <dgm:bulletEnabled val="1"/>
        </dgm:presLayoutVars>
      </dgm:prSet>
      <dgm:spPr/>
    </dgm:pt>
    <dgm:pt modelId="{09EE800B-142F-46F4-8231-5A3AC0F5F94B}" type="pres">
      <dgm:prSet presAssocID="{E1E376F8-36A2-4EC9-B1B0-5B250A9E7FCC}" presName="bgRect" presStyleLbl="node1" presStyleIdx="2" presStyleCnt="4" custScaleY="142981"/>
      <dgm:spPr/>
    </dgm:pt>
    <dgm:pt modelId="{F0F17EF3-2688-47EE-A192-BBC4B5456967}" type="pres">
      <dgm:prSet presAssocID="{E1E376F8-36A2-4EC9-B1B0-5B250A9E7FCC}" presName="parentNode" presStyleLbl="node1" presStyleIdx="2" presStyleCnt="4">
        <dgm:presLayoutVars>
          <dgm:chMax val="0"/>
          <dgm:bulletEnabled val="1"/>
        </dgm:presLayoutVars>
      </dgm:prSet>
      <dgm:spPr/>
    </dgm:pt>
    <dgm:pt modelId="{A219CF34-AC7B-4F38-8C2F-9F13D90FDFC9}" type="pres">
      <dgm:prSet presAssocID="{E1E376F8-36A2-4EC9-B1B0-5B250A9E7FCC}" presName="childNode" presStyleLbl="node1" presStyleIdx="2" presStyleCnt="4">
        <dgm:presLayoutVars>
          <dgm:bulletEnabled val="1"/>
        </dgm:presLayoutVars>
      </dgm:prSet>
      <dgm:spPr/>
    </dgm:pt>
    <dgm:pt modelId="{E359D683-4CE5-4993-9020-07DCED1E234B}" type="pres">
      <dgm:prSet presAssocID="{FCDA1EA0-42BD-4639-A4E7-2CB92205AD04}" presName="hSp" presStyleCnt="0"/>
      <dgm:spPr/>
    </dgm:pt>
    <dgm:pt modelId="{7F998DC6-30FE-4AE2-A8A8-A424BE8F4F62}" type="pres">
      <dgm:prSet presAssocID="{FCDA1EA0-42BD-4639-A4E7-2CB92205AD04}" presName="vProcSp" presStyleCnt="0"/>
      <dgm:spPr/>
    </dgm:pt>
    <dgm:pt modelId="{13C24C43-65A3-458B-8EF1-9B9E0230ABE1}" type="pres">
      <dgm:prSet presAssocID="{FCDA1EA0-42BD-4639-A4E7-2CB92205AD04}" presName="vSp1" presStyleCnt="0"/>
      <dgm:spPr/>
    </dgm:pt>
    <dgm:pt modelId="{996CEDB0-21AD-4F1C-8C0E-B17ADD84E133}" type="pres">
      <dgm:prSet presAssocID="{FCDA1EA0-42BD-4639-A4E7-2CB92205AD04}" presName="simulatedConn" presStyleLbl="solidFgAcc1" presStyleIdx="2" presStyleCnt="3"/>
      <dgm:spPr/>
    </dgm:pt>
    <dgm:pt modelId="{51760331-1A4F-4437-BC96-690CF8734B90}" type="pres">
      <dgm:prSet presAssocID="{FCDA1EA0-42BD-4639-A4E7-2CB92205AD04}" presName="vSp2" presStyleCnt="0"/>
      <dgm:spPr/>
    </dgm:pt>
    <dgm:pt modelId="{035B6747-9690-426C-BF98-AA710D91D332}" type="pres">
      <dgm:prSet presAssocID="{FCDA1EA0-42BD-4639-A4E7-2CB92205AD04}" presName="sibTrans" presStyleCnt="0"/>
      <dgm:spPr/>
    </dgm:pt>
    <dgm:pt modelId="{3B39556D-3116-4412-BAA1-CF4BB9B50249}" type="pres">
      <dgm:prSet presAssocID="{19C15ED7-CDE1-4FFA-8242-7D282BA7D3E8}" presName="compositeNode" presStyleCnt="0">
        <dgm:presLayoutVars>
          <dgm:bulletEnabled val="1"/>
        </dgm:presLayoutVars>
      </dgm:prSet>
      <dgm:spPr/>
    </dgm:pt>
    <dgm:pt modelId="{A27D8D10-0186-41DC-8710-66B3C6EA3FB9}" type="pres">
      <dgm:prSet presAssocID="{19C15ED7-CDE1-4FFA-8242-7D282BA7D3E8}" presName="bgRect" presStyleLbl="node1" presStyleIdx="3" presStyleCnt="4" custScaleY="142981"/>
      <dgm:spPr/>
    </dgm:pt>
    <dgm:pt modelId="{8ABC40B5-EC42-487B-AD87-B420F7EEF51F}" type="pres">
      <dgm:prSet presAssocID="{19C15ED7-CDE1-4FFA-8242-7D282BA7D3E8}" presName="parentNode" presStyleLbl="node1" presStyleIdx="3" presStyleCnt="4">
        <dgm:presLayoutVars>
          <dgm:chMax val="0"/>
          <dgm:bulletEnabled val="1"/>
        </dgm:presLayoutVars>
      </dgm:prSet>
      <dgm:spPr/>
    </dgm:pt>
    <dgm:pt modelId="{859A5668-EFC9-4038-971B-13CF73749AC6}" type="pres">
      <dgm:prSet presAssocID="{19C15ED7-CDE1-4FFA-8242-7D282BA7D3E8}" presName="childNode" presStyleLbl="node1" presStyleIdx="3" presStyleCnt="4">
        <dgm:presLayoutVars>
          <dgm:bulletEnabled val="1"/>
        </dgm:presLayoutVars>
      </dgm:prSet>
      <dgm:spPr/>
    </dgm:pt>
  </dgm:ptLst>
  <dgm:cxnLst>
    <dgm:cxn modelId="{CA93E50B-9F0F-45D6-B38A-2C2945BFA174}" type="presOf" srcId="{FCDA2E03-FD3F-4014-B57C-1C8516ECA8C3}" destId="{859A5668-EFC9-4038-971B-13CF73749AC6}" srcOrd="0" destOrd="0" presId="urn:microsoft.com/office/officeart/2005/8/layout/hProcess7"/>
    <dgm:cxn modelId="{F0F7F212-FB0C-456B-8409-7C818B3F4C54}" type="presOf" srcId="{3E46652E-699F-4A29-BA12-2F1768E0E588}" destId="{451BF734-C42E-4B9F-A846-26D1CC340F82}" srcOrd="0" destOrd="0" presId="urn:microsoft.com/office/officeart/2005/8/layout/hProcess7"/>
    <dgm:cxn modelId="{D1FB4314-4103-4DE6-ADB1-32E1EA14A687}" type="presOf" srcId="{0684BC08-C16E-44AD-AABD-F36E69521D14}" destId="{A4C86529-D8AD-4FCD-A695-E4D46FC2B2F2}" srcOrd="0" destOrd="0" presId="urn:microsoft.com/office/officeart/2005/8/layout/hProcess7"/>
    <dgm:cxn modelId="{51883516-EE23-476E-966E-71195B61BF28}" srcId="{E1E376F8-36A2-4EC9-B1B0-5B250A9E7FCC}" destId="{F7F282FC-498F-4DB0-B6B9-B7B5ACC4FD6A}" srcOrd="0" destOrd="0" parTransId="{0291F000-EEAF-4A96-B01F-3F9A64F5F115}" sibTransId="{4C3CFDE5-9B74-43AB-8ED7-6F2ACCBB6B66}"/>
    <dgm:cxn modelId="{39848F21-A994-49B3-AF1E-AC1C58F778E9}" srcId="{9082F188-EE48-4446-9C4B-12F8CD4B9ED8}" destId="{E1E376F8-36A2-4EC9-B1B0-5B250A9E7FCC}" srcOrd="2" destOrd="0" parTransId="{CD73DEA2-8FE5-4100-918B-90C50759020A}" sibTransId="{FCDA1EA0-42BD-4639-A4E7-2CB92205AD04}"/>
    <dgm:cxn modelId="{5A93A634-D7CA-4D0D-AC50-EFF968E11847}" type="presOf" srcId="{40220DC8-8075-410B-BD42-64A6E03AAF86}" destId="{B9368C95-2420-4CA5-AB24-CB48C3EA75DB}" srcOrd="0" destOrd="0" presId="urn:microsoft.com/office/officeart/2005/8/layout/hProcess7"/>
    <dgm:cxn modelId="{30717438-8217-4BF1-BBD9-AC51C497958E}" type="presOf" srcId="{F7F282FC-498F-4DB0-B6B9-B7B5ACC4FD6A}" destId="{A219CF34-AC7B-4F38-8C2F-9F13D90FDFC9}" srcOrd="0" destOrd="0" presId="urn:microsoft.com/office/officeart/2005/8/layout/hProcess7"/>
    <dgm:cxn modelId="{477DA747-C260-47C2-A102-1645776E12DB}" type="presOf" srcId="{3E46652E-699F-4A29-BA12-2F1768E0E588}" destId="{56EFD2BD-1A68-417A-94DD-829CC53888DC}" srcOrd="1" destOrd="0" presId="urn:microsoft.com/office/officeart/2005/8/layout/hProcess7"/>
    <dgm:cxn modelId="{1CB10D68-D1E9-4D61-AF74-D19F7CAF369C}" srcId="{3E46652E-699F-4A29-BA12-2F1768E0E588}" destId="{40220DC8-8075-410B-BD42-64A6E03AAF86}" srcOrd="0" destOrd="0" parTransId="{115023A7-8F17-4E28-BF22-483932208F38}" sibTransId="{39A79EFA-1CE2-45CB-B54A-2D3A6FD6E08A}"/>
    <dgm:cxn modelId="{12F2437E-256E-4E6D-A461-EA175A86EC1E}" type="presOf" srcId="{0684BC08-C16E-44AD-AABD-F36E69521D14}" destId="{70E99639-1E67-4301-9FF0-1C79186CA72F}" srcOrd="1" destOrd="0" presId="urn:microsoft.com/office/officeart/2005/8/layout/hProcess7"/>
    <dgm:cxn modelId="{B2B7E17E-F5EC-40FA-A3FA-237FCAF35AD0}" srcId="{19C15ED7-CDE1-4FFA-8242-7D282BA7D3E8}" destId="{FCDA2E03-FD3F-4014-B57C-1C8516ECA8C3}" srcOrd="0" destOrd="0" parTransId="{305DF613-89CC-44B7-A506-F767DD0A326D}" sibTransId="{46C765D3-6884-456D-9FB7-FB877975A1D0}"/>
    <dgm:cxn modelId="{21A74186-B7F6-459B-AB00-35AEAD481DE3}" type="presOf" srcId="{0A019C89-7BFD-49DE-B1EF-D11BFCF0D623}" destId="{745F05FF-7EEC-4F88-983E-4D20B8F944B2}" srcOrd="0" destOrd="0" presId="urn:microsoft.com/office/officeart/2005/8/layout/hProcess7"/>
    <dgm:cxn modelId="{D623A8AD-351A-43B5-96C5-A7F4D3E47137}" srcId="{9082F188-EE48-4446-9C4B-12F8CD4B9ED8}" destId="{3E46652E-699F-4A29-BA12-2F1768E0E588}" srcOrd="0" destOrd="0" parTransId="{EF12BB83-6121-478A-B63A-16AA0769D9F6}" sibTransId="{8EF975B4-B158-45B5-9D00-237FD6E976A0}"/>
    <dgm:cxn modelId="{4F611BBB-FB94-47B1-832A-4B276CE51EF4}" srcId="{0684BC08-C16E-44AD-AABD-F36E69521D14}" destId="{0A019C89-7BFD-49DE-B1EF-D11BFCF0D623}" srcOrd="0" destOrd="0" parTransId="{B4B06A57-FC6D-4B66-ACF4-1B9C18143353}" sibTransId="{B3C71F52-475F-41AA-92ED-2FE202CC7434}"/>
    <dgm:cxn modelId="{49B36BC5-D669-4ACE-A8FF-BED0814C2255}" type="presOf" srcId="{E1E376F8-36A2-4EC9-B1B0-5B250A9E7FCC}" destId="{09EE800B-142F-46F4-8231-5A3AC0F5F94B}" srcOrd="0" destOrd="0" presId="urn:microsoft.com/office/officeart/2005/8/layout/hProcess7"/>
    <dgm:cxn modelId="{F6A484C5-B86F-4C21-8C5F-D1F06E44DBE6}" type="presOf" srcId="{9082F188-EE48-4446-9C4B-12F8CD4B9ED8}" destId="{AD44A8F6-2EED-4CE0-87C4-72D7BA5693F4}" srcOrd="0" destOrd="0" presId="urn:microsoft.com/office/officeart/2005/8/layout/hProcess7"/>
    <dgm:cxn modelId="{AC3DA0CA-1975-4538-88C5-7CF3086C812E}" srcId="{9082F188-EE48-4446-9C4B-12F8CD4B9ED8}" destId="{0684BC08-C16E-44AD-AABD-F36E69521D14}" srcOrd="1" destOrd="0" parTransId="{C8F8CFD9-CEE4-4152-BE47-0D21BD013242}" sibTransId="{7643700F-A475-4825-8CD5-5158FC575A01}"/>
    <dgm:cxn modelId="{3836D9D9-E558-4168-97C4-8C89725A5BAA}" srcId="{9082F188-EE48-4446-9C4B-12F8CD4B9ED8}" destId="{19C15ED7-CDE1-4FFA-8242-7D282BA7D3E8}" srcOrd="3" destOrd="0" parTransId="{1F18B0A2-E7F7-4964-A999-E354AB099CFA}" sibTransId="{9423EDC5-BD6D-4C88-B534-2739A1C289A8}"/>
    <dgm:cxn modelId="{0C6BEEDF-8BBC-45E4-BC73-F76184C4655F}" type="presOf" srcId="{19C15ED7-CDE1-4FFA-8242-7D282BA7D3E8}" destId="{8ABC40B5-EC42-487B-AD87-B420F7EEF51F}" srcOrd="1" destOrd="0" presId="urn:microsoft.com/office/officeart/2005/8/layout/hProcess7"/>
    <dgm:cxn modelId="{7929B7E1-6E6B-4D0F-A6B0-E2FA5F01DF58}" type="presOf" srcId="{19C15ED7-CDE1-4FFA-8242-7D282BA7D3E8}" destId="{A27D8D10-0186-41DC-8710-66B3C6EA3FB9}" srcOrd="0" destOrd="0" presId="urn:microsoft.com/office/officeart/2005/8/layout/hProcess7"/>
    <dgm:cxn modelId="{1725E4FC-D944-49FA-AC20-0EFE73E83AE7}" type="presOf" srcId="{E1E376F8-36A2-4EC9-B1B0-5B250A9E7FCC}" destId="{F0F17EF3-2688-47EE-A192-BBC4B5456967}" srcOrd="1" destOrd="0" presId="urn:microsoft.com/office/officeart/2005/8/layout/hProcess7"/>
    <dgm:cxn modelId="{10DE185E-9FBB-4E23-817F-1F74C8D7DD07}" type="presParOf" srcId="{AD44A8F6-2EED-4CE0-87C4-72D7BA5693F4}" destId="{11F0DF82-2355-44CF-A2EB-CCCDA3DE73B0}" srcOrd="0" destOrd="0" presId="urn:microsoft.com/office/officeart/2005/8/layout/hProcess7"/>
    <dgm:cxn modelId="{63290BEE-BD26-423B-8282-BF800E4EF1BB}" type="presParOf" srcId="{11F0DF82-2355-44CF-A2EB-CCCDA3DE73B0}" destId="{451BF734-C42E-4B9F-A846-26D1CC340F82}" srcOrd="0" destOrd="0" presId="urn:microsoft.com/office/officeart/2005/8/layout/hProcess7"/>
    <dgm:cxn modelId="{A292A75D-D5F8-48BD-8363-4065C83ED409}" type="presParOf" srcId="{11F0DF82-2355-44CF-A2EB-CCCDA3DE73B0}" destId="{56EFD2BD-1A68-417A-94DD-829CC53888DC}" srcOrd="1" destOrd="0" presId="urn:microsoft.com/office/officeart/2005/8/layout/hProcess7"/>
    <dgm:cxn modelId="{1292F5B4-1669-4481-8733-083703D3B321}" type="presParOf" srcId="{11F0DF82-2355-44CF-A2EB-CCCDA3DE73B0}" destId="{B9368C95-2420-4CA5-AB24-CB48C3EA75DB}" srcOrd="2" destOrd="0" presId="urn:microsoft.com/office/officeart/2005/8/layout/hProcess7"/>
    <dgm:cxn modelId="{5BA32E0E-2B1F-4163-9EE4-1129789C7448}" type="presParOf" srcId="{AD44A8F6-2EED-4CE0-87C4-72D7BA5693F4}" destId="{233CB18B-F75C-4C25-8DDE-C69811F46ACC}" srcOrd="1" destOrd="0" presId="urn:microsoft.com/office/officeart/2005/8/layout/hProcess7"/>
    <dgm:cxn modelId="{B23603BA-0B45-4008-9EE7-9B421D94F21D}" type="presParOf" srcId="{AD44A8F6-2EED-4CE0-87C4-72D7BA5693F4}" destId="{2EF4AE40-0E8A-46FB-9731-0C041D230EDB}" srcOrd="2" destOrd="0" presId="urn:microsoft.com/office/officeart/2005/8/layout/hProcess7"/>
    <dgm:cxn modelId="{08F9758C-2AEA-4237-B68E-BF93ADEF663A}" type="presParOf" srcId="{2EF4AE40-0E8A-46FB-9731-0C041D230EDB}" destId="{B512C1C0-B4D2-4685-B0A4-9E0225ADB7F5}" srcOrd="0" destOrd="0" presId="urn:microsoft.com/office/officeart/2005/8/layout/hProcess7"/>
    <dgm:cxn modelId="{26235867-6CC2-4877-9630-6FC3DFF4108C}" type="presParOf" srcId="{2EF4AE40-0E8A-46FB-9731-0C041D230EDB}" destId="{F0F45486-B0BD-4A06-82B3-29AA5E1CAE2A}" srcOrd="1" destOrd="0" presId="urn:microsoft.com/office/officeart/2005/8/layout/hProcess7"/>
    <dgm:cxn modelId="{B75D3D05-AA63-4C4A-960E-5D4DCD05EF8F}" type="presParOf" srcId="{2EF4AE40-0E8A-46FB-9731-0C041D230EDB}" destId="{FF86E5F5-CD16-4D56-88BB-A1ACDF0C4ED7}" srcOrd="2" destOrd="0" presId="urn:microsoft.com/office/officeart/2005/8/layout/hProcess7"/>
    <dgm:cxn modelId="{7F26B9BE-837B-4EDF-84DC-388B60C3CF4C}" type="presParOf" srcId="{AD44A8F6-2EED-4CE0-87C4-72D7BA5693F4}" destId="{F7DC56EB-D91C-48B1-BC39-C2ADD61DBF3E}" srcOrd="3" destOrd="0" presId="urn:microsoft.com/office/officeart/2005/8/layout/hProcess7"/>
    <dgm:cxn modelId="{5767BC43-9519-43C6-B100-EB1ECE316DBE}" type="presParOf" srcId="{AD44A8F6-2EED-4CE0-87C4-72D7BA5693F4}" destId="{D3F02D26-E9E2-4635-8825-6738251D6F4B}" srcOrd="4" destOrd="0" presId="urn:microsoft.com/office/officeart/2005/8/layout/hProcess7"/>
    <dgm:cxn modelId="{892FD22E-A75A-4357-9614-E42EEAB9A875}" type="presParOf" srcId="{D3F02D26-E9E2-4635-8825-6738251D6F4B}" destId="{A4C86529-D8AD-4FCD-A695-E4D46FC2B2F2}" srcOrd="0" destOrd="0" presId="urn:microsoft.com/office/officeart/2005/8/layout/hProcess7"/>
    <dgm:cxn modelId="{4B613ABB-957C-4FA7-981D-00911E9339F7}" type="presParOf" srcId="{D3F02D26-E9E2-4635-8825-6738251D6F4B}" destId="{70E99639-1E67-4301-9FF0-1C79186CA72F}" srcOrd="1" destOrd="0" presId="urn:microsoft.com/office/officeart/2005/8/layout/hProcess7"/>
    <dgm:cxn modelId="{CB4B828A-BED7-467D-9C6E-D69E7C6C0BF9}" type="presParOf" srcId="{D3F02D26-E9E2-4635-8825-6738251D6F4B}" destId="{745F05FF-7EEC-4F88-983E-4D20B8F944B2}" srcOrd="2" destOrd="0" presId="urn:microsoft.com/office/officeart/2005/8/layout/hProcess7"/>
    <dgm:cxn modelId="{12AC02F9-F1CE-482C-B08C-2CD2EC05053F}" type="presParOf" srcId="{AD44A8F6-2EED-4CE0-87C4-72D7BA5693F4}" destId="{E75096C9-7015-4F86-B39D-AEFD95721A88}" srcOrd="5" destOrd="0" presId="urn:microsoft.com/office/officeart/2005/8/layout/hProcess7"/>
    <dgm:cxn modelId="{07EF8AB4-3062-4E60-81D8-E3626DEC81F2}" type="presParOf" srcId="{AD44A8F6-2EED-4CE0-87C4-72D7BA5693F4}" destId="{24B2808B-1792-4081-9B99-A1D6D1476E68}" srcOrd="6" destOrd="0" presId="urn:microsoft.com/office/officeart/2005/8/layout/hProcess7"/>
    <dgm:cxn modelId="{864DAC24-039C-406D-BB25-DF9F0F9D40A7}" type="presParOf" srcId="{24B2808B-1792-4081-9B99-A1D6D1476E68}" destId="{7A257146-5D0D-43D3-874D-1168CDE38DBD}" srcOrd="0" destOrd="0" presId="urn:microsoft.com/office/officeart/2005/8/layout/hProcess7"/>
    <dgm:cxn modelId="{156F9820-F77F-45D8-8F73-6BA6E198BF8D}" type="presParOf" srcId="{24B2808B-1792-4081-9B99-A1D6D1476E68}" destId="{BB645D2F-F963-4212-B110-F5B12650635A}" srcOrd="1" destOrd="0" presId="urn:microsoft.com/office/officeart/2005/8/layout/hProcess7"/>
    <dgm:cxn modelId="{23A89FC9-7607-4611-AA78-C8BE8AD375AE}" type="presParOf" srcId="{24B2808B-1792-4081-9B99-A1D6D1476E68}" destId="{4547019D-45CC-4A78-A4AD-5A7C0522E577}" srcOrd="2" destOrd="0" presId="urn:microsoft.com/office/officeart/2005/8/layout/hProcess7"/>
    <dgm:cxn modelId="{1F3E92B1-F8B9-49F9-9E62-416214D1BE32}" type="presParOf" srcId="{AD44A8F6-2EED-4CE0-87C4-72D7BA5693F4}" destId="{91B1CE7C-482F-467E-BE3F-F55AD8614B7C}" srcOrd="7" destOrd="0" presId="urn:microsoft.com/office/officeart/2005/8/layout/hProcess7"/>
    <dgm:cxn modelId="{756F10A9-F750-4A3E-A5A3-FBD90F5805C2}" type="presParOf" srcId="{AD44A8F6-2EED-4CE0-87C4-72D7BA5693F4}" destId="{A3FB64B0-CECE-4FE9-9CAD-2900054E65DD}" srcOrd="8" destOrd="0" presId="urn:microsoft.com/office/officeart/2005/8/layout/hProcess7"/>
    <dgm:cxn modelId="{9E2CCB02-AC69-4574-9187-79D036510CFF}" type="presParOf" srcId="{A3FB64B0-CECE-4FE9-9CAD-2900054E65DD}" destId="{09EE800B-142F-46F4-8231-5A3AC0F5F94B}" srcOrd="0" destOrd="0" presId="urn:microsoft.com/office/officeart/2005/8/layout/hProcess7"/>
    <dgm:cxn modelId="{8A7EAF3D-B59E-457B-B167-2D2F94A756EC}" type="presParOf" srcId="{A3FB64B0-CECE-4FE9-9CAD-2900054E65DD}" destId="{F0F17EF3-2688-47EE-A192-BBC4B5456967}" srcOrd="1" destOrd="0" presId="urn:microsoft.com/office/officeart/2005/8/layout/hProcess7"/>
    <dgm:cxn modelId="{47FA6477-C26F-4357-A7F5-906E0C8D020C}" type="presParOf" srcId="{A3FB64B0-CECE-4FE9-9CAD-2900054E65DD}" destId="{A219CF34-AC7B-4F38-8C2F-9F13D90FDFC9}" srcOrd="2" destOrd="0" presId="urn:microsoft.com/office/officeart/2005/8/layout/hProcess7"/>
    <dgm:cxn modelId="{52247CC5-47B3-406C-A541-DF18621968AE}" type="presParOf" srcId="{AD44A8F6-2EED-4CE0-87C4-72D7BA5693F4}" destId="{E359D683-4CE5-4993-9020-07DCED1E234B}" srcOrd="9" destOrd="0" presId="urn:microsoft.com/office/officeart/2005/8/layout/hProcess7"/>
    <dgm:cxn modelId="{2C23C899-475D-47DF-8A1C-C1DD194E198C}" type="presParOf" srcId="{AD44A8F6-2EED-4CE0-87C4-72D7BA5693F4}" destId="{7F998DC6-30FE-4AE2-A8A8-A424BE8F4F62}" srcOrd="10" destOrd="0" presId="urn:microsoft.com/office/officeart/2005/8/layout/hProcess7"/>
    <dgm:cxn modelId="{1D39BAF3-360E-4A00-B42A-45AADC180895}" type="presParOf" srcId="{7F998DC6-30FE-4AE2-A8A8-A424BE8F4F62}" destId="{13C24C43-65A3-458B-8EF1-9B9E0230ABE1}" srcOrd="0" destOrd="0" presId="urn:microsoft.com/office/officeart/2005/8/layout/hProcess7"/>
    <dgm:cxn modelId="{63CF69BB-27B7-4A9C-A9D0-9332F47F15B1}" type="presParOf" srcId="{7F998DC6-30FE-4AE2-A8A8-A424BE8F4F62}" destId="{996CEDB0-21AD-4F1C-8C0E-B17ADD84E133}" srcOrd="1" destOrd="0" presId="urn:microsoft.com/office/officeart/2005/8/layout/hProcess7"/>
    <dgm:cxn modelId="{61551E7A-7C65-4E2C-B012-DAF5D8AE6E42}" type="presParOf" srcId="{7F998DC6-30FE-4AE2-A8A8-A424BE8F4F62}" destId="{51760331-1A4F-4437-BC96-690CF8734B90}" srcOrd="2" destOrd="0" presId="urn:microsoft.com/office/officeart/2005/8/layout/hProcess7"/>
    <dgm:cxn modelId="{6892A855-10EB-4245-9440-51A349D93F82}" type="presParOf" srcId="{AD44A8F6-2EED-4CE0-87C4-72D7BA5693F4}" destId="{035B6747-9690-426C-BF98-AA710D91D332}" srcOrd="11" destOrd="0" presId="urn:microsoft.com/office/officeart/2005/8/layout/hProcess7"/>
    <dgm:cxn modelId="{837772C5-B236-4F3E-8902-9297AB5A7462}" type="presParOf" srcId="{AD44A8F6-2EED-4CE0-87C4-72D7BA5693F4}" destId="{3B39556D-3116-4412-BAA1-CF4BB9B50249}" srcOrd="12" destOrd="0" presId="urn:microsoft.com/office/officeart/2005/8/layout/hProcess7"/>
    <dgm:cxn modelId="{81D8A936-93A7-4159-A378-9691C966723A}" type="presParOf" srcId="{3B39556D-3116-4412-BAA1-CF4BB9B50249}" destId="{A27D8D10-0186-41DC-8710-66B3C6EA3FB9}" srcOrd="0" destOrd="0" presId="urn:microsoft.com/office/officeart/2005/8/layout/hProcess7"/>
    <dgm:cxn modelId="{86F36257-5A14-4AD9-9C78-5335A5FD97F3}" type="presParOf" srcId="{3B39556D-3116-4412-BAA1-CF4BB9B50249}" destId="{8ABC40B5-EC42-487B-AD87-B420F7EEF51F}" srcOrd="1" destOrd="0" presId="urn:microsoft.com/office/officeart/2005/8/layout/hProcess7"/>
    <dgm:cxn modelId="{B377615A-C349-4D69-B293-A77CF2AEB79A}" type="presParOf" srcId="{3B39556D-3116-4412-BAA1-CF4BB9B50249}" destId="{859A5668-EFC9-4038-971B-13CF73749AC6}"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11FD95-AFC9-4E3B-9FB0-6B541DC0ABC1}" type="doc">
      <dgm:prSet loTypeId="urn:microsoft.com/office/officeart/2008/layout/HorizontalMultiLevelHierarchy" loCatId="hierarchy" qsTypeId="urn:microsoft.com/office/officeart/2005/8/quickstyle/3d5" qsCatId="3D" csTypeId="urn:microsoft.com/office/officeart/2005/8/colors/colorful1" csCatId="colorful" phldr="1"/>
      <dgm:spPr/>
      <dgm:t>
        <a:bodyPr/>
        <a:lstStyle/>
        <a:p>
          <a:endParaRPr lang="id-ID"/>
        </a:p>
      </dgm:t>
    </dgm:pt>
    <dgm:pt modelId="{4FA0F807-D6CB-4F5B-BFF6-65DFE71B06B0}">
      <dgm:prSet phldrT="[Text]"/>
      <dgm:spPr/>
      <dgm:t>
        <a:bodyPr/>
        <a:lstStyle/>
        <a:p>
          <a:r>
            <a:rPr lang="en-US" dirty="0"/>
            <a:t>Language Policy </a:t>
          </a:r>
          <a:endParaRPr lang="id-ID" dirty="0"/>
        </a:p>
      </dgm:t>
    </dgm:pt>
    <dgm:pt modelId="{9B69A6E6-956C-4C4C-9FE5-C03C80EF95FA}" type="parTrans" cxnId="{B5CB9D6A-0B70-4650-9532-3BE6A85A01DC}">
      <dgm:prSet/>
      <dgm:spPr/>
      <dgm:t>
        <a:bodyPr/>
        <a:lstStyle/>
        <a:p>
          <a:endParaRPr lang="id-ID"/>
        </a:p>
      </dgm:t>
    </dgm:pt>
    <dgm:pt modelId="{63A70652-66CE-4C4F-B92B-0C1DE77C914C}" type="sibTrans" cxnId="{B5CB9D6A-0B70-4650-9532-3BE6A85A01DC}">
      <dgm:prSet/>
      <dgm:spPr/>
      <dgm:t>
        <a:bodyPr/>
        <a:lstStyle/>
        <a:p>
          <a:endParaRPr lang="id-ID"/>
        </a:p>
      </dgm:t>
    </dgm:pt>
    <dgm:pt modelId="{37FF79ED-51C4-4FB7-AF70-296FE8CB764D}">
      <dgm:prSet phldrT="[Text]"/>
      <dgm:spPr/>
      <dgm:t>
        <a:bodyPr/>
        <a:lstStyle/>
        <a:p>
          <a:r>
            <a:rPr lang="en-US" dirty="0"/>
            <a:t>Language Practice (Ecology)</a:t>
          </a:r>
          <a:endParaRPr lang="id-ID" dirty="0"/>
        </a:p>
      </dgm:t>
    </dgm:pt>
    <dgm:pt modelId="{E174C740-F872-448D-9E13-5EEA99482585}" type="parTrans" cxnId="{D4F3E0BC-FCAB-486A-B383-FE1D180CB2C7}">
      <dgm:prSet/>
      <dgm:spPr/>
      <dgm:t>
        <a:bodyPr/>
        <a:lstStyle/>
        <a:p>
          <a:endParaRPr lang="id-ID"/>
        </a:p>
      </dgm:t>
    </dgm:pt>
    <dgm:pt modelId="{1EDCA42D-5E79-400F-878B-B24ECB497F96}" type="sibTrans" cxnId="{D4F3E0BC-FCAB-486A-B383-FE1D180CB2C7}">
      <dgm:prSet/>
      <dgm:spPr/>
      <dgm:t>
        <a:bodyPr/>
        <a:lstStyle/>
        <a:p>
          <a:endParaRPr lang="id-ID"/>
        </a:p>
      </dgm:t>
    </dgm:pt>
    <dgm:pt modelId="{6E8B1AB9-177B-400A-96EB-9FD4EE3ED565}">
      <dgm:prSet phldrT="[Text]"/>
      <dgm:spPr/>
      <dgm:t>
        <a:bodyPr/>
        <a:lstStyle/>
        <a:p>
          <a:r>
            <a:rPr lang="en-US" dirty="0"/>
            <a:t>Language Beliefs (Ideology)</a:t>
          </a:r>
          <a:endParaRPr lang="id-ID" dirty="0"/>
        </a:p>
      </dgm:t>
    </dgm:pt>
    <dgm:pt modelId="{A7AE4223-A911-4CA2-806E-EBA4E1E5847D}" type="parTrans" cxnId="{64A77700-75EC-4AD8-A40B-6E69079CE921}">
      <dgm:prSet/>
      <dgm:spPr/>
      <dgm:t>
        <a:bodyPr/>
        <a:lstStyle/>
        <a:p>
          <a:endParaRPr lang="id-ID"/>
        </a:p>
      </dgm:t>
    </dgm:pt>
    <dgm:pt modelId="{D16B1C11-41D1-40B6-A03A-00FB64D3D168}" type="sibTrans" cxnId="{64A77700-75EC-4AD8-A40B-6E69079CE921}">
      <dgm:prSet/>
      <dgm:spPr/>
      <dgm:t>
        <a:bodyPr/>
        <a:lstStyle/>
        <a:p>
          <a:endParaRPr lang="id-ID"/>
        </a:p>
      </dgm:t>
    </dgm:pt>
    <dgm:pt modelId="{44542C26-AB3A-42E1-AD1A-9EA471006BF3}">
      <dgm:prSet phldrT="[Text]"/>
      <dgm:spPr/>
      <dgm:t>
        <a:bodyPr/>
        <a:lstStyle/>
        <a:p>
          <a:r>
            <a:rPr lang="en-US" dirty="0"/>
            <a:t>Language Management (Planning)</a:t>
          </a:r>
          <a:endParaRPr lang="id-ID" dirty="0"/>
        </a:p>
      </dgm:t>
    </dgm:pt>
    <dgm:pt modelId="{8FB3CF46-F69A-4294-A55E-FEEB17FB5743}" type="parTrans" cxnId="{B0E56B76-A87F-42DE-B6F4-C2F8C0E8F557}">
      <dgm:prSet/>
      <dgm:spPr/>
      <dgm:t>
        <a:bodyPr/>
        <a:lstStyle/>
        <a:p>
          <a:endParaRPr lang="id-ID"/>
        </a:p>
      </dgm:t>
    </dgm:pt>
    <dgm:pt modelId="{D36C192B-3F08-4442-9CEB-9D9A7C956779}" type="sibTrans" cxnId="{B0E56B76-A87F-42DE-B6F4-C2F8C0E8F557}">
      <dgm:prSet/>
      <dgm:spPr/>
      <dgm:t>
        <a:bodyPr/>
        <a:lstStyle/>
        <a:p>
          <a:endParaRPr lang="id-ID"/>
        </a:p>
      </dgm:t>
    </dgm:pt>
    <dgm:pt modelId="{EE96D88C-015E-45CA-91EC-15A2BC704C79}" type="pres">
      <dgm:prSet presAssocID="{6311FD95-AFC9-4E3B-9FB0-6B541DC0ABC1}" presName="Name0" presStyleCnt="0">
        <dgm:presLayoutVars>
          <dgm:chPref val="1"/>
          <dgm:dir/>
          <dgm:animOne val="branch"/>
          <dgm:animLvl val="lvl"/>
          <dgm:resizeHandles val="exact"/>
        </dgm:presLayoutVars>
      </dgm:prSet>
      <dgm:spPr/>
    </dgm:pt>
    <dgm:pt modelId="{8B5D8001-3E8F-4E67-B583-7AF110AE75DC}" type="pres">
      <dgm:prSet presAssocID="{4FA0F807-D6CB-4F5B-BFF6-65DFE71B06B0}" presName="root1" presStyleCnt="0"/>
      <dgm:spPr/>
    </dgm:pt>
    <dgm:pt modelId="{BB5692ED-331F-4CB3-A182-98805B21E4D3}" type="pres">
      <dgm:prSet presAssocID="{4FA0F807-D6CB-4F5B-BFF6-65DFE71B06B0}" presName="LevelOneTextNode" presStyleLbl="node0" presStyleIdx="0" presStyleCnt="1">
        <dgm:presLayoutVars>
          <dgm:chPref val="3"/>
        </dgm:presLayoutVars>
      </dgm:prSet>
      <dgm:spPr/>
    </dgm:pt>
    <dgm:pt modelId="{8CA4FBCA-A0CA-4BDB-81CB-8F7A54FF2EC4}" type="pres">
      <dgm:prSet presAssocID="{4FA0F807-D6CB-4F5B-BFF6-65DFE71B06B0}" presName="level2hierChild" presStyleCnt="0"/>
      <dgm:spPr/>
    </dgm:pt>
    <dgm:pt modelId="{7B200488-A913-47DB-A4F7-87401218E7B1}" type="pres">
      <dgm:prSet presAssocID="{E174C740-F872-448D-9E13-5EEA99482585}" presName="conn2-1" presStyleLbl="parChTrans1D2" presStyleIdx="0" presStyleCnt="3"/>
      <dgm:spPr/>
    </dgm:pt>
    <dgm:pt modelId="{6F64619B-F410-48F5-822B-829CCBA0A01E}" type="pres">
      <dgm:prSet presAssocID="{E174C740-F872-448D-9E13-5EEA99482585}" presName="connTx" presStyleLbl="parChTrans1D2" presStyleIdx="0" presStyleCnt="3"/>
      <dgm:spPr/>
    </dgm:pt>
    <dgm:pt modelId="{014A3F44-30DA-4DB7-8D88-80E2768C3C2B}" type="pres">
      <dgm:prSet presAssocID="{37FF79ED-51C4-4FB7-AF70-296FE8CB764D}" presName="root2" presStyleCnt="0"/>
      <dgm:spPr/>
    </dgm:pt>
    <dgm:pt modelId="{EA6A17DF-A0C3-402F-9203-39E923B998A5}" type="pres">
      <dgm:prSet presAssocID="{37FF79ED-51C4-4FB7-AF70-296FE8CB764D}" presName="LevelTwoTextNode" presStyleLbl="node2" presStyleIdx="0" presStyleCnt="3">
        <dgm:presLayoutVars>
          <dgm:chPref val="3"/>
        </dgm:presLayoutVars>
      </dgm:prSet>
      <dgm:spPr/>
    </dgm:pt>
    <dgm:pt modelId="{BCCF46AD-606B-4D40-9D8B-87DA788D2C8B}" type="pres">
      <dgm:prSet presAssocID="{37FF79ED-51C4-4FB7-AF70-296FE8CB764D}" presName="level3hierChild" presStyleCnt="0"/>
      <dgm:spPr/>
    </dgm:pt>
    <dgm:pt modelId="{75615E4C-A4D8-4980-A75F-660FFC849782}" type="pres">
      <dgm:prSet presAssocID="{A7AE4223-A911-4CA2-806E-EBA4E1E5847D}" presName="conn2-1" presStyleLbl="parChTrans1D2" presStyleIdx="1" presStyleCnt="3"/>
      <dgm:spPr/>
    </dgm:pt>
    <dgm:pt modelId="{F336CB8B-043E-43B0-AF2A-0D2809F057DF}" type="pres">
      <dgm:prSet presAssocID="{A7AE4223-A911-4CA2-806E-EBA4E1E5847D}" presName="connTx" presStyleLbl="parChTrans1D2" presStyleIdx="1" presStyleCnt="3"/>
      <dgm:spPr/>
    </dgm:pt>
    <dgm:pt modelId="{7C8FE1F1-A6A0-46CA-9D86-8D570D70A976}" type="pres">
      <dgm:prSet presAssocID="{6E8B1AB9-177B-400A-96EB-9FD4EE3ED565}" presName="root2" presStyleCnt="0"/>
      <dgm:spPr/>
    </dgm:pt>
    <dgm:pt modelId="{CDF01882-14AB-4503-A60D-C00A5FAA9D53}" type="pres">
      <dgm:prSet presAssocID="{6E8B1AB9-177B-400A-96EB-9FD4EE3ED565}" presName="LevelTwoTextNode" presStyleLbl="node2" presStyleIdx="1" presStyleCnt="3">
        <dgm:presLayoutVars>
          <dgm:chPref val="3"/>
        </dgm:presLayoutVars>
      </dgm:prSet>
      <dgm:spPr/>
    </dgm:pt>
    <dgm:pt modelId="{BB54E7CE-D683-43C5-9825-228B74EC87D7}" type="pres">
      <dgm:prSet presAssocID="{6E8B1AB9-177B-400A-96EB-9FD4EE3ED565}" presName="level3hierChild" presStyleCnt="0"/>
      <dgm:spPr/>
    </dgm:pt>
    <dgm:pt modelId="{B0BD1C01-BF7B-47CD-AF47-46AD0F67F01D}" type="pres">
      <dgm:prSet presAssocID="{8FB3CF46-F69A-4294-A55E-FEEB17FB5743}" presName="conn2-1" presStyleLbl="parChTrans1D2" presStyleIdx="2" presStyleCnt="3"/>
      <dgm:spPr/>
    </dgm:pt>
    <dgm:pt modelId="{9D3A8DC0-9342-4089-83B0-5BD7A584AEFC}" type="pres">
      <dgm:prSet presAssocID="{8FB3CF46-F69A-4294-A55E-FEEB17FB5743}" presName="connTx" presStyleLbl="parChTrans1D2" presStyleIdx="2" presStyleCnt="3"/>
      <dgm:spPr/>
    </dgm:pt>
    <dgm:pt modelId="{99935024-C303-4522-8735-0FC81D6BF024}" type="pres">
      <dgm:prSet presAssocID="{44542C26-AB3A-42E1-AD1A-9EA471006BF3}" presName="root2" presStyleCnt="0"/>
      <dgm:spPr/>
    </dgm:pt>
    <dgm:pt modelId="{44A6A546-B6BD-4567-BD44-E9C270849FF4}" type="pres">
      <dgm:prSet presAssocID="{44542C26-AB3A-42E1-AD1A-9EA471006BF3}" presName="LevelTwoTextNode" presStyleLbl="node2" presStyleIdx="2" presStyleCnt="3">
        <dgm:presLayoutVars>
          <dgm:chPref val="3"/>
        </dgm:presLayoutVars>
      </dgm:prSet>
      <dgm:spPr/>
    </dgm:pt>
    <dgm:pt modelId="{5BD848E3-E267-4AC5-8AC7-ED329832BEE7}" type="pres">
      <dgm:prSet presAssocID="{44542C26-AB3A-42E1-AD1A-9EA471006BF3}" presName="level3hierChild" presStyleCnt="0"/>
      <dgm:spPr/>
    </dgm:pt>
  </dgm:ptLst>
  <dgm:cxnLst>
    <dgm:cxn modelId="{64A77700-75EC-4AD8-A40B-6E69079CE921}" srcId="{4FA0F807-D6CB-4F5B-BFF6-65DFE71B06B0}" destId="{6E8B1AB9-177B-400A-96EB-9FD4EE3ED565}" srcOrd="1" destOrd="0" parTransId="{A7AE4223-A911-4CA2-806E-EBA4E1E5847D}" sibTransId="{D16B1C11-41D1-40B6-A03A-00FB64D3D168}"/>
    <dgm:cxn modelId="{3D94D304-6DB1-4939-9483-B06C0CAC5E16}" type="presOf" srcId="{E174C740-F872-448D-9E13-5EEA99482585}" destId="{7B200488-A913-47DB-A4F7-87401218E7B1}" srcOrd="0" destOrd="0" presId="urn:microsoft.com/office/officeart/2008/layout/HorizontalMultiLevelHierarchy"/>
    <dgm:cxn modelId="{57265A20-A75E-4A6B-ABB4-B7433C7D7B93}" type="presOf" srcId="{4FA0F807-D6CB-4F5B-BFF6-65DFE71B06B0}" destId="{BB5692ED-331F-4CB3-A182-98805B21E4D3}" srcOrd="0" destOrd="0" presId="urn:microsoft.com/office/officeart/2008/layout/HorizontalMultiLevelHierarchy"/>
    <dgm:cxn modelId="{AFB2CE40-2740-4F5D-AC82-DA539C1B0CA2}" type="presOf" srcId="{8FB3CF46-F69A-4294-A55E-FEEB17FB5743}" destId="{B0BD1C01-BF7B-47CD-AF47-46AD0F67F01D}" srcOrd="0" destOrd="0" presId="urn:microsoft.com/office/officeart/2008/layout/HorizontalMultiLevelHierarchy"/>
    <dgm:cxn modelId="{2A8FB95E-AF99-42E7-95D9-2ADBE2C3D4AF}" type="presOf" srcId="{6311FD95-AFC9-4E3B-9FB0-6B541DC0ABC1}" destId="{EE96D88C-015E-45CA-91EC-15A2BC704C79}" srcOrd="0" destOrd="0" presId="urn:microsoft.com/office/officeart/2008/layout/HorizontalMultiLevelHierarchy"/>
    <dgm:cxn modelId="{FA171360-1B46-4B57-A49F-EE334CA943D1}" type="presOf" srcId="{A7AE4223-A911-4CA2-806E-EBA4E1E5847D}" destId="{F336CB8B-043E-43B0-AF2A-0D2809F057DF}" srcOrd="1" destOrd="0" presId="urn:microsoft.com/office/officeart/2008/layout/HorizontalMultiLevelHierarchy"/>
    <dgm:cxn modelId="{B5CB9D6A-0B70-4650-9532-3BE6A85A01DC}" srcId="{6311FD95-AFC9-4E3B-9FB0-6B541DC0ABC1}" destId="{4FA0F807-D6CB-4F5B-BFF6-65DFE71B06B0}" srcOrd="0" destOrd="0" parTransId="{9B69A6E6-956C-4C4C-9FE5-C03C80EF95FA}" sibTransId="{63A70652-66CE-4C4F-B92B-0C1DE77C914C}"/>
    <dgm:cxn modelId="{B0E56B76-A87F-42DE-B6F4-C2F8C0E8F557}" srcId="{4FA0F807-D6CB-4F5B-BFF6-65DFE71B06B0}" destId="{44542C26-AB3A-42E1-AD1A-9EA471006BF3}" srcOrd="2" destOrd="0" parTransId="{8FB3CF46-F69A-4294-A55E-FEEB17FB5743}" sibTransId="{D36C192B-3F08-4442-9CEB-9D9A7C956779}"/>
    <dgm:cxn modelId="{3DA8F477-9E1B-4F82-A95C-220FEDF31CA1}" type="presOf" srcId="{A7AE4223-A911-4CA2-806E-EBA4E1E5847D}" destId="{75615E4C-A4D8-4980-A75F-660FFC849782}" srcOrd="0" destOrd="0" presId="urn:microsoft.com/office/officeart/2008/layout/HorizontalMultiLevelHierarchy"/>
    <dgm:cxn modelId="{36849A89-7B31-41BC-A66E-07678C41B4E5}" type="presOf" srcId="{8FB3CF46-F69A-4294-A55E-FEEB17FB5743}" destId="{9D3A8DC0-9342-4089-83B0-5BD7A584AEFC}" srcOrd="1" destOrd="0" presId="urn:microsoft.com/office/officeart/2008/layout/HorizontalMultiLevelHierarchy"/>
    <dgm:cxn modelId="{90F8B693-962B-486B-A872-3F2E7CAF0290}" type="presOf" srcId="{6E8B1AB9-177B-400A-96EB-9FD4EE3ED565}" destId="{CDF01882-14AB-4503-A60D-C00A5FAA9D53}" srcOrd="0" destOrd="0" presId="urn:microsoft.com/office/officeart/2008/layout/HorizontalMultiLevelHierarchy"/>
    <dgm:cxn modelId="{6367A9A3-1442-49BF-BB17-060D8F89E8FE}" type="presOf" srcId="{37FF79ED-51C4-4FB7-AF70-296FE8CB764D}" destId="{EA6A17DF-A0C3-402F-9203-39E923B998A5}" srcOrd="0" destOrd="0" presId="urn:microsoft.com/office/officeart/2008/layout/HorizontalMultiLevelHierarchy"/>
    <dgm:cxn modelId="{D4F3E0BC-FCAB-486A-B383-FE1D180CB2C7}" srcId="{4FA0F807-D6CB-4F5B-BFF6-65DFE71B06B0}" destId="{37FF79ED-51C4-4FB7-AF70-296FE8CB764D}" srcOrd="0" destOrd="0" parTransId="{E174C740-F872-448D-9E13-5EEA99482585}" sibTransId="{1EDCA42D-5E79-400F-878B-B24ECB497F96}"/>
    <dgm:cxn modelId="{C9EFDEC1-66B5-4A90-A52C-1DD67870A5C1}" type="presOf" srcId="{44542C26-AB3A-42E1-AD1A-9EA471006BF3}" destId="{44A6A546-B6BD-4567-BD44-E9C270849FF4}" srcOrd="0" destOrd="0" presId="urn:microsoft.com/office/officeart/2008/layout/HorizontalMultiLevelHierarchy"/>
    <dgm:cxn modelId="{DF28D4E1-8F5F-4804-990A-681C4D25B5CF}" type="presOf" srcId="{E174C740-F872-448D-9E13-5EEA99482585}" destId="{6F64619B-F410-48F5-822B-829CCBA0A01E}" srcOrd="1" destOrd="0" presId="urn:microsoft.com/office/officeart/2008/layout/HorizontalMultiLevelHierarchy"/>
    <dgm:cxn modelId="{27449663-1004-4B4E-9108-E529A8C00BCE}" type="presParOf" srcId="{EE96D88C-015E-45CA-91EC-15A2BC704C79}" destId="{8B5D8001-3E8F-4E67-B583-7AF110AE75DC}" srcOrd="0" destOrd="0" presId="urn:microsoft.com/office/officeart/2008/layout/HorizontalMultiLevelHierarchy"/>
    <dgm:cxn modelId="{B5A33D8D-FE97-4830-964C-1C81299C42CA}" type="presParOf" srcId="{8B5D8001-3E8F-4E67-B583-7AF110AE75DC}" destId="{BB5692ED-331F-4CB3-A182-98805B21E4D3}" srcOrd="0" destOrd="0" presId="urn:microsoft.com/office/officeart/2008/layout/HorizontalMultiLevelHierarchy"/>
    <dgm:cxn modelId="{34EB94CA-41ED-4A46-AFFA-DE25EA2DE327}" type="presParOf" srcId="{8B5D8001-3E8F-4E67-B583-7AF110AE75DC}" destId="{8CA4FBCA-A0CA-4BDB-81CB-8F7A54FF2EC4}" srcOrd="1" destOrd="0" presId="urn:microsoft.com/office/officeart/2008/layout/HorizontalMultiLevelHierarchy"/>
    <dgm:cxn modelId="{0A22B102-0F7D-4627-AAFE-8A378481ECF3}" type="presParOf" srcId="{8CA4FBCA-A0CA-4BDB-81CB-8F7A54FF2EC4}" destId="{7B200488-A913-47DB-A4F7-87401218E7B1}" srcOrd="0" destOrd="0" presId="urn:microsoft.com/office/officeart/2008/layout/HorizontalMultiLevelHierarchy"/>
    <dgm:cxn modelId="{D396ED8A-56B7-4B3A-9F5C-8F6152F5EA13}" type="presParOf" srcId="{7B200488-A913-47DB-A4F7-87401218E7B1}" destId="{6F64619B-F410-48F5-822B-829CCBA0A01E}" srcOrd="0" destOrd="0" presId="urn:microsoft.com/office/officeart/2008/layout/HorizontalMultiLevelHierarchy"/>
    <dgm:cxn modelId="{D8597F38-595B-4623-A7D8-863CCC598C73}" type="presParOf" srcId="{8CA4FBCA-A0CA-4BDB-81CB-8F7A54FF2EC4}" destId="{014A3F44-30DA-4DB7-8D88-80E2768C3C2B}" srcOrd="1" destOrd="0" presId="urn:microsoft.com/office/officeart/2008/layout/HorizontalMultiLevelHierarchy"/>
    <dgm:cxn modelId="{E7FE48AF-E17C-4AB4-B602-A59359D42D31}" type="presParOf" srcId="{014A3F44-30DA-4DB7-8D88-80E2768C3C2B}" destId="{EA6A17DF-A0C3-402F-9203-39E923B998A5}" srcOrd="0" destOrd="0" presId="urn:microsoft.com/office/officeart/2008/layout/HorizontalMultiLevelHierarchy"/>
    <dgm:cxn modelId="{155AD37B-FE3B-485E-99B7-B9CB6998D48A}" type="presParOf" srcId="{014A3F44-30DA-4DB7-8D88-80E2768C3C2B}" destId="{BCCF46AD-606B-4D40-9D8B-87DA788D2C8B}" srcOrd="1" destOrd="0" presId="urn:microsoft.com/office/officeart/2008/layout/HorizontalMultiLevelHierarchy"/>
    <dgm:cxn modelId="{56BF6788-EB83-4903-9437-16224D312E74}" type="presParOf" srcId="{8CA4FBCA-A0CA-4BDB-81CB-8F7A54FF2EC4}" destId="{75615E4C-A4D8-4980-A75F-660FFC849782}" srcOrd="2" destOrd="0" presId="urn:microsoft.com/office/officeart/2008/layout/HorizontalMultiLevelHierarchy"/>
    <dgm:cxn modelId="{EECCBB83-3B6B-4853-B6D2-C7A17D28F568}" type="presParOf" srcId="{75615E4C-A4D8-4980-A75F-660FFC849782}" destId="{F336CB8B-043E-43B0-AF2A-0D2809F057DF}" srcOrd="0" destOrd="0" presId="urn:microsoft.com/office/officeart/2008/layout/HorizontalMultiLevelHierarchy"/>
    <dgm:cxn modelId="{E441567B-C701-4140-B7A6-1D2A89F15529}" type="presParOf" srcId="{8CA4FBCA-A0CA-4BDB-81CB-8F7A54FF2EC4}" destId="{7C8FE1F1-A6A0-46CA-9D86-8D570D70A976}" srcOrd="3" destOrd="0" presId="urn:microsoft.com/office/officeart/2008/layout/HorizontalMultiLevelHierarchy"/>
    <dgm:cxn modelId="{696F0861-713C-45FB-92AA-DAE6C267580D}" type="presParOf" srcId="{7C8FE1F1-A6A0-46CA-9D86-8D570D70A976}" destId="{CDF01882-14AB-4503-A60D-C00A5FAA9D53}" srcOrd="0" destOrd="0" presId="urn:microsoft.com/office/officeart/2008/layout/HorizontalMultiLevelHierarchy"/>
    <dgm:cxn modelId="{32FFC9C7-D8AF-483F-8CEE-7839BBEB260C}" type="presParOf" srcId="{7C8FE1F1-A6A0-46CA-9D86-8D570D70A976}" destId="{BB54E7CE-D683-43C5-9825-228B74EC87D7}" srcOrd="1" destOrd="0" presId="urn:microsoft.com/office/officeart/2008/layout/HorizontalMultiLevelHierarchy"/>
    <dgm:cxn modelId="{C1820F7B-6E93-4957-A4A5-B1B4D75C379E}" type="presParOf" srcId="{8CA4FBCA-A0CA-4BDB-81CB-8F7A54FF2EC4}" destId="{B0BD1C01-BF7B-47CD-AF47-46AD0F67F01D}" srcOrd="4" destOrd="0" presId="urn:microsoft.com/office/officeart/2008/layout/HorizontalMultiLevelHierarchy"/>
    <dgm:cxn modelId="{9820F3E6-FDE0-475A-8BD9-BB6DA2A4BBF8}" type="presParOf" srcId="{B0BD1C01-BF7B-47CD-AF47-46AD0F67F01D}" destId="{9D3A8DC0-9342-4089-83B0-5BD7A584AEFC}" srcOrd="0" destOrd="0" presId="urn:microsoft.com/office/officeart/2008/layout/HorizontalMultiLevelHierarchy"/>
    <dgm:cxn modelId="{CD5D0B36-B478-4DBF-9FF0-D821D9C284D5}" type="presParOf" srcId="{8CA4FBCA-A0CA-4BDB-81CB-8F7A54FF2EC4}" destId="{99935024-C303-4522-8735-0FC81D6BF024}" srcOrd="5" destOrd="0" presId="urn:microsoft.com/office/officeart/2008/layout/HorizontalMultiLevelHierarchy"/>
    <dgm:cxn modelId="{820E77D1-3F26-41BC-94D8-AA6FC0A58B78}" type="presParOf" srcId="{99935024-C303-4522-8735-0FC81D6BF024}" destId="{44A6A546-B6BD-4567-BD44-E9C270849FF4}" srcOrd="0" destOrd="0" presId="urn:microsoft.com/office/officeart/2008/layout/HorizontalMultiLevelHierarchy"/>
    <dgm:cxn modelId="{B0A477FB-213F-4D5E-8C05-9CC67A80D738}" type="presParOf" srcId="{99935024-C303-4522-8735-0FC81D6BF024}" destId="{5BD848E3-E267-4AC5-8AC7-ED329832BEE7}"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A966BC7-FB5F-4F60-97F4-08F4E306AF8A}" type="doc">
      <dgm:prSet loTypeId="urn:microsoft.com/office/officeart/2005/8/layout/matrix1" loCatId="matrix" qsTypeId="urn:microsoft.com/office/officeart/2005/8/quickstyle/3d5" qsCatId="3D" csTypeId="urn:microsoft.com/office/officeart/2005/8/colors/accent2_2" csCatId="accent2" phldr="1"/>
      <dgm:spPr/>
      <dgm:t>
        <a:bodyPr/>
        <a:lstStyle/>
        <a:p>
          <a:endParaRPr lang="id-ID"/>
        </a:p>
      </dgm:t>
    </dgm:pt>
    <dgm:pt modelId="{5A8CDD2C-8059-4D02-A8C3-A0E019336106}">
      <dgm:prSet phldrT="[Text]"/>
      <dgm:spPr/>
      <dgm:t>
        <a:bodyPr/>
        <a:lstStyle/>
        <a:p>
          <a:r>
            <a:rPr lang="en-US" dirty="0"/>
            <a:t>CONCLUSION AND RECCOMENDATION</a:t>
          </a:r>
          <a:endParaRPr lang="id-ID" dirty="0"/>
        </a:p>
      </dgm:t>
    </dgm:pt>
    <dgm:pt modelId="{A883CE55-BBC8-4EA4-A619-030F3EADC795}" type="parTrans" cxnId="{F572E659-286E-4937-A575-FF9B55555E9F}">
      <dgm:prSet/>
      <dgm:spPr/>
      <dgm:t>
        <a:bodyPr/>
        <a:lstStyle/>
        <a:p>
          <a:endParaRPr lang="id-ID"/>
        </a:p>
      </dgm:t>
    </dgm:pt>
    <dgm:pt modelId="{7606DF91-258E-4544-B041-D9EF08D9FC21}" type="sibTrans" cxnId="{F572E659-286E-4937-A575-FF9B55555E9F}">
      <dgm:prSet/>
      <dgm:spPr/>
      <dgm:t>
        <a:bodyPr/>
        <a:lstStyle/>
        <a:p>
          <a:endParaRPr lang="id-ID"/>
        </a:p>
      </dgm:t>
    </dgm:pt>
    <dgm:pt modelId="{9E46F142-C6B7-4DCE-83EF-ADDFF7F18824}">
      <dgm:prSet phldrT="[Text]"/>
      <dgm:spPr/>
      <dgm:t>
        <a:bodyPr/>
        <a:lstStyle/>
        <a:p>
          <a:r>
            <a:rPr lang="en-GB"/>
            <a:t>SA schools still position </a:t>
          </a:r>
          <a:r>
            <a:rPr lang="en-GB" i="1"/>
            <a:t>Bahasa Indonesia</a:t>
          </a:r>
          <a:r>
            <a:rPr lang="en-GB"/>
            <a:t> as an essential language to be used and taught</a:t>
          </a:r>
          <a:endParaRPr lang="id-ID" dirty="0"/>
        </a:p>
      </dgm:t>
    </dgm:pt>
    <dgm:pt modelId="{B607E761-EE0D-4D45-9066-29C49337E7FB}" type="parTrans" cxnId="{C0CA80A1-262B-4103-A137-CD72BEB1A1F5}">
      <dgm:prSet/>
      <dgm:spPr/>
      <dgm:t>
        <a:bodyPr/>
        <a:lstStyle/>
        <a:p>
          <a:endParaRPr lang="id-ID"/>
        </a:p>
      </dgm:t>
    </dgm:pt>
    <dgm:pt modelId="{38193440-283E-4543-A3C6-D254E7CC174B}" type="sibTrans" cxnId="{C0CA80A1-262B-4103-A137-CD72BEB1A1F5}">
      <dgm:prSet/>
      <dgm:spPr/>
      <dgm:t>
        <a:bodyPr/>
        <a:lstStyle/>
        <a:p>
          <a:endParaRPr lang="id-ID"/>
        </a:p>
      </dgm:t>
    </dgm:pt>
    <dgm:pt modelId="{4A289311-AC3E-4C8D-A8B4-E17BE98729BD}">
      <dgm:prSet phldrT="[Text]"/>
      <dgm:spPr/>
      <dgm:t>
        <a:bodyPr/>
        <a:lstStyle/>
        <a:p>
          <a:r>
            <a:rPr lang="en-GB" dirty="0"/>
            <a:t>This aligns with their ideology which upholds multiculturalism, multilingualism, and respect for the mother tongue</a:t>
          </a:r>
          <a:endParaRPr lang="id-ID" dirty="0"/>
        </a:p>
      </dgm:t>
    </dgm:pt>
    <dgm:pt modelId="{5238A035-AA28-4C7C-8CB2-4E638B20A31F}" type="parTrans" cxnId="{D4F5F12D-6FA6-4307-8C40-745161A1CF15}">
      <dgm:prSet/>
      <dgm:spPr/>
      <dgm:t>
        <a:bodyPr/>
        <a:lstStyle/>
        <a:p>
          <a:endParaRPr lang="id-ID"/>
        </a:p>
      </dgm:t>
    </dgm:pt>
    <dgm:pt modelId="{4284FA8A-924A-4B3D-A629-77A89B6E68D7}" type="sibTrans" cxnId="{D4F5F12D-6FA6-4307-8C40-745161A1CF15}">
      <dgm:prSet/>
      <dgm:spPr/>
      <dgm:t>
        <a:bodyPr/>
        <a:lstStyle/>
        <a:p>
          <a:endParaRPr lang="id-ID"/>
        </a:p>
      </dgm:t>
    </dgm:pt>
    <dgm:pt modelId="{BFCF1B03-272E-4A59-B8CF-811236968574}">
      <dgm:prSet phldrT="[Text]"/>
      <dgm:spPr/>
      <dgm:t>
        <a:bodyPr/>
        <a:lstStyle/>
        <a:p>
          <a:r>
            <a:rPr lang="en-GB" dirty="0"/>
            <a:t>All language ideologies and philosophies presented are also applied in language managements and language practices</a:t>
          </a:r>
          <a:endParaRPr lang="id-ID" dirty="0"/>
        </a:p>
      </dgm:t>
    </dgm:pt>
    <dgm:pt modelId="{837D8115-7691-48C6-9856-7AC27B541C2B}" type="parTrans" cxnId="{77D3BE2C-038F-4865-9E3B-A2C87062F57C}">
      <dgm:prSet/>
      <dgm:spPr/>
      <dgm:t>
        <a:bodyPr/>
        <a:lstStyle/>
        <a:p>
          <a:endParaRPr lang="id-ID"/>
        </a:p>
      </dgm:t>
    </dgm:pt>
    <dgm:pt modelId="{CCCDC877-DB8C-4BA1-8FF2-9D91E944F686}" type="sibTrans" cxnId="{77D3BE2C-038F-4865-9E3B-A2C87062F57C}">
      <dgm:prSet/>
      <dgm:spPr/>
      <dgm:t>
        <a:bodyPr/>
        <a:lstStyle/>
        <a:p>
          <a:endParaRPr lang="id-ID"/>
        </a:p>
      </dgm:t>
    </dgm:pt>
    <dgm:pt modelId="{8CC6D3DA-1F0E-4EAB-A2FB-797C0E2FF2B5}">
      <dgm:prSet phldrT="[Text]" custT="1"/>
      <dgm:spPr/>
      <dgm:t>
        <a:bodyPr/>
        <a:lstStyle/>
        <a:p>
          <a:r>
            <a:rPr lang="en-GB" sz="1800"/>
            <a:t>It would be better to clearly state that individuals are allowed to use </a:t>
          </a:r>
          <a:r>
            <a:rPr lang="en-GB" sz="1800" i="1"/>
            <a:t>Bahasa Indonesia</a:t>
          </a:r>
          <a:r>
            <a:rPr lang="en-GB" sz="1800"/>
            <a:t> or other mother tongues because language acquisition and retention will continue to develop if used in everyday life. The role of teaching is to help them understand grammar and recall their acquired vocabulary</a:t>
          </a:r>
          <a:endParaRPr lang="id-ID" sz="1800" dirty="0"/>
        </a:p>
      </dgm:t>
    </dgm:pt>
    <dgm:pt modelId="{CB245588-6134-4825-82D9-AA10722DEFB5}" type="parTrans" cxnId="{7A98A195-F4AC-4A68-8287-DC27F8507778}">
      <dgm:prSet/>
      <dgm:spPr/>
      <dgm:t>
        <a:bodyPr/>
        <a:lstStyle/>
        <a:p>
          <a:endParaRPr lang="id-ID"/>
        </a:p>
      </dgm:t>
    </dgm:pt>
    <dgm:pt modelId="{CC1F2F97-4804-4679-96E0-2AC1BB0A77AF}" type="sibTrans" cxnId="{7A98A195-F4AC-4A68-8287-DC27F8507778}">
      <dgm:prSet/>
      <dgm:spPr/>
      <dgm:t>
        <a:bodyPr/>
        <a:lstStyle/>
        <a:p>
          <a:endParaRPr lang="id-ID"/>
        </a:p>
      </dgm:t>
    </dgm:pt>
    <dgm:pt modelId="{1E7D4ECC-BAE1-4EB9-A2B9-987424E078CB}" type="pres">
      <dgm:prSet presAssocID="{7A966BC7-FB5F-4F60-97F4-08F4E306AF8A}" presName="diagram" presStyleCnt="0">
        <dgm:presLayoutVars>
          <dgm:chMax val="1"/>
          <dgm:dir/>
          <dgm:animLvl val="ctr"/>
          <dgm:resizeHandles val="exact"/>
        </dgm:presLayoutVars>
      </dgm:prSet>
      <dgm:spPr/>
    </dgm:pt>
    <dgm:pt modelId="{BFB57471-2DDD-4A70-BD29-D480399D58A3}" type="pres">
      <dgm:prSet presAssocID="{7A966BC7-FB5F-4F60-97F4-08F4E306AF8A}" presName="matrix" presStyleCnt="0"/>
      <dgm:spPr/>
    </dgm:pt>
    <dgm:pt modelId="{C94499FF-4730-4D87-B730-B57214D09876}" type="pres">
      <dgm:prSet presAssocID="{7A966BC7-FB5F-4F60-97F4-08F4E306AF8A}" presName="tile1" presStyleLbl="node1" presStyleIdx="0" presStyleCnt="4" custLinFactNeighborX="-10506" custLinFactNeighborY="-11609"/>
      <dgm:spPr/>
    </dgm:pt>
    <dgm:pt modelId="{A7A4DC5D-B813-4750-947D-DB96288009B2}" type="pres">
      <dgm:prSet presAssocID="{7A966BC7-FB5F-4F60-97F4-08F4E306AF8A}" presName="tile1text" presStyleLbl="node1" presStyleIdx="0" presStyleCnt="4">
        <dgm:presLayoutVars>
          <dgm:chMax val="0"/>
          <dgm:chPref val="0"/>
          <dgm:bulletEnabled val="1"/>
        </dgm:presLayoutVars>
      </dgm:prSet>
      <dgm:spPr/>
    </dgm:pt>
    <dgm:pt modelId="{2B9852B8-DD47-4468-902F-73399BF44A38}" type="pres">
      <dgm:prSet presAssocID="{7A966BC7-FB5F-4F60-97F4-08F4E306AF8A}" presName="tile2" presStyleLbl="node1" presStyleIdx="1" presStyleCnt="4"/>
      <dgm:spPr/>
    </dgm:pt>
    <dgm:pt modelId="{A25E884E-B859-4420-A03F-9BB596E23E38}" type="pres">
      <dgm:prSet presAssocID="{7A966BC7-FB5F-4F60-97F4-08F4E306AF8A}" presName="tile2text" presStyleLbl="node1" presStyleIdx="1" presStyleCnt="4">
        <dgm:presLayoutVars>
          <dgm:chMax val="0"/>
          <dgm:chPref val="0"/>
          <dgm:bulletEnabled val="1"/>
        </dgm:presLayoutVars>
      </dgm:prSet>
      <dgm:spPr/>
    </dgm:pt>
    <dgm:pt modelId="{6B6EDABD-B5A5-4130-824E-F1CA6194BBF8}" type="pres">
      <dgm:prSet presAssocID="{7A966BC7-FB5F-4F60-97F4-08F4E306AF8A}" presName="tile3" presStyleLbl="node1" presStyleIdx="2" presStyleCnt="4"/>
      <dgm:spPr/>
    </dgm:pt>
    <dgm:pt modelId="{3ACD9D50-56A4-4372-9A00-7F1458684D58}" type="pres">
      <dgm:prSet presAssocID="{7A966BC7-FB5F-4F60-97F4-08F4E306AF8A}" presName="tile3text" presStyleLbl="node1" presStyleIdx="2" presStyleCnt="4">
        <dgm:presLayoutVars>
          <dgm:chMax val="0"/>
          <dgm:chPref val="0"/>
          <dgm:bulletEnabled val="1"/>
        </dgm:presLayoutVars>
      </dgm:prSet>
      <dgm:spPr/>
    </dgm:pt>
    <dgm:pt modelId="{9EA2595D-8F1D-43FE-8DA5-B55880AF42BD}" type="pres">
      <dgm:prSet presAssocID="{7A966BC7-FB5F-4F60-97F4-08F4E306AF8A}" presName="tile4" presStyleLbl="node1" presStyleIdx="3" presStyleCnt="4"/>
      <dgm:spPr/>
    </dgm:pt>
    <dgm:pt modelId="{BC989E52-51C6-4E98-81CB-E73D480792EB}" type="pres">
      <dgm:prSet presAssocID="{7A966BC7-FB5F-4F60-97F4-08F4E306AF8A}" presName="tile4text" presStyleLbl="node1" presStyleIdx="3" presStyleCnt="4">
        <dgm:presLayoutVars>
          <dgm:chMax val="0"/>
          <dgm:chPref val="0"/>
          <dgm:bulletEnabled val="1"/>
        </dgm:presLayoutVars>
      </dgm:prSet>
      <dgm:spPr/>
    </dgm:pt>
    <dgm:pt modelId="{0B09D8FD-2546-4820-A562-58C38C9CB2A4}" type="pres">
      <dgm:prSet presAssocID="{7A966BC7-FB5F-4F60-97F4-08F4E306AF8A}" presName="centerTile" presStyleLbl="fgShp" presStyleIdx="0" presStyleCnt="1">
        <dgm:presLayoutVars>
          <dgm:chMax val="0"/>
          <dgm:chPref val="0"/>
        </dgm:presLayoutVars>
      </dgm:prSet>
      <dgm:spPr/>
    </dgm:pt>
  </dgm:ptLst>
  <dgm:cxnLst>
    <dgm:cxn modelId="{D8EE1813-1629-4FE2-B879-726F4FDAF8AD}" type="presOf" srcId="{8CC6D3DA-1F0E-4EAB-A2FB-797C0E2FF2B5}" destId="{9EA2595D-8F1D-43FE-8DA5-B55880AF42BD}" srcOrd="0" destOrd="0" presId="urn:microsoft.com/office/officeart/2005/8/layout/matrix1"/>
    <dgm:cxn modelId="{77D3BE2C-038F-4865-9E3B-A2C87062F57C}" srcId="{5A8CDD2C-8059-4D02-A8C3-A0E019336106}" destId="{BFCF1B03-272E-4A59-B8CF-811236968574}" srcOrd="2" destOrd="0" parTransId="{837D8115-7691-48C6-9856-7AC27B541C2B}" sibTransId="{CCCDC877-DB8C-4BA1-8FF2-9D91E944F686}"/>
    <dgm:cxn modelId="{D4F5F12D-6FA6-4307-8C40-745161A1CF15}" srcId="{5A8CDD2C-8059-4D02-A8C3-A0E019336106}" destId="{4A289311-AC3E-4C8D-A8B4-E17BE98729BD}" srcOrd="1" destOrd="0" parTransId="{5238A035-AA28-4C7C-8CB2-4E638B20A31F}" sibTransId="{4284FA8A-924A-4B3D-A629-77A89B6E68D7}"/>
    <dgm:cxn modelId="{1C8F7C38-47E1-4A2C-A01E-1B1D0E3B5C39}" type="presOf" srcId="{7A966BC7-FB5F-4F60-97F4-08F4E306AF8A}" destId="{1E7D4ECC-BAE1-4EB9-A2B9-987424E078CB}" srcOrd="0" destOrd="0" presId="urn:microsoft.com/office/officeart/2005/8/layout/matrix1"/>
    <dgm:cxn modelId="{58A90F73-59BE-4719-892B-247E159DC80F}" type="presOf" srcId="{9E46F142-C6B7-4DCE-83EF-ADDFF7F18824}" destId="{C94499FF-4730-4D87-B730-B57214D09876}" srcOrd="0" destOrd="0" presId="urn:microsoft.com/office/officeart/2005/8/layout/matrix1"/>
    <dgm:cxn modelId="{F572E659-286E-4937-A575-FF9B55555E9F}" srcId="{7A966BC7-FB5F-4F60-97F4-08F4E306AF8A}" destId="{5A8CDD2C-8059-4D02-A8C3-A0E019336106}" srcOrd="0" destOrd="0" parTransId="{A883CE55-BBC8-4EA4-A619-030F3EADC795}" sibTransId="{7606DF91-258E-4544-B041-D9EF08D9FC21}"/>
    <dgm:cxn modelId="{BB6D7F7D-09DE-45CF-B853-E79A7018FF60}" type="presOf" srcId="{4A289311-AC3E-4C8D-A8B4-E17BE98729BD}" destId="{2B9852B8-DD47-4468-902F-73399BF44A38}" srcOrd="0" destOrd="0" presId="urn:microsoft.com/office/officeart/2005/8/layout/matrix1"/>
    <dgm:cxn modelId="{E4EAC48E-1589-4F3B-939F-81634DC40945}" type="presOf" srcId="{4A289311-AC3E-4C8D-A8B4-E17BE98729BD}" destId="{A25E884E-B859-4420-A03F-9BB596E23E38}" srcOrd="1" destOrd="0" presId="urn:microsoft.com/office/officeart/2005/8/layout/matrix1"/>
    <dgm:cxn modelId="{B2C1FD91-0535-49C3-8359-61FEE898D4B1}" type="presOf" srcId="{BFCF1B03-272E-4A59-B8CF-811236968574}" destId="{3ACD9D50-56A4-4372-9A00-7F1458684D58}" srcOrd="1" destOrd="0" presId="urn:microsoft.com/office/officeart/2005/8/layout/matrix1"/>
    <dgm:cxn modelId="{7A98A195-F4AC-4A68-8287-DC27F8507778}" srcId="{5A8CDD2C-8059-4D02-A8C3-A0E019336106}" destId="{8CC6D3DA-1F0E-4EAB-A2FB-797C0E2FF2B5}" srcOrd="3" destOrd="0" parTransId="{CB245588-6134-4825-82D9-AA10722DEFB5}" sibTransId="{CC1F2F97-4804-4679-96E0-2AC1BB0A77AF}"/>
    <dgm:cxn modelId="{C0CA80A1-262B-4103-A137-CD72BEB1A1F5}" srcId="{5A8CDD2C-8059-4D02-A8C3-A0E019336106}" destId="{9E46F142-C6B7-4DCE-83EF-ADDFF7F18824}" srcOrd="0" destOrd="0" parTransId="{B607E761-EE0D-4D45-9066-29C49337E7FB}" sibTransId="{38193440-283E-4543-A3C6-D254E7CC174B}"/>
    <dgm:cxn modelId="{EF358FA5-F9E7-40A7-9F9D-823ED21163B9}" type="presOf" srcId="{8CC6D3DA-1F0E-4EAB-A2FB-797C0E2FF2B5}" destId="{BC989E52-51C6-4E98-81CB-E73D480792EB}" srcOrd="1" destOrd="0" presId="urn:microsoft.com/office/officeart/2005/8/layout/matrix1"/>
    <dgm:cxn modelId="{647655CC-062F-4145-881C-22E75500EBF3}" type="presOf" srcId="{5A8CDD2C-8059-4D02-A8C3-A0E019336106}" destId="{0B09D8FD-2546-4820-A562-58C38C9CB2A4}" srcOrd="0" destOrd="0" presId="urn:microsoft.com/office/officeart/2005/8/layout/matrix1"/>
    <dgm:cxn modelId="{A89344EA-00B6-47FB-A81C-10EED10A1915}" type="presOf" srcId="{BFCF1B03-272E-4A59-B8CF-811236968574}" destId="{6B6EDABD-B5A5-4130-824E-F1CA6194BBF8}" srcOrd="0" destOrd="0" presId="urn:microsoft.com/office/officeart/2005/8/layout/matrix1"/>
    <dgm:cxn modelId="{1E6205F9-719D-4E67-AC93-F9B58BED4A69}" type="presOf" srcId="{9E46F142-C6B7-4DCE-83EF-ADDFF7F18824}" destId="{A7A4DC5D-B813-4750-947D-DB96288009B2}" srcOrd="1" destOrd="0" presId="urn:microsoft.com/office/officeart/2005/8/layout/matrix1"/>
    <dgm:cxn modelId="{E596B779-63BB-4982-801A-02BC628003A4}" type="presParOf" srcId="{1E7D4ECC-BAE1-4EB9-A2B9-987424E078CB}" destId="{BFB57471-2DDD-4A70-BD29-D480399D58A3}" srcOrd="0" destOrd="0" presId="urn:microsoft.com/office/officeart/2005/8/layout/matrix1"/>
    <dgm:cxn modelId="{685D02C5-BD8B-4BFA-9868-F1C3BA71AF09}" type="presParOf" srcId="{BFB57471-2DDD-4A70-BD29-D480399D58A3}" destId="{C94499FF-4730-4D87-B730-B57214D09876}" srcOrd="0" destOrd="0" presId="urn:microsoft.com/office/officeart/2005/8/layout/matrix1"/>
    <dgm:cxn modelId="{AEE1A03F-F347-410E-AD92-AC9BEB9BA87E}" type="presParOf" srcId="{BFB57471-2DDD-4A70-BD29-D480399D58A3}" destId="{A7A4DC5D-B813-4750-947D-DB96288009B2}" srcOrd="1" destOrd="0" presId="urn:microsoft.com/office/officeart/2005/8/layout/matrix1"/>
    <dgm:cxn modelId="{D7429609-D43E-4790-ADD6-118B1F7A968F}" type="presParOf" srcId="{BFB57471-2DDD-4A70-BD29-D480399D58A3}" destId="{2B9852B8-DD47-4468-902F-73399BF44A38}" srcOrd="2" destOrd="0" presId="urn:microsoft.com/office/officeart/2005/8/layout/matrix1"/>
    <dgm:cxn modelId="{7C0E189B-920E-4450-AD5A-A5E2F7DB6E64}" type="presParOf" srcId="{BFB57471-2DDD-4A70-BD29-D480399D58A3}" destId="{A25E884E-B859-4420-A03F-9BB596E23E38}" srcOrd="3" destOrd="0" presId="urn:microsoft.com/office/officeart/2005/8/layout/matrix1"/>
    <dgm:cxn modelId="{DBF75C65-005B-4AF2-B714-8B336D891C7D}" type="presParOf" srcId="{BFB57471-2DDD-4A70-BD29-D480399D58A3}" destId="{6B6EDABD-B5A5-4130-824E-F1CA6194BBF8}" srcOrd="4" destOrd="0" presId="urn:microsoft.com/office/officeart/2005/8/layout/matrix1"/>
    <dgm:cxn modelId="{0490D336-F43D-48B8-BC44-0CCAA436C3B9}" type="presParOf" srcId="{BFB57471-2DDD-4A70-BD29-D480399D58A3}" destId="{3ACD9D50-56A4-4372-9A00-7F1458684D58}" srcOrd="5" destOrd="0" presId="urn:microsoft.com/office/officeart/2005/8/layout/matrix1"/>
    <dgm:cxn modelId="{4BC29FE5-38F4-48E1-A4D8-79F0D68C3D3B}" type="presParOf" srcId="{BFB57471-2DDD-4A70-BD29-D480399D58A3}" destId="{9EA2595D-8F1D-43FE-8DA5-B55880AF42BD}" srcOrd="6" destOrd="0" presId="urn:microsoft.com/office/officeart/2005/8/layout/matrix1"/>
    <dgm:cxn modelId="{422F6C5B-C6F4-4B87-BF49-FA36B589C4DF}" type="presParOf" srcId="{BFB57471-2DDD-4A70-BD29-D480399D58A3}" destId="{BC989E52-51C6-4E98-81CB-E73D480792EB}" srcOrd="7" destOrd="0" presId="urn:microsoft.com/office/officeart/2005/8/layout/matrix1"/>
    <dgm:cxn modelId="{97E873FC-61C0-43EF-A4C0-1ABAAB3E153D}" type="presParOf" srcId="{1E7D4ECC-BAE1-4EB9-A2B9-987424E078CB}" destId="{0B09D8FD-2546-4820-A562-58C38C9CB2A4}"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1BF734-C42E-4B9F-A846-26D1CC340F82}">
      <dsp:nvSpPr>
        <dsp:cNvPr id="0" name=""/>
        <dsp:cNvSpPr/>
      </dsp:nvSpPr>
      <dsp:spPr>
        <a:xfrm>
          <a:off x="4617" y="396230"/>
          <a:ext cx="2777209" cy="4765058"/>
        </a:xfrm>
        <a:prstGeom prst="roundRect">
          <a:avLst>
            <a:gd name="adj" fmla="val 5000"/>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0" tIns="106299" rIns="137795" bIns="0" numCol="1" spcCol="1270" anchor="t" anchorCtr="0">
          <a:noAutofit/>
        </a:bodyPr>
        <a:lstStyle/>
        <a:p>
          <a:pPr marL="0" lvl="0" indent="0" algn="r" defTabSz="1377950">
            <a:lnSpc>
              <a:spcPct val="90000"/>
            </a:lnSpc>
            <a:spcBef>
              <a:spcPct val="0"/>
            </a:spcBef>
            <a:spcAft>
              <a:spcPct val="35000"/>
            </a:spcAft>
            <a:buNone/>
          </a:pPr>
          <a:r>
            <a:rPr lang="en-US" sz="3100" kern="1200" dirty="0"/>
            <a:t>1</a:t>
          </a:r>
          <a:endParaRPr lang="id-ID" sz="3100" kern="1200" dirty="0"/>
        </a:p>
      </dsp:txBody>
      <dsp:txXfrm rot="16200000">
        <a:off x="-1671336" y="2072183"/>
        <a:ext cx="3907348" cy="555441"/>
      </dsp:txXfrm>
    </dsp:sp>
    <dsp:sp modelId="{B9368C95-2420-4CA5-AB24-CB48C3EA75DB}">
      <dsp:nvSpPr>
        <dsp:cNvPr id="0" name=""/>
        <dsp:cNvSpPr/>
      </dsp:nvSpPr>
      <dsp:spPr>
        <a:xfrm>
          <a:off x="560059" y="396230"/>
          <a:ext cx="2069021" cy="4765058"/>
        </a:xfrm>
        <a:prstGeom prst="rect">
          <a:avLst/>
        </a:prstGeom>
        <a:noFill/>
        <a:ln>
          <a:noFill/>
        </a:ln>
        <a:effectLst/>
        <a:scene3d>
          <a:camera prst="orthographicFront"/>
          <a:lightRig rig="chilly" dir="t"/>
        </a:scene3d>
        <a:sp3d/>
      </dsp:spPr>
      <dsp:style>
        <a:lnRef idx="0">
          <a:scrgbClr r="0" g="0" b="0"/>
        </a:lnRef>
        <a:fillRef idx="1">
          <a:scrgbClr r="0" g="0" b="0"/>
        </a:fillRef>
        <a:effectRef idx="0">
          <a:scrgbClr r="0" g="0" b="0"/>
        </a:effectRef>
        <a:fontRef idx="minor">
          <a:schemeClr val="lt1"/>
        </a:fontRef>
      </dsp:style>
      <dsp:txBody>
        <a:bodyPr spcFirstLastPara="0" vert="horz" wrap="square" lIns="0" tIns="82296" rIns="0" bIns="0" numCol="1" spcCol="1270" anchor="t" anchorCtr="0">
          <a:noAutofit/>
        </a:bodyPr>
        <a:lstStyle/>
        <a:p>
          <a:pPr marL="0" lvl="0" indent="0" algn="l" defTabSz="1066800">
            <a:lnSpc>
              <a:spcPct val="90000"/>
            </a:lnSpc>
            <a:spcBef>
              <a:spcPct val="0"/>
            </a:spcBef>
            <a:spcAft>
              <a:spcPct val="35000"/>
            </a:spcAft>
            <a:buNone/>
          </a:pPr>
          <a:r>
            <a:rPr lang="en-GB" sz="2400" kern="1200" dirty="0">
              <a:solidFill>
                <a:schemeClr val="bg1"/>
              </a:solidFill>
              <a:effectLst/>
              <a:ea typeface="Arial" panose="020B0604020202020204" pitchFamily="34" charset="0"/>
            </a:rPr>
            <a:t>Public policy planning in positioning </a:t>
          </a:r>
          <a:r>
            <a:rPr lang="en-GB" sz="2400" i="1" kern="1200" dirty="0">
              <a:solidFill>
                <a:schemeClr val="bg1"/>
              </a:solidFill>
              <a:effectLst/>
              <a:ea typeface="Arial" panose="020B0604020202020204" pitchFamily="34" charset="0"/>
            </a:rPr>
            <a:t>Bahasa Indonesia</a:t>
          </a:r>
          <a:r>
            <a:rPr lang="en-GB" sz="2400" kern="1200" dirty="0">
              <a:solidFill>
                <a:schemeClr val="bg1"/>
              </a:solidFill>
              <a:effectLst/>
              <a:ea typeface="Arial" panose="020B0604020202020204" pitchFamily="34" charset="0"/>
            </a:rPr>
            <a:t> as Indonesia's national language has been considered successful compared to other countries. </a:t>
          </a:r>
          <a:endParaRPr lang="id-ID" sz="2400" kern="1200" dirty="0"/>
        </a:p>
      </dsp:txBody>
      <dsp:txXfrm>
        <a:off x="560059" y="396230"/>
        <a:ext cx="2069021" cy="4765058"/>
      </dsp:txXfrm>
    </dsp:sp>
    <dsp:sp modelId="{A4C86529-D8AD-4FCD-A695-E4D46FC2B2F2}">
      <dsp:nvSpPr>
        <dsp:cNvPr id="0" name=""/>
        <dsp:cNvSpPr/>
      </dsp:nvSpPr>
      <dsp:spPr>
        <a:xfrm>
          <a:off x="2879029" y="396230"/>
          <a:ext cx="2777209" cy="4765058"/>
        </a:xfrm>
        <a:prstGeom prst="roundRect">
          <a:avLst>
            <a:gd name="adj" fmla="val 5000"/>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0" tIns="106299" rIns="137795" bIns="0" numCol="1" spcCol="1270" anchor="t" anchorCtr="0">
          <a:noAutofit/>
        </a:bodyPr>
        <a:lstStyle/>
        <a:p>
          <a:pPr marL="0" lvl="0" indent="0" algn="r" defTabSz="1377950">
            <a:lnSpc>
              <a:spcPct val="90000"/>
            </a:lnSpc>
            <a:spcBef>
              <a:spcPct val="0"/>
            </a:spcBef>
            <a:spcAft>
              <a:spcPct val="35000"/>
            </a:spcAft>
            <a:buNone/>
          </a:pPr>
          <a:r>
            <a:rPr lang="en-US" sz="3100" kern="1200" dirty="0"/>
            <a:t>2</a:t>
          </a:r>
          <a:endParaRPr lang="id-ID" sz="3100" kern="1200" dirty="0"/>
        </a:p>
      </dsp:txBody>
      <dsp:txXfrm rot="16200000">
        <a:off x="1203076" y="2072183"/>
        <a:ext cx="3907348" cy="555441"/>
      </dsp:txXfrm>
    </dsp:sp>
    <dsp:sp modelId="{F0F45486-B0BD-4A06-82B3-29AA5E1CAE2A}">
      <dsp:nvSpPr>
        <dsp:cNvPr id="0" name=""/>
        <dsp:cNvSpPr/>
      </dsp:nvSpPr>
      <dsp:spPr>
        <a:xfrm rot="5400000">
          <a:off x="2648139" y="3043652"/>
          <a:ext cx="489550" cy="416581"/>
        </a:xfrm>
        <a:prstGeom prst="flowChartExtract">
          <a:avLst/>
        </a:prstGeom>
        <a:solidFill>
          <a:schemeClr val="lt1">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745F05FF-7EEC-4F88-983E-4D20B8F944B2}">
      <dsp:nvSpPr>
        <dsp:cNvPr id="0" name=""/>
        <dsp:cNvSpPr/>
      </dsp:nvSpPr>
      <dsp:spPr>
        <a:xfrm>
          <a:off x="3434471" y="396230"/>
          <a:ext cx="2069021" cy="4765058"/>
        </a:xfrm>
        <a:prstGeom prst="rect">
          <a:avLst/>
        </a:prstGeom>
        <a:noFill/>
        <a:ln>
          <a:noFill/>
        </a:ln>
        <a:effectLst/>
        <a:scene3d>
          <a:camera prst="orthographicFront"/>
          <a:lightRig rig="chilly" dir="t"/>
        </a:scene3d>
        <a:sp3d/>
      </dsp:spPr>
      <dsp:style>
        <a:lnRef idx="0">
          <a:scrgbClr r="0" g="0" b="0"/>
        </a:lnRef>
        <a:fillRef idx="1">
          <a:scrgbClr r="0" g="0" b="0"/>
        </a:fillRef>
        <a:effectRef idx="0">
          <a:scrgbClr r="0" g="0" b="0"/>
        </a:effectRef>
        <a:fontRef idx="minor">
          <a:schemeClr val="lt1"/>
        </a:fontRef>
      </dsp:style>
      <dsp:txBody>
        <a:bodyPr spcFirstLastPara="0" vert="horz" wrap="square" lIns="0" tIns="68580" rIns="0" bIns="0" numCol="1" spcCol="1270" anchor="t" anchorCtr="0">
          <a:noAutofit/>
        </a:bodyPr>
        <a:lstStyle/>
        <a:p>
          <a:pPr marL="0" lvl="0" indent="0" algn="l" defTabSz="889000">
            <a:lnSpc>
              <a:spcPct val="90000"/>
            </a:lnSpc>
            <a:spcBef>
              <a:spcPct val="0"/>
            </a:spcBef>
            <a:spcAft>
              <a:spcPct val="35000"/>
            </a:spcAft>
            <a:buNone/>
          </a:pPr>
          <a:r>
            <a:rPr lang="en-GB" sz="2000" i="1" kern="1200" dirty="0">
              <a:solidFill>
                <a:schemeClr val="bg1"/>
              </a:solidFill>
              <a:effectLst/>
              <a:ea typeface="Arial" panose="020B0604020202020204" pitchFamily="34" charset="0"/>
            </a:rPr>
            <a:t>Bahasa Indonesia</a:t>
          </a:r>
          <a:r>
            <a:rPr lang="en-GB" sz="2000" kern="1200" dirty="0">
              <a:solidFill>
                <a:schemeClr val="bg1"/>
              </a:solidFill>
              <a:effectLst/>
              <a:ea typeface="Arial" panose="020B0604020202020204" pitchFamily="34" charset="0"/>
            </a:rPr>
            <a:t> serves two key standings: the national language and the country's language. A country’s language policy has a major role in several domains, such as families, government bodies, and schools</a:t>
          </a:r>
          <a:r>
            <a:rPr lang="en-GB" sz="1300" kern="1200" dirty="0">
              <a:solidFill>
                <a:schemeClr val="bg1"/>
              </a:solidFill>
              <a:effectLst/>
              <a:ea typeface="Arial" panose="020B0604020202020204" pitchFamily="34" charset="0"/>
            </a:rPr>
            <a:t>. </a:t>
          </a:r>
          <a:endParaRPr lang="id-ID" sz="1300" kern="1200" dirty="0"/>
        </a:p>
      </dsp:txBody>
      <dsp:txXfrm>
        <a:off x="3434471" y="396230"/>
        <a:ext cx="2069021" cy="4765058"/>
      </dsp:txXfrm>
    </dsp:sp>
    <dsp:sp modelId="{09EE800B-142F-46F4-8231-5A3AC0F5F94B}">
      <dsp:nvSpPr>
        <dsp:cNvPr id="0" name=""/>
        <dsp:cNvSpPr/>
      </dsp:nvSpPr>
      <dsp:spPr>
        <a:xfrm>
          <a:off x="5753441" y="396230"/>
          <a:ext cx="2777209" cy="4765058"/>
        </a:xfrm>
        <a:prstGeom prst="roundRect">
          <a:avLst>
            <a:gd name="adj" fmla="val 5000"/>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0" tIns="106299" rIns="137795" bIns="0" numCol="1" spcCol="1270" anchor="t" anchorCtr="0">
          <a:noAutofit/>
        </a:bodyPr>
        <a:lstStyle/>
        <a:p>
          <a:pPr marL="0" lvl="0" indent="0" algn="r" defTabSz="1377950">
            <a:lnSpc>
              <a:spcPct val="90000"/>
            </a:lnSpc>
            <a:spcBef>
              <a:spcPct val="0"/>
            </a:spcBef>
            <a:spcAft>
              <a:spcPct val="35000"/>
            </a:spcAft>
            <a:buNone/>
          </a:pPr>
          <a:r>
            <a:rPr lang="en-US" sz="3100" kern="1200" dirty="0"/>
            <a:t>3</a:t>
          </a:r>
          <a:endParaRPr lang="id-ID" sz="3100" kern="1200" dirty="0"/>
        </a:p>
      </dsp:txBody>
      <dsp:txXfrm rot="16200000">
        <a:off x="4077488" y="2072183"/>
        <a:ext cx="3907348" cy="555441"/>
      </dsp:txXfrm>
    </dsp:sp>
    <dsp:sp modelId="{BB645D2F-F963-4212-B110-F5B12650635A}">
      <dsp:nvSpPr>
        <dsp:cNvPr id="0" name=""/>
        <dsp:cNvSpPr/>
      </dsp:nvSpPr>
      <dsp:spPr>
        <a:xfrm rot="5400000">
          <a:off x="5522551" y="3043652"/>
          <a:ext cx="489550" cy="416581"/>
        </a:xfrm>
        <a:prstGeom prst="flowChartExtract">
          <a:avLst/>
        </a:prstGeom>
        <a:solidFill>
          <a:schemeClr val="lt1">
            <a:hueOff val="0"/>
            <a:satOff val="0"/>
            <a:lumOff val="0"/>
            <a:alphaOff val="0"/>
          </a:schemeClr>
        </a:solidFill>
        <a:ln w="6350" cap="flat" cmpd="sng" algn="ctr">
          <a:solidFill>
            <a:schemeClr val="accent3">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A219CF34-AC7B-4F38-8C2F-9F13D90FDFC9}">
      <dsp:nvSpPr>
        <dsp:cNvPr id="0" name=""/>
        <dsp:cNvSpPr/>
      </dsp:nvSpPr>
      <dsp:spPr>
        <a:xfrm>
          <a:off x="6308883" y="396230"/>
          <a:ext cx="2069021" cy="4765058"/>
        </a:xfrm>
        <a:prstGeom prst="rect">
          <a:avLst/>
        </a:prstGeom>
        <a:noFill/>
        <a:ln>
          <a:noFill/>
        </a:ln>
        <a:effectLst/>
        <a:scene3d>
          <a:camera prst="orthographicFront"/>
          <a:lightRig rig="chilly" dir="t"/>
        </a:scene3d>
        <a:sp3d/>
      </dsp:spPr>
      <dsp:style>
        <a:lnRef idx="0">
          <a:scrgbClr r="0" g="0" b="0"/>
        </a:lnRef>
        <a:fillRef idx="1">
          <a:scrgbClr r="0" g="0" b="0"/>
        </a:fillRef>
        <a:effectRef idx="0">
          <a:scrgbClr r="0" g="0" b="0"/>
        </a:effectRef>
        <a:fontRef idx="minor">
          <a:schemeClr val="lt1"/>
        </a:fontRef>
      </dsp:style>
      <dsp:txBody>
        <a:bodyPr spcFirstLastPara="0" vert="horz" wrap="square" lIns="0" tIns="61722" rIns="0" bIns="0" numCol="1" spcCol="1270" anchor="t" anchorCtr="0">
          <a:noAutofit/>
        </a:bodyPr>
        <a:lstStyle/>
        <a:p>
          <a:pPr marL="0" lvl="0" indent="0" algn="l" defTabSz="800100">
            <a:lnSpc>
              <a:spcPct val="90000"/>
            </a:lnSpc>
            <a:spcBef>
              <a:spcPct val="0"/>
            </a:spcBef>
            <a:spcAft>
              <a:spcPct val="35000"/>
            </a:spcAft>
            <a:buNone/>
          </a:pPr>
          <a:r>
            <a:rPr lang="en-GB" sz="1800" kern="1200" dirty="0">
              <a:solidFill>
                <a:schemeClr val="bg1"/>
              </a:solidFill>
              <a:effectLst/>
              <a:ea typeface="Arial" panose="020B0604020202020204" pitchFamily="34" charset="0"/>
            </a:rPr>
            <a:t>Historically, schools in Indonesia do not only teach the national curriculum but instead also teach other curriculums.  Indonesia's national language policy, which states the use of </a:t>
          </a:r>
          <a:r>
            <a:rPr lang="en-GB" sz="1800" i="1" kern="1200" dirty="0">
              <a:solidFill>
                <a:schemeClr val="bg1"/>
              </a:solidFill>
              <a:effectLst/>
              <a:ea typeface="Arial" panose="020B0604020202020204" pitchFamily="34" charset="0"/>
            </a:rPr>
            <a:t>Bahasa Indonesia</a:t>
          </a:r>
          <a:r>
            <a:rPr lang="en-GB" sz="1800" kern="1200" dirty="0">
              <a:solidFill>
                <a:schemeClr val="bg1"/>
              </a:solidFill>
              <a:effectLst/>
              <a:ea typeface="Arial" panose="020B0604020202020204" pitchFamily="34" charset="0"/>
            </a:rPr>
            <a:t> as the language of instruction in schools, is contrary to schools with international curricula. International schools use English to deliver teaching material</a:t>
          </a:r>
          <a:endParaRPr lang="id-ID" sz="1800" kern="1200" dirty="0"/>
        </a:p>
      </dsp:txBody>
      <dsp:txXfrm>
        <a:off x="6308883" y="396230"/>
        <a:ext cx="2069021" cy="4765058"/>
      </dsp:txXfrm>
    </dsp:sp>
    <dsp:sp modelId="{A27D8D10-0186-41DC-8710-66B3C6EA3FB9}">
      <dsp:nvSpPr>
        <dsp:cNvPr id="0" name=""/>
        <dsp:cNvSpPr/>
      </dsp:nvSpPr>
      <dsp:spPr>
        <a:xfrm>
          <a:off x="8627853" y="396230"/>
          <a:ext cx="2777209" cy="4765058"/>
        </a:xfrm>
        <a:prstGeom prst="roundRect">
          <a:avLst>
            <a:gd name="adj" fmla="val 5000"/>
          </a:avLst>
        </a:prstGeom>
        <a:solidFill>
          <a:schemeClr val="accent5">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0" tIns="106299" rIns="137795" bIns="0" numCol="1" spcCol="1270" anchor="t" anchorCtr="0">
          <a:noAutofit/>
        </a:bodyPr>
        <a:lstStyle/>
        <a:p>
          <a:pPr marL="0" lvl="0" indent="0" algn="r" defTabSz="1377950">
            <a:lnSpc>
              <a:spcPct val="90000"/>
            </a:lnSpc>
            <a:spcBef>
              <a:spcPct val="0"/>
            </a:spcBef>
            <a:spcAft>
              <a:spcPct val="35000"/>
            </a:spcAft>
            <a:buNone/>
          </a:pPr>
          <a:r>
            <a:rPr lang="en-US" sz="3100" kern="1200" dirty="0"/>
            <a:t>4</a:t>
          </a:r>
          <a:endParaRPr lang="id-ID" sz="3100" kern="1200" dirty="0"/>
        </a:p>
      </dsp:txBody>
      <dsp:txXfrm rot="16200000">
        <a:off x="6951900" y="2072183"/>
        <a:ext cx="3907348" cy="555441"/>
      </dsp:txXfrm>
    </dsp:sp>
    <dsp:sp modelId="{996CEDB0-21AD-4F1C-8C0E-B17ADD84E133}">
      <dsp:nvSpPr>
        <dsp:cNvPr id="0" name=""/>
        <dsp:cNvSpPr/>
      </dsp:nvSpPr>
      <dsp:spPr>
        <a:xfrm rot="5400000">
          <a:off x="8396963" y="3043652"/>
          <a:ext cx="489550" cy="416581"/>
        </a:xfrm>
        <a:prstGeom prst="flowChartExtract">
          <a:avLst/>
        </a:prstGeom>
        <a:solidFill>
          <a:schemeClr val="lt1">
            <a:hueOff val="0"/>
            <a:satOff val="0"/>
            <a:lumOff val="0"/>
            <a:alphaOff val="0"/>
          </a:schemeClr>
        </a:solidFill>
        <a:ln w="6350" cap="flat" cmpd="sng" algn="ctr">
          <a:solidFill>
            <a:schemeClr val="accent4">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859A5668-EFC9-4038-971B-13CF73749AC6}">
      <dsp:nvSpPr>
        <dsp:cNvPr id="0" name=""/>
        <dsp:cNvSpPr/>
      </dsp:nvSpPr>
      <dsp:spPr>
        <a:xfrm>
          <a:off x="9183295" y="396230"/>
          <a:ext cx="2069021" cy="4765058"/>
        </a:xfrm>
        <a:prstGeom prst="rect">
          <a:avLst/>
        </a:prstGeom>
        <a:noFill/>
        <a:ln>
          <a:noFill/>
        </a:ln>
        <a:effectLst/>
        <a:scene3d>
          <a:camera prst="orthographicFront"/>
          <a:lightRig rig="chilly" dir="t"/>
        </a:scene3d>
        <a:sp3d/>
      </dsp:spPr>
      <dsp:style>
        <a:lnRef idx="0">
          <a:scrgbClr r="0" g="0" b="0"/>
        </a:lnRef>
        <a:fillRef idx="1">
          <a:scrgbClr r="0" g="0" b="0"/>
        </a:fillRef>
        <a:effectRef idx="0">
          <a:scrgbClr r="0" g="0" b="0"/>
        </a:effectRef>
        <a:fontRef idx="minor">
          <a:schemeClr val="lt1"/>
        </a:fontRef>
      </dsp:style>
      <dsp:txBody>
        <a:bodyPr spcFirstLastPara="0" vert="horz" wrap="square" lIns="0" tIns="54864" rIns="0" bIns="0" numCol="1" spcCol="1270" anchor="t" anchorCtr="0">
          <a:noAutofit/>
        </a:bodyPr>
        <a:lstStyle/>
        <a:p>
          <a:pPr marL="0" lvl="0" indent="0" algn="l" defTabSz="711200">
            <a:lnSpc>
              <a:spcPct val="90000"/>
            </a:lnSpc>
            <a:spcBef>
              <a:spcPct val="0"/>
            </a:spcBef>
            <a:spcAft>
              <a:spcPct val="35000"/>
            </a:spcAft>
            <a:buNone/>
          </a:pPr>
          <a:r>
            <a:rPr lang="en-GB" sz="1600" kern="1200" dirty="0">
              <a:solidFill>
                <a:schemeClr val="bg1"/>
              </a:solidFill>
              <a:effectLst/>
              <a:ea typeface="Arial" panose="020B0604020202020204" pitchFamily="34" charset="0"/>
            </a:rPr>
            <a:t>Within SPK schools, guidance in language use and teaching is accommodated through a language policy document.  The case study that is taken is the language policy document of </a:t>
          </a:r>
          <a:r>
            <a:rPr lang="en-GB" sz="1600" kern="1200" dirty="0" err="1">
              <a:solidFill>
                <a:schemeClr val="bg1"/>
              </a:solidFill>
              <a:effectLst/>
              <a:ea typeface="Arial" panose="020B0604020202020204" pitchFamily="34" charset="0"/>
            </a:rPr>
            <a:t>Sampoerna</a:t>
          </a:r>
          <a:r>
            <a:rPr lang="en-GB" sz="1600" kern="1200" dirty="0">
              <a:solidFill>
                <a:schemeClr val="bg1"/>
              </a:solidFill>
              <a:effectLst/>
              <a:ea typeface="Arial" panose="020B0604020202020204" pitchFamily="34" charset="0"/>
            </a:rPr>
            <a:t> Academy (SA). The school is thus representative of an SPK school, as it teaches international curriculums, namely Cambridge and International Baccalaureate (IB), alongside the national curriculum.</a:t>
          </a:r>
          <a:endParaRPr lang="id-ID" sz="1600" kern="1200" dirty="0"/>
        </a:p>
      </dsp:txBody>
      <dsp:txXfrm>
        <a:off x="9183295" y="396230"/>
        <a:ext cx="2069021" cy="47650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BD1C01-BF7B-47CD-AF47-46AD0F67F01D}">
      <dsp:nvSpPr>
        <dsp:cNvPr id="0" name=""/>
        <dsp:cNvSpPr/>
      </dsp:nvSpPr>
      <dsp:spPr>
        <a:xfrm>
          <a:off x="2552625" y="2709333"/>
          <a:ext cx="675382" cy="1286933"/>
        </a:xfrm>
        <a:custGeom>
          <a:avLst/>
          <a:gdLst/>
          <a:ahLst/>
          <a:cxnLst/>
          <a:rect l="0" t="0" r="0" b="0"/>
          <a:pathLst>
            <a:path>
              <a:moveTo>
                <a:pt x="0" y="0"/>
              </a:moveTo>
              <a:lnTo>
                <a:pt x="337691" y="0"/>
              </a:lnTo>
              <a:lnTo>
                <a:pt x="337691" y="1286933"/>
              </a:lnTo>
              <a:lnTo>
                <a:pt x="675382" y="1286933"/>
              </a:lnTo>
            </a:path>
          </a:pathLst>
        </a:cu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2853982" y="3316465"/>
        <a:ext cx="72669" cy="72669"/>
      </dsp:txXfrm>
    </dsp:sp>
    <dsp:sp modelId="{75615E4C-A4D8-4980-A75F-660FFC849782}">
      <dsp:nvSpPr>
        <dsp:cNvPr id="0" name=""/>
        <dsp:cNvSpPr/>
      </dsp:nvSpPr>
      <dsp:spPr>
        <a:xfrm>
          <a:off x="2552625" y="2663613"/>
          <a:ext cx="675382" cy="91440"/>
        </a:xfrm>
        <a:custGeom>
          <a:avLst/>
          <a:gdLst/>
          <a:ahLst/>
          <a:cxnLst/>
          <a:rect l="0" t="0" r="0" b="0"/>
          <a:pathLst>
            <a:path>
              <a:moveTo>
                <a:pt x="0" y="45720"/>
              </a:moveTo>
              <a:lnTo>
                <a:pt x="675382" y="45720"/>
              </a:lnTo>
            </a:path>
          </a:pathLst>
        </a:cu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2873432" y="2692448"/>
        <a:ext cx="33769" cy="33769"/>
      </dsp:txXfrm>
    </dsp:sp>
    <dsp:sp modelId="{7B200488-A913-47DB-A4F7-87401218E7B1}">
      <dsp:nvSpPr>
        <dsp:cNvPr id="0" name=""/>
        <dsp:cNvSpPr/>
      </dsp:nvSpPr>
      <dsp:spPr>
        <a:xfrm>
          <a:off x="2552625" y="1422400"/>
          <a:ext cx="675382" cy="1286933"/>
        </a:xfrm>
        <a:custGeom>
          <a:avLst/>
          <a:gdLst/>
          <a:ahLst/>
          <a:cxnLst/>
          <a:rect l="0" t="0" r="0" b="0"/>
          <a:pathLst>
            <a:path>
              <a:moveTo>
                <a:pt x="0" y="1286933"/>
              </a:moveTo>
              <a:lnTo>
                <a:pt x="337691" y="1286933"/>
              </a:lnTo>
              <a:lnTo>
                <a:pt x="337691" y="0"/>
              </a:lnTo>
              <a:lnTo>
                <a:pt x="675382" y="0"/>
              </a:lnTo>
            </a:path>
          </a:pathLst>
        </a:cu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2853982" y="2029532"/>
        <a:ext cx="72669" cy="72669"/>
      </dsp:txXfrm>
    </dsp:sp>
    <dsp:sp modelId="{BB5692ED-331F-4CB3-A182-98805B21E4D3}">
      <dsp:nvSpPr>
        <dsp:cNvPr id="0" name=""/>
        <dsp:cNvSpPr/>
      </dsp:nvSpPr>
      <dsp:spPr>
        <a:xfrm rot="16200000">
          <a:off x="-671481" y="2194560"/>
          <a:ext cx="5418667" cy="1029546"/>
        </a:xfrm>
        <a:prstGeom prst="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en-US" sz="6500" kern="1200" dirty="0"/>
            <a:t>Language Policy </a:t>
          </a:r>
          <a:endParaRPr lang="id-ID" sz="6500" kern="1200" dirty="0"/>
        </a:p>
      </dsp:txBody>
      <dsp:txXfrm>
        <a:off x="-671481" y="2194560"/>
        <a:ext cx="5418667" cy="1029546"/>
      </dsp:txXfrm>
    </dsp:sp>
    <dsp:sp modelId="{EA6A17DF-A0C3-402F-9203-39E923B998A5}">
      <dsp:nvSpPr>
        <dsp:cNvPr id="0" name=""/>
        <dsp:cNvSpPr/>
      </dsp:nvSpPr>
      <dsp:spPr>
        <a:xfrm>
          <a:off x="3228008" y="907626"/>
          <a:ext cx="3376913" cy="1029546"/>
        </a:xfrm>
        <a:prstGeom prst="rect">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kern="1200" dirty="0"/>
            <a:t>Language Practice (Ecology)</a:t>
          </a:r>
          <a:endParaRPr lang="id-ID" sz="2700" kern="1200" dirty="0"/>
        </a:p>
      </dsp:txBody>
      <dsp:txXfrm>
        <a:off x="3228008" y="907626"/>
        <a:ext cx="3376913" cy="1029546"/>
      </dsp:txXfrm>
    </dsp:sp>
    <dsp:sp modelId="{CDF01882-14AB-4503-A60D-C00A5FAA9D53}">
      <dsp:nvSpPr>
        <dsp:cNvPr id="0" name=""/>
        <dsp:cNvSpPr/>
      </dsp:nvSpPr>
      <dsp:spPr>
        <a:xfrm>
          <a:off x="3228008" y="2194560"/>
          <a:ext cx="3376913" cy="1029546"/>
        </a:xfrm>
        <a:prstGeom prst="rect">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kern="1200" dirty="0"/>
            <a:t>Language Beliefs (Ideology)</a:t>
          </a:r>
          <a:endParaRPr lang="id-ID" sz="2700" kern="1200" dirty="0"/>
        </a:p>
      </dsp:txBody>
      <dsp:txXfrm>
        <a:off x="3228008" y="2194560"/>
        <a:ext cx="3376913" cy="1029546"/>
      </dsp:txXfrm>
    </dsp:sp>
    <dsp:sp modelId="{44A6A546-B6BD-4567-BD44-E9C270849FF4}">
      <dsp:nvSpPr>
        <dsp:cNvPr id="0" name=""/>
        <dsp:cNvSpPr/>
      </dsp:nvSpPr>
      <dsp:spPr>
        <a:xfrm>
          <a:off x="3228008" y="3481493"/>
          <a:ext cx="3376913" cy="1029546"/>
        </a:xfrm>
        <a:prstGeom prst="rect">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kern="1200" dirty="0"/>
            <a:t>Language Management (Planning)</a:t>
          </a:r>
          <a:endParaRPr lang="id-ID" sz="2700" kern="1200" dirty="0"/>
        </a:p>
      </dsp:txBody>
      <dsp:txXfrm>
        <a:off x="3228008" y="3481493"/>
        <a:ext cx="3376913" cy="10295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4499FF-4730-4D87-B730-B57214D09876}">
      <dsp:nvSpPr>
        <dsp:cNvPr id="0" name=""/>
        <dsp:cNvSpPr/>
      </dsp:nvSpPr>
      <dsp:spPr>
        <a:xfrm rot="16200000">
          <a:off x="1735974" y="-1735974"/>
          <a:ext cx="2171700" cy="5643649"/>
        </a:xfrm>
        <a:prstGeom prst="round1Rect">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GB" sz="2400" kern="1200"/>
            <a:t>SA schools still position </a:t>
          </a:r>
          <a:r>
            <a:rPr lang="en-GB" sz="2400" i="1" kern="1200"/>
            <a:t>Bahasa Indonesia</a:t>
          </a:r>
          <a:r>
            <a:rPr lang="en-GB" sz="2400" kern="1200"/>
            <a:t> as an essential language to be used and taught</a:t>
          </a:r>
          <a:endParaRPr lang="id-ID" sz="2400" kern="1200" dirty="0"/>
        </a:p>
      </dsp:txBody>
      <dsp:txXfrm rot="5400000">
        <a:off x="0" y="0"/>
        <a:ext cx="5643649" cy="1628775"/>
      </dsp:txXfrm>
    </dsp:sp>
    <dsp:sp modelId="{2B9852B8-DD47-4468-902F-73399BF44A38}">
      <dsp:nvSpPr>
        <dsp:cNvPr id="0" name=""/>
        <dsp:cNvSpPr/>
      </dsp:nvSpPr>
      <dsp:spPr>
        <a:xfrm>
          <a:off x="5643649" y="0"/>
          <a:ext cx="5643649" cy="2171700"/>
        </a:xfrm>
        <a:prstGeom prst="round1Rect">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GB" sz="2400" kern="1200" dirty="0"/>
            <a:t>This aligns with their ideology which upholds multiculturalism, multilingualism, and respect for the mother tongue</a:t>
          </a:r>
          <a:endParaRPr lang="id-ID" sz="2400" kern="1200" dirty="0"/>
        </a:p>
      </dsp:txBody>
      <dsp:txXfrm>
        <a:off x="5643649" y="0"/>
        <a:ext cx="5643649" cy="1628775"/>
      </dsp:txXfrm>
    </dsp:sp>
    <dsp:sp modelId="{6B6EDABD-B5A5-4130-824E-F1CA6194BBF8}">
      <dsp:nvSpPr>
        <dsp:cNvPr id="0" name=""/>
        <dsp:cNvSpPr/>
      </dsp:nvSpPr>
      <dsp:spPr>
        <a:xfrm rot="10800000">
          <a:off x="0" y="2171700"/>
          <a:ext cx="5643649" cy="2171700"/>
        </a:xfrm>
        <a:prstGeom prst="round1Rect">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GB" sz="2400" kern="1200" dirty="0"/>
            <a:t>All language ideologies and philosophies presented are also applied in language managements and language practices</a:t>
          </a:r>
          <a:endParaRPr lang="id-ID" sz="2400" kern="1200" dirty="0"/>
        </a:p>
      </dsp:txBody>
      <dsp:txXfrm rot="10800000">
        <a:off x="0" y="2714625"/>
        <a:ext cx="5643649" cy="1628775"/>
      </dsp:txXfrm>
    </dsp:sp>
    <dsp:sp modelId="{9EA2595D-8F1D-43FE-8DA5-B55880AF42BD}">
      <dsp:nvSpPr>
        <dsp:cNvPr id="0" name=""/>
        <dsp:cNvSpPr/>
      </dsp:nvSpPr>
      <dsp:spPr>
        <a:xfrm rot="5400000">
          <a:off x="7379623" y="435725"/>
          <a:ext cx="2171700" cy="5643649"/>
        </a:xfrm>
        <a:prstGeom prst="round1Rect">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GB" sz="1800" kern="1200"/>
            <a:t>It would be better to clearly state that individuals are allowed to use </a:t>
          </a:r>
          <a:r>
            <a:rPr lang="en-GB" sz="1800" i="1" kern="1200"/>
            <a:t>Bahasa Indonesia</a:t>
          </a:r>
          <a:r>
            <a:rPr lang="en-GB" sz="1800" kern="1200"/>
            <a:t> or other mother tongues because language acquisition and retention will continue to develop if used in everyday life. The role of teaching is to help them understand grammar and recall their acquired vocabulary</a:t>
          </a:r>
          <a:endParaRPr lang="id-ID" sz="1800" kern="1200" dirty="0"/>
        </a:p>
      </dsp:txBody>
      <dsp:txXfrm rot="-5400000">
        <a:off x="5643649" y="2714625"/>
        <a:ext cx="5643649" cy="1628775"/>
      </dsp:txXfrm>
    </dsp:sp>
    <dsp:sp modelId="{0B09D8FD-2546-4820-A562-58C38C9CB2A4}">
      <dsp:nvSpPr>
        <dsp:cNvPr id="0" name=""/>
        <dsp:cNvSpPr/>
      </dsp:nvSpPr>
      <dsp:spPr>
        <a:xfrm>
          <a:off x="3950554" y="1628775"/>
          <a:ext cx="3386189" cy="1085850"/>
        </a:xfrm>
        <a:prstGeom prst="roundRect">
          <a:avLst/>
        </a:prstGeom>
        <a:solidFill>
          <a:schemeClr val="accent2">
            <a:tint val="60000"/>
            <a:hueOff val="0"/>
            <a:satOff val="0"/>
            <a:lumOff val="0"/>
            <a:alphaOff val="0"/>
          </a:schemeClr>
        </a:solidFill>
        <a:ln>
          <a:noFill/>
        </a:ln>
        <a:effectLst/>
        <a:sp3d z="5715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CONCLUSION AND RECCOMENDATION</a:t>
          </a:r>
          <a:endParaRPr lang="id-ID" sz="2400" kern="1200" dirty="0"/>
        </a:p>
      </dsp:txBody>
      <dsp:txXfrm>
        <a:off x="4003561" y="1681782"/>
        <a:ext cx="3280175" cy="97983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78C43-7C78-4843-9DB0-26079ABFD95C}"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78C43-7C78-4843-9DB0-26079ABFD95C}" type="datetimeFigureOut">
              <a:rPr lang="en-US" smtClean="0"/>
              <a:t>7/30/2023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78C43-7C78-4843-9DB0-26079ABFD95C}" type="datetimeFigureOut">
              <a:rPr lang="en-US" smtClean="0"/>
              <a:t>7/30/2023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78C43-7C78-4843-9DB0-26079ABFD95C}" type="datetimeFigureOut">
              <a:rPr lang="en-US" smtClean="0"/>
              <a:t>7/30/2023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7/30/2023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7" y="426470"/>
            <a:ext cx="11812385" cy="1789592"/>
          </a:xfrm>
        </p:spPr>
        <p:txBody>
          <a:bodyPr>
            <a:noAutofit/>
          </a:bodyPr>
          <a:lstStyle/>
          <a:p>
            <a:r>
              <a:rPr lang="en-GB" sz="3200" b="1" dirty="0">
                <a:solidFill>
                  <a:schemeClr val="bg1"/>
                </a:solidFill>
                <a:effectLst/>
                <a:ea typeface="Arial" panose="020B0604020202020204" pitchFamily="34" charset="0"/>
              </a:rPr>
              <a:t>The Position of </a:t>
            </a:r>
            <a:r>
              <a:rPr lang="en-GB" sz="3200" b="1" i="1" dirty="0">
                <a:solidFill>
                  <a:schemeClr val="bg1"/>
                </a:solidFill>
                <a:effectLst/>
                <a:ea typeface="Arial" panose="020B0604020202020204" pitchFamily="34" charset="0"/>
              </a:rPr>
              <a:t>Bahasa Indonesia</a:t>
            </a:r>
            <a:r>
              <a:rPr lang="en-GB" sz="3200" b="1" dirty="0">
                <a:solidFill>
                  <a:schemeClr val="bg1"/>
                </a:solidFill>
                <a:effectLst/>
                <a:ea typeface="Arial" panose="020B0604020202020204" pitchFamily="34" charset="0"/>
              </a:rPr>
              <a:t> in the Language Policy Document of Schools with an International Curriculum</a:t>
            </a:r>
            <a:br>
              <a:rPr lang="id-ID" sz="3200" dirty="0">
                <a:solidFill>
                  <a:schemeClr val="bg1"/>
                </a:solidFill>
                <a:effectLst/>
                <a:ea typeface="Arial" panose="020B0604020202020204" pitchFamily="34" charset="0"/>
              </a:rPr>
            </a:br>
            <a:endParaRPr lang="en-US" sz="3200" b="1" dirty="0">
              <a:solidFill>
                <a:schemeClr val="bg1"/>
              </a:solidFill>
              <a:cs typeface="Times New Roman" panose="02020603050405020304" pitchFamily="18" charset="0"/>
            </a:endParaRPr>
          </a:p>
        </p:txBody>
      </p:sp>
      <p:sp>
        <p:nvSpPr>
          <p:cNvPr id="6" name="Subtitle 5"/>
          <p:cNvSpPr>
            <a:spLocks noGrp="1"/>
          </p:cNvSpPr>
          <p:nvPr>
            <p:ph type="subTitle" idx="1"/>
          </p:nvPr>
        </p:nvSpPr>
        <p:spPr>
          <a:xfrm>
            <a:off x="449810" y="1966694"/>
            <a:ext cx="11089177" cy="940248"/>
          </a:xfrm>
        </p:spPr>
        <p:txBody>
          <a:bodyPr>
            <a:normAutofit/>
          </a:bodyPr>
          <a:lstStyle/>
          <a:p>
            <a:pPr>
              <a:lnSpc>
                <a:spcPct val="100000"/>
              </a:lnSpc>
            </a:pPr>
            <a:r>
              <a:rPr lang="en-US" sz="1800" b="1" dirty="0">
                <a:solidFill>
                  <a:schemeClr val="bg1"/>
                </a:solidFill>
              </a:rPr>
              <a:t>Edy Nugraha, Prima Gusti </a:t>
            </a:r>
            <a:r>
              <a:rPr lang="en-US" sz="1800" b="1" dirty="0" err="1">
                <a:solidFill>
                  <a:schemeClr val="bg1"/>
                </a:solidFill>
              </a:rPr>
              <a:t>Yanti</a:t>
            </a:r>
            <a:endParaRPr lang="en-US" sz="1800" b="1" dirty="0">
              <a:solidFill>
                <a:schemeClr val="bg1"/>
              </a:solidFill>
            </a:endParaRPr>
          </a:p>
          <a:p>
            <a:pPr>
              <a:lnSpc>
                <a:spcPct val="100000"/>
              </a:lnSpc>
            </a:pPr>
            <a:r>
              <a:rPr lang="en-US" sz="1800" b="1" dirty="0">
                <a:solidFill>
                  <a:schemeClr val="bg1"/>
                </a:solidFill>
              </a:rPr>
              <a:t>Graduate School  University of Muhammadiyah Prof. Dr. </a:t>
            </a:r>
            <a:r>
              <a:rPr lang="en-US" sz="1800" b="1" dirty="0" err="1">
                <a:solidFill>
                  <a:schemeClr val="bg1"/>
                </a:solidFill>
              </a:rPr>
              <a:t>Hamka</a:t>
            </a:r>
            <a:r>
              <a:rPr lang="en-US" sz="1800" b="1" dirty="0">
                <a:solidFill>
                  <a:schemeClr val="bg1"/>
                </a:solidFill>
              </a:rPr>
              <a:t> Muhammadiyah</a:t>
            </a:r>
          </a:p>
        </p:txBody>
      </p:sp>
      <p:sp>
        <p:nvSpPr>
          <p:cNvPr id="7" name="Title 4"/>
          <p:cNvSpPr txBox="1">
            <a:spLocks/>
          </p:cNvSpPr>
          <p:nvPr/>
        </p:nvSpPr>
        <p:spPr>
          <a:xfrm>
            <a:off x="1590501" y="1649569"/>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400" dirty="0">
                <a:solidFill>
                  <a:schemeClr val="bg1"/>
                </a:solidFill>
                <a:cs typeface="Times New Roman" panose="02020603050405020304" pitchFamily="18" charset="0"/>
              </a:rPr>
              <a:t>No. Abstract: </a:t>
            </a:r>
            <a:r>
              <a:rPr lang="id-ID" sz="1400" b="0" i="1" dirty="0">
                <a:solidFill>
                  <a:schemeClr val="bg1"/>
                </a:solidFill>
                <a:effectLst/>
              </a:rPr>
              <a:t>ABS-ICOLLITE-23144</a:t>
            </a:r>
            <a:endParaRPr lang="en-US" sz="1400" dirty="0">
              <a:solidFill>
                <a:schemeClr val="bg1"/>
              </a:solidFill>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811414"/>
            <a:ext cx="9144000" cy="879475"/>
          </a:xfrm>
        </p:spPr>
        <p:txBody>
          <a:bodyPr>
            <a:normAutofit fontScale="90000"/>
          </a:bodyPr>
          <a:lstStyle/>
          <a:p>
            <a:r>
              <a:rPr lang="en-US" b="1" dirty="0">
                <a:solidFill>
                  <a:schemeClr val="bg1"/>
                </a:solidFill>
                <a:latin typeface="+mn-lt"/>
                <a:cs typeface="Times New Roman" panose="02020603050405020304" pitchFamily="18" charset="0"/>
              </a:rPr>
              <a:t>THANK YOU!</a:t>
            </a:r>
          </a:p>
        </p:txBody>
      </p:sp>
      <p:sp>
        <p:nvSpPr>
          <p:cNvPr id="6" name="Subtitle 5"/>
          <p:cNvSpPr>
            <a:spLocks noGrp="1"/>
          </p:cNvSpPr>
          <p:nvPr>
            <p:ph type="subTitle" idx="1"/>
          </p:nvPr>
        </p:nvSpPr>
        <p:spPr>
          <a:xfrm>
            <a:off x="1524000" y="1690889"/>
            <a:ext cx="9144000" cy="940248"/>
          </a:xfrm>
        </p:spPr>
        <p:txBody>
          <a:bodyPr>
            <a:normAutofit/>
          </a:bodyPr>
          <a:lstStyle/>
          <a:p>
            <a:pPr>
              <a:lnSpc>
                <a:spcPct val="100000"/>
              </a:lnSpc>
            </a:pPr>
            <a:r>
              <a:rPr lang="en-US" sz="2000" b="1" dirty="0">
                <a:solidFill>
                  <a:schemeClr val="bg1"/>
                </a:solidFill>
              </a:rPr>
              <a:t>Terima Kasih</a:t>
            </a: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81582" y="294640"/>
            <a:ext cx="3850178" cy="782320"/>
          </a:xfrm>
        </p:spPr>
        <p:txBody>
          <a:bodyPr>
            <a:normAutofit fontScale="90000"/>
          </a:bodyPr>
          <a:lstStyle/>
          <a:p>
            <a:r>
              <a:rPr lang="en-US" b="1" dirty="0">
                <a:solidFill>
                  <a:schemeClr val="bg1"/>
                </a:solidFill>
                <a:latin typeface="+mn-lt"/>
              </a:rPr>
              <a:t>INTRODUCTION</a:t>
            </a:r>
          </a:p>
        </p:txBody>
      </p:sp>
      <p:graphicFrame>
        <p:nvGraphicFramePr>
          <p:cNvPr id="6" name="Content Placeholder 5">
            <a:extLst>
              <a:ext uri="{FF2B5EF4-FFF2-40B4-BE49-F238E27FC236}">
                <a16:creationId xmlns:a16="http://schemas.microsoft.com/office/drawing/2014/main" id="{10A1B84E-485B-DA1B-37E9-6BF3947200BC}"/>
              </a:ext>
            </a:extLst>
          </p:cNvPr>
          <p:cNvGraphicFramePr>
            <a:graphicFrameLocks noGrp="1"/>
          </p:cNvGraphicFramePr>
          <p:nvPr>
            <p:ph idx="1"/>
            <p:extLst>
              <p:ext uri="{D42A27DB-BD31-4B8C-83A1-F6EECF244321}">
                <p14:modId xmlns:p14="http://schemas.microsoft.com/office/powerpoint/2010/main" val="2988153320"/>
              </p:ext>
            </p:extLst>
          </p:nvPr>
        </p:nvGraphicFramePr>
        <p:xfrm>
          <a:off x="426720" y="863600"/>
          <a:ext cx="11409680" cy="5557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069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METHOD</a:t>
            </a:r>
          </a:p>
        </p:txBody>
      </p:sp>
      <p:pic>
        <p:nvPicPr>
          <p:cNvPr id="1026" name="Picture 2" descr="3: Krippendorff's Framework and Components of Content Analysis... |  Download Scientific Diagram">
            <a:extLst>
              <a:ext uri="{FF2B5EF4-FFF2-40B4-BE49-F238E27FC236}">
                <a16:creationId xmlns:a16="http://schemas.microsoft.com/office/drawing/2014/main" id="{2387DD01-CB39-1800-44EA-3A290C536F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56360" y="1206486"/>
            <a:ext cx="5883632" cy="4445028"/>
          </a:xfrm>
          <a:prstGeom prst="rect">
            <a:avLst/>
          </a:prstGeom>
          <a:noFill/>
          <a:ln>
            <a:solidFill>
              <a:schemeClr val="accent2"/>
            </a:solidFill>
          </a:ln>
          <a:scene3d>
            <a:camera prst="perspectiveContrastingLeftFacing"/>
            <a:lightRig rig="threePt" dir="t"/>
          </a:scene3d>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3E2421AF-63E9-9793-C886-70418F08321B}"/>
              </a:ext>
            </a:extLst>
          </p:cNvPr>
          <p:cNvSpPr/>
          <p:nvPr/>
        </p:nvSpPr>
        <p:spPr>
          <a:xfrm>
            <a:off x="233029" y="1496636"/>
            <a:ext cx="5883631" cy="2616025"/>
          </a:xfrm>
          <a:prstGeom prst="roundRect">
            <a:avLst/>
          </a:prstGeom>
          <a:solidFill>
            <a:schemeClr val="accent2"/>
          </a:solidFill>
          <a:ln>
            <a:noFill/>
          </a:ln>
          <a:effectLst>
            <a:outerShdw blurRad="44450" dist="27940" dir="5400000" algn="ctr">
              <a:srgbClr val="000000">
                <a:alpha val="32000"/>
              </a:srgbClr>
            </a:outerShdw>
          </a:effectLst>
          <a:scene3d>
            <a:camera prst="perspectiveFront"/>
            <a:lightRig rig="balanced" dir="t">
              <a:rot lat="0" lon="0" rev="8700000"/>
            </a:lightRig>
          </a:scene3d>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en-GB" sz="2400" dirty="0">
                <a:solidFill>
                  <a:schemeClr val="bg1"/>
                </a:solidFill>
                <a:effectLst/>
                <a:ea typeface="Arial" panose="020B0604020202020204" pitchFamily="34" charset="0"/>
              </a:rPr>
              <a:t>The methodology used in this study is qualitative research with content analysis. </a:t>
            </a:r>
            <a:r>
              <a:rPr lang="en-GB" sz="2400" dirty="0" err="1">
                <a:solidFill>
                  <a:schemeClr val="bg1"/>
                </a:solidFill>
                <a:effectLst/>
                <a:ea typeface="Arial" panose="020B0604020202020204" pitchFamily="34" charset="0"/>
              </a:rPr>
              <a:t>Krippendorff</a:t>
            </a:r>
            <a:r>
              <a:rPr lang="en-GB" sz="2400" dirty="0">
                <a:solidFill>
                  <a:schemeClr val="bg1"/>
                </a:solidFill>
                <a:effectLst/>
                <a:ea typeface="Arial" panose="020B0604020202020204" pitchFamily="34" charset="0"/>
              </a:rPr>
              <a:t> (in </a:t>
            </a:r>
            <a:r>
              <a:rPr lang="en-GB" sz="2400" dirty="0" err="1">
                <a:solidFill>
                  <a:schemeClr val="bg1"/>
                </a:solidFill>
                <a:effectLst/>
                <a:ea typeface="Arial" panose="020B0604020202020204" pitchFamily="34" charset="0"/>
              </a:rPr>
              <a:t>Zuhdi</a:t>
            </a:r>
            <a:r>
              <a:rPr lang="en-GB" sz="2400" dirty="0">
                <a:solidFill>
                  <a:schemeClr val="bg1"/>
                </a:solidFill>
                <a:effectLst/>
                <a:ea typeface="Arial" panose="020B0604020202020204" pitchFamily="34" charset="0"/>
              </a:rPr>
              <a:t> and </a:t>
            </a:r>
            <a:r>
              <a:rPr lang="en-GB" sz="2400" dirty="0" err="1">
                <a:solidFill>
                  <a:schemeClr val="bg1"/>
                </a:solidFill>
                <a:effectLst/>
                <a:ea typeface="Arial" panose="020B0604020202020204" pitchFamily="34" charset="0"/>
              </a:rPr>
              <a:t>Afifah</a:t>
            </a:r>
            <a:r>
              <a:rPr lang="en-GB" sz="2400" dirty="0">
                <a:solidFill>
                  <a:schemeClr val="bg1"/>
                </a:solidFill>
                <a:effectLst/>
                <a:ea typeface="Arial" panose="020B0604020202020204" pitchFamily="34" charset="0"/>
              </a:rPr>
              <a:t>, 2004) explains that content analysis is a research technique used to make valid inferences and can be re-examined based on the context. </a:t>
            </a:r>
            <a:endParaRPr lang="id-ID" dirty="0"/>
          </a:p>
        </p:txBody>
      </p:sp>
      <p:sp>
        <p:nvSpPr>
          <p:cNvPr id="3" name="Rectangle: Rounded Corners 2">
            <a:extLst>
              <a:ext uri="{FF2B5EF4-FFF2-40B4-BE49-F238E27FC236}">
                <a16:creationId xmlns:a16="http://schemas.microsoft.com/office/drawing/2014/main" id="{951C4006-6AA7-297C-8411-2EC922B1B927}"/>
              </a:ext>
            </a:extLst>
          </p:cNvPr>
          <p:cNvSpPr/>
          <p:nvPr/>
        </p:nvSpPr>
        <p:spPr>
          <a:xfrm>
            <a:off x="247805" y="4348480"/>
            <a:ext cx="5987833" cy="1869440"/>
          </a:xfrm>
          <a:prstGeom prst="roundRect">
            <a:avLst/>
          </a:prstGeom>
          <a:solidFill>
            <a:schemeClr val="accent2"/>
          </a:solidFill>
          <a:ln>
            <a:noFill/>
          </a:ln>
          <a:effectLst>
            <a:outerShdw blurRad="44450" dist="27940" dir="5400000" algn="ctr">
              <a:srgbClr val="000000">
                <a:alpha val="32000"/>
              </a:srgbClr>
            </a:outerShdw>
          </a:effectLst>
          <a:scene3d>
            <a:camera prst="perspectiveFront"/>
            <a:lightRig rig="balanced" dir="t">
              <a:rot lat="0" lon="0" rev="8700000"/>
            </a:lightRig>
          </a:scene3d>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en-US" sz="2400" dirty="0"/>
              <a:t>The data is a language policy documents and the focus of research is the position of Bahasa Indonesia. To investigate the status of Bahasa Indonesia, the researchers use </a:t>
            </a:r>
            <a:r>
              <a:rPr lang="en-US" sz="2400" dirty="0" err="1"/>
              <a:t>Spolsky’s</a:t>
            </a:r>
            <a:r>
              <a:rPr lang="en-US" sz="2400" dirty="0"/>
              <a:t> Theory.</a:t>
            </a:r>
            <a:endParaRPr lang="id-ID" sz="2400" dirty="0"/>
          </a:p>
        </p:txBody>
      </p:sp>
    </p:spTree>
    <p:extLst>
      <p:ext uri="{BB962C8B-B14F-4D97-AF65-F5344CB8AC3E}">
        <p14:creationId xmlns:p14="http://schemas.microsoft.com/office/powerpoint/2010/main" val="915989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026E4663-0293-E332-59E0-B9F7E37D98D7}"/>
              </a:ext>
            </a:extLst>
          </p:cNvPr>
          <p:cNvSpPr/>
          <p:nvPr/>
        </p:nvSpPr>
        <p:spPr>
          <a:xfrm>
            <a:off x="366684" y="1540538"/>
            <a:ext cx="6095076" cy="2708406"/>
          </a:xfrm>
          <a:prstGeom prst="roundRect">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800" dirty="0" err="1">
                <a:solidFill>
                  <a:schemeClr val="bg1"/>
                </a:solidFill>
              </a:rPr>
              <a:t>Spolsky</a:t>
            </a:r>
            <a:r>
              <a:rPr lang="en-US" sz="1800" dirty="0">
                <a:solidFill>
                  <a:schemeClr val="bg1"/>
                </a:solidFill>
              </a:rPr>
              <a:t> (2003) explains that there are three components in language policy, namely practice, belief or ideology, and management or planning. Practice refers to the habitual pattern of language selection whose use is repeated, belief refers to views on language and language use, and management or planning refers to attempts to modify or influence linguistic practice by the intervention of a language (2004: 5).</a:t>
            </a:r>
          </a:p>
          <a:p>
            <a:pPr algn="ctr"/>
            <a:endParaRPr lang="id-ID" dirty="0"/>
          </a:p>
        </p:txBody>
      </p:sp>
      <p:sp>
        <p:nvSpPr>
          <p:cNvPr id="4" name="Title 3"/>
          <p:cNvSpPr>
            <a:spLocks noGrp="1"/>
          </p:cNvSpPr>
          <p:nvPr>
            <p:ph type="title"/>
          </p:nvPr>
        </p:nvSpPr>
        <p:spPr>
          <a:xfrm>
            <a:off x="579582" y="843466"/>
            <a:ext cx="5719618" cy="578934"/>
          </a:xfrm>
        </p:spPr>
        <p:txBody>
          <a:bodyPr>
            <a:normAutofit fontScale="90000"/>
          </a:bodyPr>
          <a:lstStyle/>
          <a:p>
            <a:r>
              <a:rPr lang="en-US" b="1" dirty="0">
                <a:solidFill>
                  <a:schemeClr val="bg1"/>
                </a:solidFill>
                <a:latin typeface="+mn-lt"/>
              </a:rPr>
              <a:t>LITERATURE REVIEW</a:t>
            </a:r>
          </a:p>
        </p:txBody>
      </p:sp>
      <p:graphicFrame>
        <p:nvGraphicFramePr>
          <p:cNvPr id="6" name="Diagram 5">
            <a:extLst>
              <a:ext uri="{FF2B5EF4-FFF2-40B4-BE49-F238E27FC236}">
                <a16:creationId xmlns:a16="http://schemas.microsoft.com/office/drawing/2014/main" id="{5DB53131-1AE3-C57E-FF01-D2EB7F2D1C32}"/>
              </a:ext>
            </a:extLst>
          </p:cNvPr>
          <p:cNvGraphicFramePr/>
          <p:nvPr>
            <p:extLst>
              <p:ext uri="{D42A27DB-BD31-4B8C-83A1-F6EECF244321}">
                <p14:modId xmlns:p14="http://schemas.microsoft.com/office/powerpoint/2010/main" val="4132945921"/>
              </p:ext>
            </p:extLst>
          </p:nvPr>
        </p:nvGraphicFramePr>
        <p:xfrm>
          <a:off x="5001106" y="967450"/>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4887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6" name="Rectangle: Rounded Corners 5">
            <a:extLst>
              <a:ext uri="{FF2B5EF4-FFF2-40B4-BE49-F238E27FC236}">
                <a16:creationId xmlns:a16="http://schemas.microsoft.com/office/drawing/2014/main" id="{B67213D5-CCC6-6DC2-A65B-51FEDD76AD6F}"/>
              </a:ext>
            </a:extLst>
          </p:cNvPr>
          <p:cNvSpPr/>
          <p:nvPr/>
        </p:nvSpPr>
        <p:spPr>
          <a:xfrm>
            <a:off x="3227598" y="2185853"/>
            <a:ext cx="2367280" cy="1503680"/>
          </a:xfrm>
          <a:prstGeom prst="round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English is the main language and lingua franca</a:t>
            </a:r>
            <a:endParaRPr lang="id-ID" dirty="0"/>
          </a:p>
        </p:txBody>
      </p:sp>
      <p:sp>
        <p:nvSpPr>
          <p:cNvPr id="7" name="Rectangle: Rounded Corners 6">
            <a:extLst>
              <a:ext uri="{FF2B5EF4-FFF2-40B4-BE49-F238E27FC236}">
                <a16:creationId xmlns:a16="http://schemas.microsoft.com/office/drawing/2014/main" id="{36F514E0-8FA4-573F-5E9E-28150F16C875}"/>
              </a:ext>
            </a:extLst>
          </p:cNvPr>
          <p:cNvSpPr/>
          <p:nvPr/>
        </p:nvSpPr>
        <p:spPr>
          <a:xfrm>
            <a:off x="6096000" y="2230356"/>
            <a:ext cx="2367280" cy="1503680"/>
          </a:xfrm>
          <a:prstGeom prst="round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Bahasa Indonesia  and mandarin are additional languages</a:t>
            </a:r>
            <a:endParaRPr lang="id-ID" dirty="0"/>
          </a:p>
        </p:txBody>
      </p:sp>
      <p:sp>
        <p:nvSpPr>
          <p:cNvPr id="8" name="Oval 7">
            <a:extLst>
              <a:ext uri="{FF2B5EF4-FFF2-40B4-BE49-F238E27FC236}">
                <a16:creationId xmlns:a16="http://schemas.microsoft.com/office/drawing/2014/main" id="{860C9EBC-A698-3805-BC5F-E4252DCCDAC5}"/>
              </a:ext>
            </a:extLst>
          </p:cNvPr>
          <p:cNvSpPr/>
          <p:nvPr/>
        </p:nvSpPr>
        <p:spPr>
          <a:xfrm>
            <a:off x="634733" y="4186184"/>
            <a:ext cx="1780673" cy="1860884"/>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21</a:t>
            </a:r>
            <a:r>
              <a:rPr lang="en-US" baseline="30000" dirty="0"/>
              <a:t>st</a:t>
            </a:r>
            <a:r>
              <a:rPr lang="en-US" dirty="0"/>
              <a:t> century skills </a:t>
            </a:r>
            <a:endParaRPr lang="id-ID" dirty="0"/>
          </a:p>
        </p:txBody>
      </p:sp>
      <p:sp>
        <p:nvSpPr>
          <p:cNvPr id="9" name="Oval 8">
            <a:extLst>
              <a:ext uri="{FF2B5EF4-FFF2-40B4-BE49-F238E27FC236}">
                <a16:creationId xmlns:a16="http://schemas.microsoft.com/office/drawing/2014/main" id="{06C95DBF-6853-D070-B061-F437DC6B0FD1}"/>
              </a:ext>
            </a:extLst>
          </p:cNvPr>
          <p:cNvSpPr/>
          <p:nvPr/>
        </p:nvSpPr>
        <p:spPr>
          <a:xfrm>
            <a:off x="3605926" y="4193552"/>
            <a:ext cx="1780673" cy="1860884"/>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Multilingualism and Multiculturalism</a:t>
            </a:r>
            <a:endParaRPr lang="id-ID" dirty="0"/>
          </a:p>
        </p:txBody>
      </p:sp>
      <p:sp>
        <p:nvSpPr>
          <p:cNvPr id="10" name="Oval 9">
            <a:extLst>
              <a:ext uri="{FF2B5EF4-FFF2-40B4-BE49-F238E27FC236}">
                <a16:creationId xmlns:a16="http://schemas.microsoft.com/office/drawing/2014/main" id="{922D2F94-4A4F-221B-1386-6F7D28E5E804}"/>
              </a:ext>
            </a:extLst>
          </p:cNvPr>
          <p:cNvSpPr/>
          <p:nvPr/>
        </p:nvSpPr>
        <p:spPr>
          <a:xfrm>
            <a:off x="6269182" y="4186184"/>
            <a:ext cx="1780673" cy="1860884"/>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Mother Tongue  must be developed</a:t>
            </a:r>
            <a:endParaRPr lang="id-ID" dirty="0"/>
          </a:p>
        </p:txBody>
      </p:sp>
      <p:sp>
        <p:nvSpPr>
          <p:cNvPr id="11" name="Rectangle: Rounded Corners 10">
            <a:extLst>
              <a:ext uri="{FF2B5EF4-FFF2-40B4-BE49-F238E27FC236}">
                <a16:creationId xmlns:a16="http://schemas.microsoft.com/office/drawing/2014/main" id="{75846F17-D808-D94D-7438-11929A34E1D7}"/>
              </a:ext>
            </a:extLst>
          </p:cNvPr>
          <p:cNvSpPr/>
          <p:nvPr/>
        </p:nvSpPr>
        <p:spPr>
          <a:xfrm>
            <a:off x="508462" y="2193220"/>
            <a:ext cx="2367280" cy="1503680"/>
          </a:xfrm>
          <a:prstGeom prst="round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Schools respect diverse language and multiculturalism</a:t>
            </a:r>
            <a:endParaRPr lang="id-ID" dirty="0"/>
          </a:p>
        </p:txBody>
      </p:sp>
      <p:sp>
        <p:nvSpPr>
          <p:cNvPr id="12" name="Right Brace 11">
            <a:extLst>
              <a:ext uri="{FF2B5EF4-FFF2-40B4-BE49-F238E27FC236}">
                <a16:creationId xmlns:a16="http://schemas.microsoft.com/office/drawing/2014/main" id="{1A70ED90-348A-168B-0769-B7E88B9688E2}"/>
              </a:ext>
            </a:extLst>
          </p:cNvPr>
          <p:cNvSpPr/>
          <p:nvPr/>
        </p:nvSpPr>
        <p:spPr>
          <a:xfrm>
            <a:off x="8696960" y="2483582"/>
            <a:ext cx="802640" cy="3563486"/>
          </a:xfrm>
          <a:prstGeom prst="rightBrace">
            <a:avLst/>
          </a:pr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id-ID" b="1">
              <a:ln w="22225">
                <a:solidFill>
                  <a:schemeClr val="accent2"/>
                </a:solidFill>
                <a:prstDash val="solid"/>
              </a:ln>
              <a:solidFill>
                <a:schemeClr val="accent2">
                  <a:lumMod val="40000"/>
                  <a:lumOff val="60000"/>
                </a:schemeClr>
              </a:solidFill>
            </a:endParaRPr>
          </a:p>
        </p:txBody>
      </p:sp>
      <p:sp>
        <p:nvSpPr>
          <p:cNvPr id="13" name="Rectangle: Rounded Corners 12">
            <a:extLst>
              <a:ext uri="{FF2B5EF4-FFF2-40B4-BE49-F238E27FC236}">
                <a16:creationId xmlns:a16="http://schemas.microsoft.com/office/drawing/2014/main" id="{96E482B1-D559-2474-9A42-95141928BF2A}"/>
              </a:ext>
            </a:extLst>
          </p:cNvPr>
          <p:cNvSpPr/>
          <p:nvPr/>
        </p:nvSpPr>
        <p:spPr>
          <a:xfrm>
            <a:off x="9733280" y="2747742"/>
            <a:ext cx="2143152" cy="280416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Based on the rational, vision and mission, and language philosophy  in Language Policy Document</a:t>
            </a:r>
            <a:endParaRPr lang="id-ID" dirty="0"/>
          </a:p>
        </p:txBody>
      </p:sp>
      <p:sp>
        <p:nvSpPr>
          <p:cNvPr id="14" name="Rectangle: Rounded Corners 13">
            <a:extLst>
              <a:ext uri="{FF2B5EF4-FFF2-40B4-BE49-F238E27FC236}">
                <a16:creationId xmlns:a16="http://schemas.microsoft.com/office/drawing/2014/main" id="{59F03925-E568-874A-ACE0-A4E5D8C4C702}"/>
              </a:ext>
            </a:extLst>
          </p:cNvPr>
          <p:cNvSpPr/>
          <p:nvPr/>
        </p:nvSpPr>
        <p:spPr>
          <a:xfrm>
            <a:off x="3254796" y="1405259"/>
            <a:ext cx="5527502" cy="573088"/>
          </a:xfrm>
          <a:prstGeom prst="roundRect">
            <a:avLst/>
          </a:prstGeom>
          <a:ln>
            <a:solidFill>
              <a:schemeClr val="accent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b="1" dirty="0"/>
              <a:t>IDEOLOGY (LANGUAGE BELIEF)</a:t>
            </a:r>
            <a:endParaRPr lang="id-ID" sz="2400" b="1" dirty="0"/>
          </a:p>
        </p:txBody>
      </p:sp>
    </p:spTree>
    <p:extLst>
      <p:ext uri="{BB962C8B-B14F-4D97-AF65-F5344CB8AC3E}">
        <p14:creationId xmlns:p14="http://schemas.microsoft.com/office/powerpoint/2010/main" val="59995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7" name="Rectangle: Rounded Corners 6">
            <a:extLst>
              <a:ext uri="{FF2B5EF4-FFF2-40B4-BE49-F238E27FC236}">
                <a16:creationId xmlns:a16="http://schemas.microsoft.com/office/drawing/2014/main" id="{36F514E0-8FA4-573F-5E9E-28150F16C875}"/>
              </a:ext>
            </a:extLst>
          </p:cNvPr>
          <p:cNvSpPr/>
          <p:nvPr/>
        </p:nvSpPr>
        <p:spPr>
          <a:xfrm>
            <a:off x="6142791" y="3329401"/>
            <a:ext cx="2583948" cy="2056141"/>
          </a:xfrm>
          <a:prstGeom prst="round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Allocates 3 periods per week grade 7-8</a:t>
            </a:r>
          </a:p>
          <a:p>
            <a:pPr algn="ctr"/>
            <a:r>
              <a:rPr lang="en-US" dirty="0"/>
              <a:t>2 period per week grade 9-10</a:t>
            </a:r>
          </a:p>
          <a:p>
            <a:pPr algn="ctr"/>
            <a:r>
              <a:rPr lang="en-US" dirty="0"/>
              <a:t>2 -6 period per week grade 11-12 </a:t>
            </a:r>
            <a:endParaRPr lang="id-ID" dirty="0"/>
          </a:p>
        </p:txBody>
      </p:sp>
      <p:sp>
        <p:nvSpPr>
          <p:cNvPr id="8" name="Oval 7">
            <a:extLst>
              <a:ext uri="{FF2B5EF4-FFF2-40B4-BE49-F238E27FC236}">
                <a16:creationId xmlns:a16="http://schemas.microsoft.com/office/drawing/2014/main" id="{860C9EBC-A698-3805-BC5F-E4252DCCDAC5}"/>
              </a:ext>
            </a:extLst>
          </p:cNvPr>
          <p:cNvSpPr/>
          <p:nvPr/>
        </p:nvSpPr>
        <p:spPr>
          <a:xfrm>
            <a:off x="2032299" y="2239029"/>
            <a:ext cx="1780673" cy="695014"/>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Primary</a:t>
            </a:r>
            <a:endParaRPr lang="id-ID" dirty="0"/>
          </a:p>
        </p:txBody>
      </p:sp>
      <p:sp>
        <p:nvSpPr>
          <p:cNvPr id="9" name="Oval 8">
            <a:extLst>
              <a:ext uri="{FF2B5EF4-FFF2-40B4-BE49-F238E27FC236}">
                <a16:creationId xmlns:a16="http://schemas.microsoft.com/office/drawing/2014/main" id="{06C95DBF-6853-D070-B061-F437DC6B0FD1}"/>
              </a:ext>
            </a:extLst>
          </p:cNvPr>
          <p:cNvSpPr/>
          <p:nvPr/>
        </p:nvSpPr>
        <p:spPr>
          <a:xfrm>
            <a:off x="6544428" y="2319247"/>
            <a:ext cx="1780673" cy="835801"/>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Secondary</a:t>
            </a:r>
            <a:endParaRPr lang="id-ID" dirty="0"/>
          </a:p>
        </p:txBody>
      </p:sp>
      <p:sp>
        <p:nvSpPr>
          <p:cNvPr id="11" name="Rectangle: Rounded Corners 10">
            <a:extLst>
              <a:ext uri="{FF2B5EF4-FFF2-40B4-BE49-F238E27FC236}">
                <a16:creationId xmlns:a16="http://schemas.microsoft.com/office/drawing/2014/main" id="{75846F17-D808-D94D-7438-11929A34E1D7}"/>
              </a:ext>
            </a:extLst>
          </p:cNvPr>
          <p:cNvSpPr/>
          <p:nvPr/>
        </p:nvSpPr>
        <p:spPr>
          <a:xfrm>
            <a:off x="120025" y="3155048"/>
            <a:ext cx="2873893" cy="1157976"/>
          </a:xfrm>
          <a:prstGeom prst="round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Bahasa Indonesia are taught from </a:t>
            </a:r>
            <a:r>
              <a:rPr lang="en-US" dirty="0" err="1"/>
              <a:t>Kindegarten</a:t>
            </a:r>
            <a:r>
              <a:rPr lang="en-US" dirty="0"/>
              <a:t> to Grade 6</a:t>
            </a:r>
            <a:endParaRPr lang="id-ID" dirty="0"/>
          </a:p>
        </p:txBody>
      </p:sp>
      <p:sp>
        <p:nvSpPr>
          <p:cNvPr id="12" name="Right Brace 11">
            <a:extLst>
              <a:ext uri="{FF2B5EF4-FFF2-40B4-BE49-F238E27FC236}">
                <a16:creationId xmlns:a16="http://schemas.microsoft.com/office/drawing/2014/main" id="{1A70ED90-348A-168B-0769-B7E88B9688E2}"/>
              </a:ext>
            </a:extLst>
          </p:cNvPr>
          <p:cNvSpPr/>
          <p:nvPr/>
        </p:nvSpPr>
        <p:spPr>
          <a:xfrm>
            <a:off x="8696960" y="2483582"/>
            <a:ext cx="802640" cy="3563486"/>
          </a:xfrm>
          <a:prstGeom prst="rightBrace">
            <a:avLst/>
          </a:pr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id-ID" b="1">
              <a:ln w="22225">
                <a:solidFill>
                  <a:schemeClr val="accent2"/>
                </a:solidFill>
                <a:prstDash val="solid"/>
              </a:ln>
              <a:solidFill>
                <a:schemeClr val="accent2">
                  <a:lumMod val="40000"/>
                  <a:lumOff val="60000"/>
                </a:schemeClr>
              </a:solidFill>
            </a:endParaRPr>
          </a:p>
        </p:txBody>
      </p:sp>
      <p:sp>
        <p:nvSpPr>
          <p:cNvPr id="13" name="Rectangle: Rounded Corners 12">
            <a:extLst>
              <a:ext uri="{FF2B5EF4-FFF2-40B4-BE49-F238E27FC236}">
                <a16:creationId xmlns:a16="http://schemas.microsoft.com/office/drawing/2014/main" id="{96E482B1-D559-2474-9A42-95141928BF2A}"/>
              </a:ext>
            </a:extLst>
          </p:cNvPr>
          <p:cNvSpPr/>
          <p:nvPr/>
        </p:nvSpPr>
        <p:spPr>
          <a:xfrm>
            <a:off x="9733280" y="2747742"/>
            <a:ext cx="2143152" cy="280416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Based on the part </a:t>
            </a:r>
            <a:r>
              <a:rPr lang="id-ID" sz="1800" dirty="0" err="1">
                <a:effectLst/>
                <a:ea typeface="Calibri" panose="020F0502020204030204" pitchFamily="34" charset="0"/>
              </a:rPr>
              <a:t>Language</a:t>
            </a:r>
            <a:r>
              <a:rPr lang="id-ID" sz="1800" dirty="0">
                <a:effectLst/>
                <a:ea typeface="Calibri" panose="020F0502020204030204" pitchFamily="34" charset="0"/>
              </a:rPr>
              <a:t> </a:t>
            </a:r>
            <a:r>
              <a:rPr lang="id-ID" sz="1800" dirty="0" err="1">
                <a:effectLst/>
                <a:ea typeface="Calibri" panose="020F0502020204030204" pitchFamily="34" charset="0"/>
              </a:rPr>
              <a:t>Pathways</a:t>
            </a:r>
            <a:r>
              <a:rPr lang="id-ID" sz="1800" dirty="0">
                <a:effectLst/>
                <a:ea typeface="Calibri" panose="020F0502020204030204" pitchFamily="34" charset="0"/>
              </a:rPr>
              <a:t>: </a:t>
            </a:r>
            <a:r>
              <a:rPr lang="id-ID" sz="1800" dirty="0" err="1">
                <a:effectLst/>
                <a:ea typeface="Calibri" panose="020F0502020204030204" pitchFamily="34" charset="0"/>
              </a:rPr>
              <a:t>Practices</a:t>
            </a:r>
            <a:r>
              <a:rPr lang="id-ID" sz="1800" dirty="0">
                <a:effectLst/>
                <a:ea typeface="Calibri" panose="020F0502020204030204" pitchFamily="34" charset="0"/>
              </a:rPr>
              <a:t> </a:t>
            </a:r>
            <a:r>
              <a:rPr lang="id-ID" sz="1800" dirty="0" err="1">
                <a:effectLst/>
                <a:ea typeface="Calibri" panose="020F0502020204030204" pitchFamily="34" charset="0"/>
              </a:rPr>
              <a:t>at</a:t>
            </a:r>
            <a:r>
              <a:rPr lang="id-ID" sz="1800" dirty="0">
                <a:effectLst/>
                <a:ea typeface="Calibri" panose="020F0502020204030204" pitchFamily="34" charset="0"/>
              </a:rPr>
              <a:t> Sampoerna </a:t>
            </a:r>
            <a:r>
              <a:rPr lang="id-ID" sz="1800" dirty="0" err="1">
                <a:effectLst/>
                <a:ea typeface="Calibri" panose="020F0502020204030204" pitchFamily="34" charset="0"/>
              </a:rPr>
              <a:t>Academy</a:t>
            </a:r>
            <a:r>
              <a:rPr lang="id-ID" sz="1800" dirty="0">
                <a:effectLst/>
                <a:ea typeface="Calibri" panose="020F0502020204030204" pitchFamily="34" charset="0"/>
              </a:rPr>
              <a:t> </a:t>
            </a:r>
            <a:r>
              <a:rPr lang="en-US" sz="1800" dirty="0">
                <a:effectLst/>
                <a:ea typeface="Calibri" panose="020F0502020204030204" pitchFamily="34" charset="0"/>
              </a:rPr>
              <a:t> in Language Policy Document</a:t>
            </a:r>
            <a:endParaRPr lang="id-ID" dirty="0"/>
          </a:p>
        </p:txBody>
      </p:sp>
      <p:sp>
        <p:nvSpPr>
          <p:cNvPr id="14" name="Rectangle: Rounded Corners 13">
            <a:extLst>
              <a:ext uri="{FF2B5EF4-FFF2-40B4-BE49-F238E27FC236}">
                <a16:creationId xmlns:a16="http://schemas.microsoft.com/office/drawing/2014/main" id="{59F03925-E568-874A-ACE0-A4E5D8C4C702}"/>
              </a:ext>
            </a:extLst>
          </p:cNvPr>
          <p:cNvSpPr/>
          <p:nvPr/>
        </p:nvSpPr>
        <p:spPr>
          <a:xfrm>
            <a:off x="3169458" y="1472457"/>
            <a:ext cx="5527502" cy="573088"/>
          </a:xfrm>
          <a:prstGeom prst="roundRect">
            <a:avLst/>
          </a:prstGeom>
          <a:ln>
            <a:solidFill>
              <a:schemeClr val="accent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b="1" dirty="0"/>
              <a:t>ECOLOGY (LANGUAGE PRACTICE)</a:t>
            </a:r>
            <a:endParaRPr lang="id-ID" sz="2400" b="1" dirty="0"/>
          </a:p>
        </p:txBody>
      </p:sp>
      <p:sp>
        <p:nvSpPr>
          <p:cNvPr id="2" name="Rectangle: Rounded Corners 1">
            <a:extLst>
              <a:ext uri="{FF2B5EF4-FFF2-40B4-BE49-F238E27FC236}">
                <a16:creationId xmlns:a16="http://schemas.microsoft.com/office/drawing/2014/main" id="{82F668E2-F4A3-9F5E-97BB-936094503FF6}"/>
              </a:ext>
            </a:extLst>
          </p:cNvPr>
          <p:cNvSpPr/>
          <p:nvPr/>
        </p:nvSpPr>
        <p:spPr>
          <a:xfrm>
            <a:off x="117739" y="4452156"/>
            <a:ext cx="2873893" cy="1157976"/>
          </a:xfrm>
          <a:prstGeom prst="round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Class placement based on the mother tongue</a:t>
            </a:r>
            <a:endParaRPr lang="id-ID" dirty="0"/>
          </a:p>
        </p:txBody>
      </p:sp>
      <p:sp>
        <p:nvSpPr>
          <p:cNvPr id="3" name="Rectangle: Rounded Corners 2">
            <a:extLst>
              <a:ext uri="{FF2B5EF4-FFF2-40B4-BE49-F238E27FC236}">
                <a16:creationId xmlns:a16="http://schemas.microsoft.com/office/drawing/2014/main" id="{1BF3DC62-DF71-4AD8-3DFE-AED810DCA80D}"/>
              </a:ext>
            </a:extLst>
          </p:cNvPr>
          <p:cNvSpPr/>
          <p:nvPr/>
        </p:nvSpPr>
        <p:spPr>
          <a:xfrm>
            <a:off x="3035218" y="3182570"/>
            <a:ext cx="2873893" cy="2369332"/>
          </a:xfrm>
          <a:prstGeom prst="round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Allowing students to use mother tongue in class is the concept of language acquisition</a:t>
            </a:r>
            <a:endParaRPr lang="id-ID" dirty="0"/>
          </a:p>
        </p:txBody>
      </p:sp>
    </p:spTree>
    <p:extLst>
      <p:ext uri="{BB962C8B-B14F-4D97-AF65-F5344CB8AC3E}">
        <p14:creationId xmlns:p14="http://schemas.microsoft.com/office/powerpoint/2010/main" val="2558606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53154" y="690866"/>
            <a:ext cx="10515600" cy="573088"/>
          </a:xfrm>
        </p:spPr>
        <p:txBody>
          <a:bodyPr>
            <a:normAutofit fontScale="90000"/>
          </a:bodyPr>
          <a:lstStyle/>
          <a:p>
            <a:r>
              <a:rPr lang="en-US" b="1" dirty="0">
                <a:solidFill>
                  <a:schemeClr val="bg1"/>
                </a:solidFill>
                <a:latin typeface="+mn-lt"/>
              </a:rPr>
              <a:t>FINDING AND DISCUSSION</a:t>
            </a:r>
          </a:p>
        </p:txBody>
      </p:sp>
      <p:graphicFrame>
        <p:nvGraphicFramePr>
          <p:cNvPr id="2" name="Table 1">
            <a:extLst>
              <a:ext uri="{FF2B5EF4-FFF2-40B4-BE49-F238E27FC236}">
                <a16:creationId xmlns:a16="http://schemas.microsoft.com/office/drawing/2014/main" id="{FB26CC34-BF52-B070-BFE6-40B3157CC0DB}"/>
              </a:ext>
            </a:extLst>
          </p:cNvPr>
          <p:cNvGraphicFramePr>
            <a:graphicFrameLocks noGrp="1"/>
          </p:cNvGraphicFramePr>
          <p:nvPr>
            <p:extLst>
              <p:ext uri="{D42A27DB-BD31-4B8C-83A1-F6EECF244321}">
                <p14:modId xmlns:p14="http://schemas.microsoft.com/office/powerpoint/2010/main" val="2251286158"/>
              </p:ext>
            </p:extLst>
          </p:nvPr>
        </p:nvGraphicFramePr>
        <p:xfrm>
          <a:off x="653153" y="1932329"/>
          <a:ext cx="11231617" cy="4284007"/>
        </p:xfrm>
        <a:graphic>
          <a:graphicData uri="http://schemas.openxmlformats.org/drawingml/2006/table">
            <a:tbl>
              <a:tblPr>
                <a:effectLst>
                  <a:outerShdw blurRad="50800" dist="38100" dir="2700000" algn="tl" rotWithShape="0">
                    <a:prstClr val="black">
                      <a:alpha val="40000"/>
                    </a:prstClr>
                  </a:outerShdw>
                </a:effectLst>
                <a:tableStyleId>{8EC20E35-A176-4012-BC5E-935CFFF8708E}</a:tableStyleId>
              </a:tblPr>
              <a:tblGrid>
                <a:gridCol w="566046">
                  <a:extLst>
                    <a:ext uri="{9D8B030D-6E8A-4147-A177-3AD203B41FA5}">
                      <a16:colId xmlns:a16="http://schemas.microsoft.com/office/drawing/2014/main" val="549213550"/>
                    </a:ext>
                  </a:extLst>
                </a:gridCol>
                <a:gridCol w="2333298">
                  <a:extLst>
                    <a:ext uri="{9D8B030D-6E8A-4147-A177-3AD203B41FA5}">
                      <a16:colId xmlns:a16="http://schemas.microsoft.com/office/drawing/2014/main" val="3423642623"/>
                    </a:ext>
                  </a:extLst>
                </a:gridCol>
                <a:gridCol w="3979196">
                  <a:extLst>
                    <a:ext uri="{9D8B030D-6E8A-4147-A177-3AD203B41FA5}">
                      <a16:colId xmlns:a16="http://schemas.microsoft.com/office/drawing/2014/main" val="908054916"/>
                    </a:ext>
                  </a:extLst>
                </a:gridCol>
                <a:gridCol w="4353077">
                  <a:extLst>
                    <a:ext uri="{9D8B030D-6E8A-4147-A177-3AD203B41FA5}">
                      <a16:colId xmlns:a16="http://schemas.microsoft.com/office/drawing/2014/main" val="1539159244"/>
                    </a:ext>
                  </a:extLst>
                </a:gridCol>
              </a:tblGrid>
              <a:tr h="241845">
                <a:tc>
                  <a:txBody>
                    <a:bodyPr/>
                    <a:lstStyle/>
                    <a:p>
                      <a:pPr>
                        <a:lnSpc>
                          <a:spcPct val="100000"/>
                        </a:lnSpc>
                      </a:pPr>
                      <a:r>
                        <a:rPr lang="en-GB" sz="1400" b="1">
                          <a:solidFill>
                            <a:schemeClr val="bg1"/>
                          </a:solidFill>
                          <a:effectLst/>
                        </a:rPr>
                        <a:t>No</a:t>
                      </a:r>
                      <a:endParaRPr lang="id-ID" sz="1400" b="1">
                        <a:solidFill>
                          <a:schemeClr val="bg1"/>
                        </a:solidFill>
                        <a:effectLst/>
                        <a:latin typeface="Arial" panose="020B0604020202020204" pitchFamily="34" charset="0"/>
                        <a:ea typeface="Arial" panose="020B0604020202020204" pitchFamily="34" charset="0"/>
                      </a:endParaRPr>
                    </a:p>
                  </a:txBody>
                  <a:tcPr marL="25410" marR="25410" marT="25410" marB="25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nSpc>
                          <a:spcPct val="100000"/>
                        </a:lnSpc>
                      </a:pPr>
                      <a:r>
                        <a:rPr lang="en-GB" sz="1400" b="1">
                          <a:solidFill>
                            <a:schemeClr val="bg1"/>
                          </a:solidFill>
                          <a:effectLst/>
                        </a:rPr>
                        <a:t>Situation</a:t>
                      </a:r>
                      <a:endParaRPr lang="id-ID" sz="1400" b="1">
                        <a:solidFill>
                          <a:schemeClr val="bg1"/>
                        </a:solidFill>
                        <a:effectLst/>
                        <a:latin typeface="Arial" panose="020B0604020202020204" pitchFamily="34" charset="0"/>
                        <a:ea typeface="Arial" panose="020B0604020202020204" pitchFamily="34" charset="0"/>
                      </a:endParaRPr>
                    </a:p>
                  </a:txBody>
                  <a:tcPr marL="25410" marR="25410" marT="25410" marB="25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nSpc>
                          <a:spcPct val="100000"/>
                        </a:lnSpc>
                      </a:pPr>
                      <a:r>
                        <a:rPr lang="en-GB" sz="1400" b="1" dirty="0">
                          <a:solidFill>
                            <a:schemeClr val="bg1"/>
                          </a:solidFill>
                          <a:effectLst/>
                        </a:rPr>
                        <a:t>English</a:t>
                      </a:r>
                      <a:endParaRPr lang="id-ID" sz="1400" b="1" dirty="0">
                        <a:solidFill>
                          <a:schemeClr val="bg1"/>
                        </a:solidFill>
                        <a:effectLst/>
                        <a:latin typeface="Arial" panose="020B0604020202020204" pitchFamily="34" charset="0"/>
                        <a:ea typeface="Arial" panose="020B0604020202020204" pitchFamily="34" charset="0"/>
                      </a:endParaRPr>
                    </a:p>
                  </a:txBody>
                  <a:tcPr marL="25410" marR="25410" marT="25410" marB="25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nSpc>
                          <a:spcPct val="100000"/>
                        </a:lnSpc>
                      </a:pPr>
                      <a:r>
                        <a:rPr lang="en-GB" sz="1400" b="1">
                          <a:solidFill>
                            <a:schemeClr val="bg1"/>
                          </a:solidFill>
                          <a:effectLst/>
                        </a:rPr>
                        <a:t>Bahasa Indonesia</a:t>
                      </a:r>
                      <a:endParaRPr lang="id-ID" sz="1400" b="1">
                        <a:solidFill>
                          <a:schemeClr val="bg1"/>
                        </a:solidFill>
                        <a:effectLst/>
                        <a:latin typeface="Arial" panose="020B0604020202020204" pitchFamily="34" charset="0"/>
                        <a:ea typeface="Arial" panose="020B0604020202020204" pitchFamily="34" charset="0"/>
                      </a:endParaRPr>
                    </a:p>
                  </a:txBody>
                  <a:tcPr marL="25410" marR="25410" marT="25410" marB="25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173905097"/>
                  </a:ext>
                </a:extLst>
              </a:tr>
              <a:tr h="893532">
                <a:tc>
                  <a:txBody>
                    <a:bodyPr/>
                    <a:lstStyle/>
                    <a:p>
                      <a:pPr>
                        <a:lnSpc>
                          <a:spcPct val="100000"/>
                        </a:lnSpc>
                      </a:pPr>
                      <a:r>
                        <a:rPr lang="en-GB" sz="1400" b="1">
                          <a:solidFill>
                            <a:schemeClr val="bg1"/>
                          </a:solidFill>
                          <a:effectLst/>
                        </a:rPr>
                        <a:t>1</a:t>
                      </a:r>
                      <a:endParaRPr lang="id-ID" sz="1400" b="1">
                        <a:solidFill>
                          <a:schemeClr val="bg1"/>
                        </a:solidFill>
                        <a:effectLst/>
                        <a:latin typeface="Arial" panose="020B0604020202020204" pitchFamily="34" charset="0"/>
                        <a:ea typeface="Arial" panose="020B0604020202020204" pitchFamily="34" charset="0"/>
                      </a:endParaRPr>
                    </a:p>
                  </a:txBody>
                  <a:tcPr marL="25410" marR="25410" marT="25410" marB="25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nSpc>
                          <a:spcPct val="100000"/>
                        </a:lnSpc>
                      </a:pPr>
                      <a:r>
                        <a:rPr lang="en-GB" sz="1400" b="1">
                          <a:solidFill>
                            <a:schemeClr val="bg1"/>
                          </a:solidFill>
                          <a:effectLst/>
                        </a:rPr>
                        <a:t>In-class interaction</a:t>
                      </a:r>
                      <a:endParaRPr lang="id-ID" sz="1400" b="1">
                        <a:solidFill>
                          <a:schemeClr val="bg1"/>
                        </a:solidFill>
                        <a:effectLst/>
                        <a:latin typeface="Arial" panose="020B0604020202020204" pitchFamily="34" charset="0"/>
                        <a:ea typeface="Arial" panose="020B0604020202020204" pitchFamily="34" charset="0"/>
                      </a:endParaRPr>
                    </a:p>
                  </a:txBody>
                  <a:tcPr marL="25410" marR="25410" marT="25410" marB="25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nSpc>
                          <a:spcPct val="100000"/>
                        </a:lnSpc>
                      </a:pPr>
                      <a:r>
                        <a:rPr lang="en-GB" sz="1400" b="1" dirty="0">
                          <a:solidFill>
                            <a:schemeClr val="bg1"/>
                          </a:solidFill>
                          <a:effectLst/>
                        </a:rPr>
                        <a:t>All subjects use English</a:t>
                      </a:r>
                      <a:endParaRPr lang="id-ID" sz="1400" b="1" dirty="0">
                        <a:solidFill>
                          <a:schemeClr val="bg1"/>
                        </a:solidFill>
                        <a:effectLst/>
                      </a:endParaRPr>
                    </a:p>
                    <a:p>
                      <a:pPr>
                        <a:lnSpc>
                          <a:spcPct val="100000"/>
                        </a:lnSpc>
                      </a:pPr>
                      <a:endParaRPr lang="id-ID" sz="1400" b="1" dirty="0">
                        <a:solidFill>
                          <a:schemeClr val="bg1"/>
                        </a:solidFill>
                        <a:effectLst/>
                      </a:endParaRPr>
                    </a:p>
                  </a:txBody>
                  <a:tcPr marL="25410" marR="25410" marT="25410" marB="25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nSpc>
                          <a:spcPct val="100000"/>
                        </a:lnSpc>
                      </a:pPr>
                      <a:r>
                        <a:rPr lang="en-GB" sz="1400" b="1" dirty="0">
                          <a:solidFill>
                            <a:schemeClr val="bg1"/>
                          </a:solidFill>
                          <a:effectLst/>
                        </a:rPr>
                        <a:t>During Bahasa Indonesia classes and in certain situations, such as earthquakes, science labs, and physical education</a:t>
                      </a:r>
                      <a:endParaRPr lang="id-ID" sz="1400" b="1" dirty="0">
                        <a:solidFill>
                          <a:schemeClr val="bg1"/>
                        </a:solidFill>
                        <a:effectLst/>
                      </a:endParaRPr>
                    </a:p>
                    <a:p>
                      <a:pPr>
                        <a:lnSpc>
                          <a:spcPct val="100000"/>
                        </a:lnSpc>
                      </a:pPr>
                      <a:r>
                        <a:rPr lang="en-GB" sz="1400" b="1" dirty="0">
                          <a:solidFill>
                            <a:schemeClr val="bg1"/>
                          </a:solidFill>
                          <a:effectLst/>
                        </a:rPr>
                        <a:t>Explaining complex concepts can be done in Bahasa Indonesia</a:t>
                      </a:r>
                      <a:endParaRPr lang="id-ID" sz="1400" b="1" dirty="0">
                        <a:solidFill>
                          <a:schemeClr val="bg1"/>
                        </a:solidFill>
                        <a:effectLst/>
                        <a:latin typeface="Arial" panose="020B0604020202020204" pitchFamily="34" charset="0"/>
                        <a:ea typeface="Arial" panose="020B0604020202020204" pitchFamily="34" charset="0"/>
                      </a:endParaRPr>
                    </a:p>
                  </a:txBody>
                  <a:tcPr marL="25410" marR="25410" marT="25410" marB="25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669333385"/>
                  </a:ext>
                </a:extLst>
              </a:tr>
              <a:tr h="241845">
                <a:tc>
                  <a:txBody>
                    <a:bodyPr/>
                    <a:lstStyle/>
                    <a:p>
                      <a:pPr>
                        <a:lnSpc>
                          <a:spcPct val="100000"/>
                        </a:lnSpc>
                      </a:pPr>
                      <a:r>
                        <a:rPr lang="en-GB" sz="1400" b="1">
                          <a:solidFill>
                            <a:schemeClr val="bg1"/>
                          </a:solidFill>
                          <a:effectLst/>
                        </a:rPr>
                        <a:t>2</a:t>
                      </a:r>
                      <a:endParaRPr lang="id-ID" sz="1400" b="1">
                        <a:solidFill>
                          <a:schemeClr val="bg1"/>
                        </a:solidFill>
                        <a:effectLst/>
                        <a:latin typeface="Arial" panose="020B0604020202020204" pitchFamily="34" charset="0"/>
                        <a:ea typeface="Arial" panose="020B0604020202020204" pitchFamily="34" charset="0"/>
                      </a:endParaRPr>
                    </a:p>
                  </a:txBody>
                  <a:tcPr marL="25410" marR="25410" marT="25410" marB="25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nSpc>
                          <a:spcPct val="100000"/>
                        </a:lnSpc>
                      </a:pPr>
                      <a:r>
                        <a:rPr lang="en-GB" sz="1400" b="1">
                          <a:solidFill>
                            <a:schemeClr val="bg1"/>
                          </a:solidFill>
                          <a:effectLst/>
                        </a:rPr>
                        <a:t>Disaster Simulation</a:t>
                      </a:r>
                      <a:endParaRPr lang="id-ID" sz="1400" b="1">
                        <a:solidFill>
                          <a:schemeClr val="bg1"/>
                        </a:solidFill>
                        <a:effectLst/>
                        <a:latin typeface="Arial" panose="020B0604020202020204" pitchFamily="34" charset="0"/>
                        <a:ea typeface="Arial" panose="020B0604020202020204" pitchFamily="34" charset="0"/>
                      </a:endParaRPr>
                    </a:p>
                  </a:txBody>
                  <a:tcPr marL="25410" marR="25410" marT="25410" marB="25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nSpc>
                          <a:spcPct val="100000"/>
                        </a:lnSpc>
                      </a:pPr>
                      <a:r>
                        <a:rPr lang="en-GB" sz="1400" b="1" dirty="0">
                          <a:solidFill>
                            <a:schemeClr val="bg1"/>
                          </a:solidFill>
                          <a:effectLst/>
                        </a:rPr>
                        <a:t>First in English</a:t>
                      </a:r>
                      <a:endParaRPr lang="id-ID" sz="1400" b="1" dirty="0">
                        <a:solidFill>
                          <a:schemeClr val="bg1"/>
                        </a:solidFill>
                        <a:effectLst/>
                        <a:latin typeface="Arial" panose="020B0604020202020204" pitchFamily="34" charset="0"/>
                        <a:ea typeface="Arial" panose="020B0604020202020204" pitchFamily="34" charset="0"/>
                      </a:endParaRPr>
                    </a:p>
                  </a:txBody>
                  <a:tcPr marL="25410" marR="25410" marT="25410" marB="25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nSpc>
                          <a:spcPct val="100000"/>
                        </a:lnSpc>
                      </a:pPr>
                      <a:r>
                        <a:rPr lang="en-GB" sz="1400" b="1">
                          <a:solidFill>
                            <a:schemeClr val="bg1"/>
                          </a:solidFill>
                          <a:effectLst/>
                        </a:rPr>
                        <a:t>Followed by Bahasa Indonesia</a:t>
                      </a:r>
                      <a:endParaRPr lang="id-ID" sz="1400" b="1">
                        <a:solidFill>
                          <a:schemeClr val="bg1"/>
                        </a:solidFill>
                        <a:effectLst/>
                        <a:latin typeface="Arial" panose="020B0604020202020204" pitchFamily="34" charset="0"/>
                        <a:ea typeface="Arial" panose="020B0604020202020204" pitchFamily="34" charset="0"/>
                      </a:endParaRPr>
                    </a:p>
                  </a:txBody>
                  <a:tcPr marL="25410" marR="25410" marT="25410" marB="25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841048357"/>
                  </a:ext>
                </a:extLst>
              </a:tr>
              <a:tr h="665139">
                <a:tc>
                  <a:txBody>
                    <a:bodyPr/>
                    <a:lstStyle/>
                    <a:p>
                      <a:pPr>
                        <a:lnSpc>
                          <a:spcPct val="100000"/>
                        </a:lnSpc>
                      </a:pPr>
                      <a:r>
                        <a:rPr lang="en-GB" sz="1400" b="1">
                          <a:solidFill>
                            <a:schemeClr val="bg1"/>
                          </a:solidFill>
                          <a:effectLst/>
                        </a:rPr>
                        <a:t>3</a:t>
                      </a:r>
                      <a:endParaRPr lang="id-ID" sz="1400" b="1">
                        <a:solidFill>
                          <a:schemeClr val="bg1"/>
                        </a:solidFill>
                        <a:effectLst/>
                        <a:latin typeface="Arial" panose="020B0604020202020204" pitchFamily="34" charset="0"/>
                        <a:ea typeface="Arial" panose="020B0604020202020204" pitchFamily="34" charset="0"/>
                      </a:endParaRPr>
                    </a:p>
                  </a:txBody>
                  <a:tcPr marL="25410" marR="25410" marT="25410" marB="25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nSpc>
                          <a:spcPct val="100000"/>
                        </a:lnSpc>
                      </a:pPr>
                      <a:r>
                        <a:rPr lang="en-GB" sz="1400" b="1">
                          <a:solidFill>
                            <a:schemeClr val="bg1"/>
                          </a:solidFill>
                          <a:effectLst/>
                        </a:rPr>
                        <a:t>Recess period</a:t>
                      </a:r>
                      <a:endParaRPr lang="id-ID" sz="1400" b="1">
                        <a:solidFill>
                          <a:schemeClr val="bg1"/>
                        </a:solidFill>
                        <a:effectLst/>
                        <a:latin typeface="Arial" panose="020B0604020202020204" pitchFamily="34" charset="0"/>
                        <a:ea typeface="Arial" panose="020B0604020202020204" pitchFamily="34" charset="0"/>
                      </a:endParaRPr>
                    </a:p>
                  </a:txBody>
                  <a:tcPr marL="25410" marR="25410" marT="25410" marB="25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nSpc>
                          <a:spcPct val="100000"/>
                        </a:lnSpc>
                      </a:pPr>
                      <a:r>
                        <a:rPr lang="en-GB" sz="1400" b="1" dirty="0">
                          <a:solidFill>
                            <a:schemeClr val="bg1"/>
                          </a:solidFill>
                          <a:effectLst/>
                        </a:rPr>
                        <a:t>Teacher on duty must communicate in English.</a:t>
                      </a:r>
                      <a:endParaRPr lang="id-ID" sz="1400" b="1" dirty="0">
                        <a:solidFill>
                          <a:schemeClr val="bg1"/>
                        </a:solidFill>
                        <a:effectLst/>
                      </a:endParaRPr>
                    </a:p>
                    <a:p>
                      <a:pPr>
                        <a:lnSpc>
                          <a:spcPct val="100000"/>
                        </a:lnSpc>
                      </a:pPr>
                      <a:r>
                        <a:rPr lang="en-GB" sz="1400" b="1" dirty="0">
                          <a:solidFill>
                            <a:schemeClr val="bg1"/>
                          </a:solidFill>
                          <a:effectLst/>
                        </a:rPr>
                        <a:t>Students can use any language.</a:t>
                      </a:r>
                      <a:endParaRPr lang="id-ID" sz="1400" b="1" dirty="0">
                        <a:solidFill>
                          <a:schemeClr val="bg1"/>
                        </a:solidFill>
                        <a:effectLst/>
                        <a:latin typeface="Arial" panose="020B0604020202020204" pitchFamily="34" charset="0"/>
                        <a:ea typeface="Arial" panose="020B0604020202020204" pitchFamily="34" charset="0"/>
                      </a:endParaRPr>
                    </a:p>
                  </a:txBody>
                  <a:tcPr marL="25410" marR="25410" marT="25410" marB="25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nSpc>
                          <a:spcPct val="100000"/>
                        </a:lnSpc>
                      </a:pPr>
                      <a:r>
                        <a:rPr lang="en-GB" sz="1400" b="1" dirty="0">
                          <a:solidFill>
                            <a:schemeClr val="bg1"/>
                          </a:solidFill>
                          <a:effectLst/>
                        </a:rPr>
                        <a:t>Students can use the language of their origin as long as it does not exclude other students from the language that their group is using </a:t>
                      </a:r>
                      <a:endParaRPr lang="id-ID" sz="1400" b="1" dirty="0">
                        <a:solidFill>
                          <a:schemeClr val="bg1"/>
                        </a:solidFill>
                        <a:effectLst/>
                        <a:latin typeface="Arial" panose="020B0604020202020204" pitchFamily="34" charset="0"/>
                        <a:ea typeface="Arial" panose="020B0604020202020204" pitchFamily="34" charset="0"/>
                      </a:endParaRPr>
                    </a:p>
                  </a:txBody>
                  <a:tcPr marL="25410" marR="25410" marT="25410" marB="25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665971229"/>
                  </a:ext>
                </a:extLst>
              </a:tr>
              <a:tr h="270134">
                <a:tc>
                  <a:txBody>
                    <a:bodyPr/>
                    <a:lstStyle/>
                    <a:p>
                      <a:pPr>
                        <a:lnSpc>
                          <a:spcPct val="100000"/>
                        </a:lnSpc>
                      </a:pPr>
                      <a:r>
                        <a:rPr lang="en-GB" sz="1400" b="1">
                          <a:solidFill>
                            <a:schemeClr val="bg1"/>
                          </a:solidFill>
                          <a:effectLst/>
                        </a:rPr>
                        <a:t>4</a:t>
                      </a:r>
                      <a:endParaRPr lang="id-ID" sz="1400" b="1">
                        <a:solidFill>
                          <a:schemeClr val="bg1"/>
                        </a:solidFill>
                        <a:effectLst/>
                        <a:latin typeface="Arial" panose="020B0604020202020204" pitchFamily="34" charset="0"/>
                        <a:ea typeface="Arial" panose="020B0604020202020204" pitchFamily="34" charset="0"/>
                      </a:endParaRPr>
                    </a:p>
                  </a:txBody>
                  <a:tcPr marL="25410" marR="25410" marT="25410" marB="25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nSpc>
                          <a:spcPct val="100000"/>
                        </a:lnSpc>
                      </a:pPr>
                      <a:r>
                        <a:rPr lang="en-GB" sz="1400" b="1">
                          <a:solidFill>
                            <a:schemeClr val="bg1"/>
                          </a:solidFill>
                          <a:effectLst/>
                        </a:rPr>
                        <a:t>Correspondence </a:t>
                      </a:r>
                      <a:endParaRPr lang="id-ID" sz="1400" b="1">
                        <a:solidFill>
                          <a:schemeClr val="bg1"/>
                        </a:solidFill>
                        <a:effectLst/>
                        <a:latin typeface="Arial" panose="020B0604020202020204" pitchFamily="34" charset="0"/>
                        <a:ea typeface="Arial" panose="020B0604020202020204" pitchFamily="34" charset="0"/>
                      </a:endParaRPr>
                    </a:p>
                  </a:txBody>
                  <a:tcPr marL="25410" marR="25410" marT="25410" marB="25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nSpc>
                          <a:spcPct val="100000"/>
                        </a:lnSpc>
                      </a:pPr>
                      <a:r>
                        <a:rPr lang="en-GB" sz="1400" b="1">
                          <a:solidFill>
                            <a:schemeClr val="bg1"/>
                          </a:solidFill>
                          <a:effectLst/>
                        </a:rPr>
                        <a:t>English and Bahasa Indonesia (two languages)</a:t>
                      </a:r>
                      <a:endParaRPr lang="id-ID" sz="1400" b="1">
                        <a:solidFill>
                          <a:schemeClr val="bg1"/>
                        </a:solidFill>
                        <a:effectLst/>
                        <a:latin typeface="Arial" panose="020B0604020202020204" pitchFamily="34" charset="0"/>
                        <a:ea typeface="Arial" panose="020B0604020202020204" pitchFamily="34" charset="0"/>
                      </a:endParaRPr>
                    </a:p>
                  </a:txBody>
                  <a:tcPr marL="25410" marR="25410" marT="25410" marB="25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nSpc>
                          <a:spcPct val="100000"/>
                        </a:lnSpc>
                      </a:pPr>
                      <a:r>
                        <a:rPr lang="en-GB" sz="1400" b="1">
                          <a:solidFill>
                            <a:schemeClr val="bg1"/>
                          </a:solidFill>
                          <a:effectLst/>
                        </a:rPr>
                        <a:t>English and Bahasa Indonesia</a:t>
                      </a:r>
                      <a:endParaRPr lang="id-ID" sz="1400" b="1">
                        <a:solidFill>
                          <a:schemeClr val="bg1"/>
                        </a:solidFill>
                        <a:effectLst/>
                        <a:latin typeface="Arial" panose="020B0604020202020204" pitchFamily="34" charset="0"/>
                        <a:ea typeface="Arial" panose="020B0604020202020204" pitchFamily="34" charset="0"/>
                      </a:endParaRPr>
                    </a:p>
                  </a:txBody>
                  <a:tcPr marL="25410" marR="25410" marT="25410" marB="25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632788545"/>
                  </a:ext>
                </a:extLst>
              </a:tr>
              <a:tr h="270134">
                <a:tc>
                  <a:txBody>
                    <a:bodyPr/>
                    <a:lstStyle/>
                    <a:p>
                      <a:pPr>
                        <a:lnSpc>
                          <a:spcPct val="100000"/>
                        </a:lnSpc>
                      </a:pPr>
                      <a:r>
                        <a:rPr lang="en-GB" sz="1400" b="1">
                          <a:solidFill>
                            <a:schemeClr val="bg1"/>
                          </a:solidFill>
                          <a:effectLst/>
                        </a:rPr>
                        <a:t>5</a:t>
                      </a:r>
                      <a:endParaRPr lang="id-ID" sz="1400" b="1">
                        <a:solidFill>
                          <a:schemeClr val="bg1"/>
                        </a:solidFill>
                        <a:effectLst/>
                        <a:latin typeface="Arial" panose="020B0604020202020204" pitchFamily="34" charset="0"/>
                        <a:ea typeface="Arial" panose="020B0604020202020204" pitchFamily="34" charset="0"/>
                      </a:endParaRPr>
                    </a:p>
                  </a:txBody>
                  <a:tcPr marL="25410" marR="25410" marT="25410" marB="25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nSpc>
                          <a:spcPct val="100000"/>
                        </a:lnSpc>
                      </a:pPr>
                      <a:r>
                        <a:rPr lang="en-GB" sz="1400" b="1">
                          <a:solidFill>
                            <a:schemeClr val="bg1"/>
                          </a:solidFill>
                          <a:effectLst/>
                        </a:rPr>
                        <a:t>Communication with parents </a:t>
                      </a:r>
                      <a:endParaRPr lang="id-ID" sz="1400" b="1">
                        <a:solidFill>
                          <a:schemeClr val="bg1"/>
                        </a:solidFill>
                        <a:effectLst/>
                        <a:latin typeface="Arial" panose="020B0604020202020204" pitchFamily="34" charset="0"/>
                        <a:ea typeface="Arial" panose="020B0604020202020204" pitchFamily="34" charset="0"/>
                      </a:endParaRPr>
                    </a:p>
                  </a:txBody>
                  <a:tcPr marL="25410" marR="25410" marT="25410" marB="25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nSpc>
                          <a:spcPct val="100000"/>
                        </a:lnSpc>
                      </a:pPr>
                      <a:r>
                        <a:rPr lang="en-GB" sz="1400" b="1">
                          <a:solidFill>
                            <a:schemeClr val="bg1"/>
                          </a:solidFill>
                          <a:effectLst/>
                        </a:rPr>
                        <a:t>English and Bahasa Indonesia (two languages)</a:t>
                      </a:r>
                      <a:endParaRPr lang="id-ID" sz="1400" b="1">
                        <a:solidFill>
                          <a:schemeClr val="bg1"/>
                        </a:solidFill>
                        <a:effectLst/>
                        <a:latin typeface="Arial" panose="020B0604020202020204" pitchFamily="34" charset="0"/>
                        <a:ea typeface="Arial" panose="020B0604020202020204" pitchFamily="34" charset="0"/>
                      </a:endParaRPr>
                    </a:p>
                  </a:txBody>
                  <a:tcPr marL="25410" marR="25410" marT="25410" marB="25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nSpc>
                          <a:spcPct val="100000"/>
                        </a:lnSpc>
                      </a:pPr>
                      <a:r>
                        <a:rPr lang="en-GB" sz="1400" b="1" dirty="0">
                          <a:solidFill>
                            <a:schemeClr val="bg1"/>
                          </a:solidFill>
                          <a:effectLst/>
                        </a:rPr>
                        <a:t>English and Bahasa Indonesia</a:t>
                      </a:r>
                      <a:endParaRPr lang="id-ID" sz="1400" b="1" dirty="0">
                        <a:solidFill>
                          <a:schemeClr val="bg1"/>
                        </a:solidFill>
                        <a:effectLst/>
                        <a:latin typeface="Arial" panose="020B0604020202020204" pitchFamily="34" charset="0"/>
                        <a:ea typeface="Arial" panose="020B0604020202020204" pitchFamily="34" charset="0"/>
                      </a:endParaRPr>
                    </a:p>
                  </a:txBody>
                  <a:tcPr marL="25410" marR="25410" marT="25410" marB="25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952370617"/>
                  </a:ext>
                </a:extLst>
              </a:tr>
              <a:tr h="665139">
                <a:tc>
                  <a:txBody>
                    <a:bodyPr/>
                    <a:lstStyle/>
                    <a:p>
                      <a:pPr>
                        <a:lnSpc>
                          <a:spcPct val="100000"/>
                        </a:lnSpc>
                      </a:pPr>
                      <a:r>
                        <a:rPr lang="en-GB" sz="1400" b="1">
                          <a:solidFill>
                            <a:schemeClr val="bg1"/>
                          </a:solidFill>
                          <a:effectLst/>
                        </a:rPr>
                        <a:t>6</a:t>
                      </a:r>
                      <a:endParaRPr lang="id-ID" sz="1400" b="1">
                        <a:solidFill>
                          <a:schemeClr val="bg1"/>
                        </a:solidFill>
                        <a:effectLst/>
                        <a:latin typeface="Arial" panose="020B0604020202020204" pitchFamily="34" charset="0"/>
                        <a:ea typeface="Arial" panose="020B0604020202020204" pitchFamily="34" charset="0"/>
                      </a:endParaRPr>
                    </a:p>
                  </a:txBody>
                  <a:tcPr marL="25410" marR="25410" marT="25410" marB="25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nSpc>
                          <a:spcPct val="100000"/>
                        </a:lnSpc>
                      </a:pPr>
                      <a:r>
                        <a:rPr lang="en-GB" sz="1400" b="1" dirty="0">
                          <a:solidFill>
                            <a:schemeClr val="bg1"/>
                          </a:solidFill>
                          <a:effectLst/>
                        </a:rPr>
                        <a:t>Communication between colleagues</a:t>
                      </a:r>
                      <a:endParaRPr lang="id-ID" sz="1400" b="1" dirty="0">
                        <a:solidFill>
                          <a:schemeClr val="bg1"/>
                        </a:solidFill>
                        <a:effectLst/>
                        <a:latin typeface="Arial" panose="020B0604020202020204" pitchFamily="34" charset="0"/>
                        <a:ea typeface="Arial" panose="020B0604020202020204" pitchFamily="34" charset="0"/>
                      </a:endParaRPr>
                    </a:p>
                  </a:txBody>
                  <a:tcPr marL="25410" marR="25410" marT="25410" marB="25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nSpc>
                          <a:spcPct val="100000"/>
                        </a:lnSpc>
                      </a:pPr>
                      <a:r>
                        <a:rPr lang="en-GB" sz="1400" b="1" dirty="0">
                          <a:solidFill>
                            <a:schemeClr val="bg1"/>
                          </a:solidFill>
                          <a:effectLst/>
                        </a:rPr>
                        <a:t>Within the scope of a large group, English must be used </a:t>
                      </a:r>
                      <a:endParaRPr lang="id-ID" sz="1400" b="1" dirty="0">
                        <a:solidFill>
                          <a:schemeClr val="bg1"/>
                        </a:solidFill>
                        <a:effectLst/>
                        <a:latin typeface="Arial" panose="020B0604020202020204" pitchFamily="34" charset="0"/>
                        <a:ea typeface="Arial" panose="020B0604020202020204" pitchFamily="34" charset="0"/>
                      </a:endParaRPr>
                    </a:p>
                  </a:txBody>
                  <a:tcPr marL="25410" marR="25410" marT="25410" marB="25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nSpc>
                          <a:spcPct val="100000"/>
                        </a:lnSpc>
                      </a:pPr>
                      <a:r>
                        <a:rPr lang="en-GB" sz="1400" b="1" dirty="0">
                          <a:solidFill>
                            <a:schemeClr val="bg1"/>
                          </a:solidFill>
                          <a:effectLst/>
                        </a:rPr>
                        <a:t>Within the scope of a small group, Bahasa Indonesia is allowed</a:t>
                      </a:r>
                      <a:endParaRPr lang="id-ID" sz="1400" b="1" dirty="0">
                        <a:solidFill>
                          <a:schemeClr val="bg1"/>
                        </a:solidFill>
                        <a:effectLst/>
                        <a:latin typeface="Arial" panose="020B0604020202020204" pitchFamily="34" charset="0"/>
                        <a:ea typeface="Arial" panose="020B0604020202020204" pitchFamily="34" charset="0"/>
                      </a:endParaRPr>
                    </a:p>
                  </a:txBody>
                  <a:tcPr marL="25410" marR="25410" marT="25410" marB="25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715704994"/>
                  </a:ext>
                </a:extLst>
              </a:tr>
              <a:tr h="453492">
                <a:tc>
                  <a:txBody>
                    <a:bodyPr/>
                    <a:lstStyle/>
                    <a:p>
                      <a:pPr>
                        <a:lnSpc>
                          <a:spcPct val="100000"/>
                        </a:lnSpc>
                      </a:pPr>
                      <a:r>
                        <a:rPr lang="en-GB" sz="1400" b="1">
                          <a:solidFill>
                            <a:schemeClr val="bg1"/>
                          </a:solidFill>
                          <a:effectLst/>
                        </a:rPr>
                        <a:t>6</a:t>
                      </a:r>
                      <a:endParaRPr lang="id-ID" sz="1400" b="1">
                        <a:solidFill>
                          <a:schemeClr val="bg1"/>
                        </a:solidFill>
                        <a:effectLst/>
                        <a:latin typeface="Arial" panose="020B0604020202020204" pitchFamily="34" charset="0"/>
                        <a:ea typeface="Arial" panose="020B0604020202020204" pitchFamily="34" charset="0"/>
                      </a:endParaRPr>
                    </a:p>
                  </a:txBody>
                  <a:tcPr marL="25410" marR="25410" marT="25410" marB="25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nSpc>
                          <a:spcPct val="100000"/>
                        </a:lnSpc>
                      </a:pPr>
                      <a:r>
                        <a:rPr lang="en-GB" sz="1400" b="1">
                          <a:solidFill>
                            <a:schemeClr val="bg1"/>
                          </a:solidFill>
                          <a:effectLst/>
                        </a:rPr>
                        <a:t>Teaching at the kindergarten level</a:t>
                      </a:r>
                      <a:endParaRPr lang="id-ID" sz="1400" b="1">
                        <a:solidFill>
                          <a:schemeClr val="bg1"/>
                        </a:solidFill>
                        <a:effectLst/>
                        <a:latin typeface="Arial" panose="020B0604020202020204" pitchFamily="34" charset="0"/>
                        <a:ea typeface="Arial" panose="020B0604020202020204" pitchFamily="34" charset="0"/>
                      </a:endParaRPr>
                    </a:p>
                  </a:txBody>
                  <a:tcPr marL="25410" marR="25410" marT="25410" marB="25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nSpc>
                          <a:spcPct val="100000"/>
                        </a:lnSpc>
                      </a:pPr>
                      <a:r>
                        <a:rPr lang="en-GB" sz="1400" b="1" dirty="0">
                          <a:solidFill>
                            <a:schemeClr val="bg1"/>
                          </a:solidFill>
                          <a:effectLst/>
                        </a:rPr>
                        <a:t>The use of both language and mix-code is allowed </a:t>
                      </a:r>
                      <a:endParaRPr lang="id-ID" sz="1400" b="1" dirty="0">
                        <a:solidFill>
                          <a:schemeClr val="bg1"/>
                        </a:solidFill>
                        <a:effectLst/>
                        <a:latin typeface="Arial" panose="020B0604020202020204" pitchFamily="34" charset="0"/>
                        <a:ea typeface="Arial" panose="020B0604020202020204" pitchFamily="34" charset="0"/>
                      </a:endParaRPr>
                    </a:p>
                  </a:txBody>
                  <a:tcPr marL="25410" marR="25410" marT="25410" marB="25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nSpc>
                          <a:spcPct val="100000"/>
                        </a:lnSpc>
                      </a:pPr>
                      <a:r>
                        <a:rPr lang="en-GB" sz="1400" b="1" dirty="0">
                          <a:solidFill>
                            <a:schemeClr val="bg1"/>
                          </a:solidFill>
                          <a:effectLst/>
                        </a:rPr>
                        <a:t>The use of both language and mix-code is allowed</a:t>
                      </a:r>
                      <a:endParaRPr lang="id-ID" sz="1400" b="1" dirty="0">
                        <a:solidFill>
                          <a:schemeClr val="bg1"/>
                        </a:solidFill>
                        <a:effectLst/>
                        <a:latin typeface="Arial" panose="020B0604020202020204" pitchFamily="34" charset="0"/>
                        <a:ea typeface="Arial" panose="020B0604020202020204" pitchFamily="34" charset="0"/>
                      </a:endParaRPr>
                    </a:p>
                  </a:txBody>
                  <a:tcPr marL="25410" marR="25410" marT="25410" marB="25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743704764"/>
                  </a:ext>
                </a:extLst>
              </a:tr>
              <a:tr h="453492">
                <a:tc>
                  <a:txBody>
                    <a:bodyPr/>
                    <a:lstStyle/>
                    <a:p>
                      <a:pPr>
                        <a:lnSpc>
                          <a:spcPct val="100000"/>
                        </a:lnSpc>
                      </a:pPr>
                      <a:r>
                        <a:rPr lang="en-GB" sz="1400" b="1">
                          <a:solidFill>
                            <a:schemeClr val="bg1"/>
                          </a:solidFill>
                          <a:effectLst/>
                        </a:rPr>
                        <a:t>7</a:t>
                      </a:r>
                      <a:endParaRPr lang="id-ID" sz="1400" b="1">
                        <a:solidFill>
                          <a:schemeClr val="bg1"/>
                        </a:solidFill>
                        <a:effectLst/>
                        <a:latin typeface="Arial" panose="020B0604020202020204" pitchFamily="34" charset="0"/>
                        <a:ea typeface="Arial" panose="020B0604020202020204" pitchFamily="34" charset="0"/>
                      </a:endParaRPr>
                    </a:p>
                  </a:txBody>
                  <a:tcPr marL="25410" marR="25410" marT="25410" marB="25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nSpc>
                          <a:spcPct val="100000"/>
                        </a:lnSpc>
                      </a:pPr>
                      <a:r>
                        <a:rPr lang="en-GB" sz="1400" b="1" dirty="0">
                          <a:solidFill>
                            <a:schemeClr val="bg1"/>
                          </a:solidFill>
                          <a:effectLst/>
                        </a:rPr>
                        <a:t>Provision of source books in the library</a:t>
                      </a:r>
                      <a:endParaRPr lang="id-ID" sz="1400" b="1" dirty="0">
                        <a:solidFill>
                          <a:schemeClr val="bg1"/>
                        </a:solidFill>
                        <a:effectLst/>
                        <a:latin typeface="Arial" panose="020B0604020202020204" pitchFamily="34" charset="0"/>
                        <a:ea typeface="Arial" panose="020B0604020202020204" pitchFamily="34" charset="0"/>
                      </a:endParaRPr>
                    </a:p>
                  </a:txBody>
                  <a:tcPr marL="25410" marR="25410" marT="25410" marB="25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nSpc>
                          <a:spcPct val="100000"/>
                        </a:lnSpc>
                      </a:pPr>
                      <a:r>
                        <a:rPr lang="en-GB" sz="1400" b="1" dirty="0">
                          <a:solidFill>
                            <a:schemeClr val="bg1"/>
                          </a:solidFill>
                          <a:effectLst/>
                        </a:rPr>
                        <a:t>English is present </a:t>
                      </a:r>
                      <a:endParaRPr lang="id-ID" sz="1400" b="1" dirty="0">
                        <a:solidFill>
                          <a:schemeClr val="bg1"/>
                        </a:solidFill>
                        <a:effectLst/>
                        <a:latin typeface="Arial" panose="020B0604020202020204" pitchFamily="34" charset="0"/>
                        <a:ea typeface="Arial" panose="020B0604020202020204" pitchFamily="34" charset="0"/>
                      </a:endParaRPr>
                    </a:p>
                  </a:txBody>
                  <a:tcPr marL="25410" marR="25410" marT="25410" marB="25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nSpc>
                          <a:spcPct val="100000"/>
                        </a:lnSpc>
                      </a:pPr>
                      <a:r>
                        <a:rPr lang="en-GB" sz="1400" b="1" dirty="0">
                          <a:solidFill>
                            <a:schemeClr val="bg1"/>
                          </a:solidFill>
                          <a:effectLst/>
                        </a:rPr>
                        <a:t>Bahasa Indonesia is present  </a:t>
                      </a:r>
                      <a:endParaRPr lang="id-ID" sz="1400" b="1" dirty="0">
                        <a:solidFill>
                          <a:schemeClr val="bg1"/>
                        </a:solidFill>
                        <a:effectLst/>
                        <a:latin typeface="Arial" panose="020B0604020202020204" pitchFamily="34" charset="0"/>
                        <a:ea typeface="Arial" panose="020B0604020202020204" pitchFamily="34" charset="0"/>
                      </a:endParaRPr>
                    </a:p>
                  </a:txBody>
                  <a:tcPr marL="25410" marR="25410" marT="25410" marB="25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69150339"/>
                  </a:ext>
                </a:extLst>
              </a:tr>
            </a:tbl>
          </a:graphicData>
        </a:graphic>
      </p:graphicFrame>
      <p:sp>
        <p:nvSpPr>
          <p:cNvPr id="3" name="Rectangle 1">
            <a:extLst>
              <a:ext uri="{FF2B5EF4-FFF2-40B4-BE49-F238E27FC236}">
                <a16:creationId xmlns:a16="http://schemas.microsoft.com/office/drawing/2014/main" id="{E5E96ADD-2A31-E6BA-ABD1-9059A8F34D12}"/>
              </a:ext>
            </a:extLst>
          </p:cNvPr>
          <p:cNvSpPr>
            <a:spLocks noChangeArrowheads="1"/>
          </p:cNvSpPr>
          <p:nvPr/>
        </p:nvSpPr>
        <p:spPr bwMode="auto">
          <a:xfrm>
            <a:off x="2900363" y="1703729"/>
            <a:ext cx="3918842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d-ID"/>
          </a:p>
        </p:txBody>
      </p:sp>
      <p:sp>
        <p:nvSpPr>
          <p:cNvPr id="8" name="Rectangle: Rounded Corners 7">
            <a:extLst>
              <a:ext uri="{FF2B5EF4-FFF2-40B4-BE49-F238E27FC236}">
                <a16:creationId xmlns:a16="http://schemas.microsoft.com/office/drawing/2014/main" id="{EA0D668B-8364-70A8-AC95-B16DD8F9D6F6}"/>
              </a:ext>
            </a:extLst>
          </p:cNvPr>
          <p:cNvSpPr/>
          <p:nvPr/>
        </p:nvSpPr>
        <p:spPr>
          <a:xfrm>
            <a:off x="653153" y="1360829"/>
            <a:ext cx="5527502" cy="457200"/>
          </a:xfrm>
          <a:prstGeom prst="roundRect">
            <a:avLst/>
          </a:prstGeom>
          <a:ln>
            <a:solidFill>
              <a:schemeClr val="accent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b="1" dirty="0"/>
              <a:t>PLANNING (LANGUAGE MANAGEMENT)</a:t>
            </a:r>
            <a:endParaRPr lang="id-ID" sz="2400" b="1" dirty="0"/>
          </a:p>
        </p:txBody>
      </p:sp>
      <p:sp>
        <p:nvSpPr>
          <p:cNvPr id="9" name="Rectangle: Rounded Corners 8">
            <a:extLst>
              <a:ext uri="{FF2B5EF4-FFF2-40B4-BE49-F238E27FC236}">
                <a16:creationId xmlns:a16="http://schemas.microsoft.com/office/drawing/2014/main" id="{8991E6F2-53B9-E8E0-FD10-D8F54269DF73}"/>
              </a:ext>
            </a:extLst>
          </p:cNvPr>
          <p:cNvSpPr/>
          <p:nvPr/>
        </p:nvSpPr>
        <p:spPr>
          <a:xfrm>
            <a:off x="6357268" y="1370111"/>
            <a:ext cx="5527502" cy="457200"/>
          </a:xfrm>
          <a:prstGeom prst="roundRect">
            <a:avLst/>
          </a:prstGeom>
          <a:ln>
            <a:solidFill>
              <a:schemeClr val="accent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b="1" dirty="0"/>
              <a:t>Page 5-13 part “Guidelines” Language Policy Document</a:t>
            </a:r>
            <a:endParaRPr lang="id-ID" sz="1600" b="1" dirty="0"/>
          </a:p>
        </p:txBody>
      </p:sp>
    </p:spTree>
    <p:extLst>
      <p:ext uri="{BB962C8B-B14F-4D97-AF65-F5344CB8AC3E}">
        <p14:creationId xmlns:p14="http://schemas.microsoft.com/office/powerpoint/2010/main" val="2755048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1A1E0DC7-5E24-E47A-9396-C604932142A6}"/>
              </a:ext>
            </a:extLst>
          </p:cNvPr>
          <p:cNvGraphicFramePr/>
          <p:nvPr>
            <p:extLst>
              <p:ext uri="{D42A27DB-BD31-4B8C-83A1-F6EECF244321}">
                <p14:modId xmlns:p14="http://schemas.microsoft.com/office/powerpoint/2010/main" val="2668973229"/>
              </p:ext>
            </p:extLst>
          </p:nvPr>
        </p:nvGraphicFramePr>
        <p:xfrm>
          <a:off x="223982" y="1371601"/>
          <a:ext cx="11287298"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5204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REFERENCES</a:t>
            </a:r>
          </a:p>
        </p:txBody>
      </p:sp>
      <p:sp>
        <p:nvSpPr>
          <p:cNvPr id="2" name="Rectangle: Rounded Corners 1">
            <a:extLst>
              <a:ext uri="{FF2B5EF4-FFF2-40B4-BE49-F238E27FC236}">
                <a16:creationId xmlns:a16="http://schemas.microsoft.com/office/drawing/2014/main" id="{9967F3A2-2F93-9465-0503-CC6EBA807725}"/>
              </a:ext>
            </a:extLst>
          </p:cNvPr>
          <p:cNvSpPr/>
          <p:nvPr/>
        </p:nvSpPr>
        <p:spPr>
          <a:xfrm>
            <a:off x="365760" y="1376652"/>
            <a:ext cx="5720080" cy="4955092"/>
          </a:xfrm>
          <a:prstGeom prst="round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d-ID" dirty="0"/>
              <a:t>Abidin, Yunus. (2019). Konsep Dasar Bahasa Indonesia. Jakarta: PT Bumi Aksara. </a:t>
            </a:r>
          </a:p>
          <a:p>
            <a:r>
              <a:rPr lang="id-ID" dirty="0"/>
              <a:t>BROWN, H. Douglas. (2007). Prinsip Pembelajaran dan Pengajaran Bahasa / H. Douglas </a:t>
            </a:r>
            <a:r>
              <a:rPr lang="id-ID" dirty="0" err="1"/>
              <a:t>Brown</a:t>
            </a:r>
            <a:r>
              <a:rPr lang="id-ID" dirty="0"/>
              <a:t> (ed. V). Jakarta: Pearson </a:t>
            </a:r>
            <a:r>
              <a:rPr lang="id-ID" dirty="0" err="1"/>
              <a:t>Education</a:t>
            </a:r>
            <a:r>
              <a:rPr lang="id-ID" dirty="0"/>
              <a:t> </a:t>
            </a:r>
            <a:r>
              <a:rPr lang="id-ID" dirty="0" err="1"/>
              <a:t>Inc</a:t>
            </a:r>
            <a:r>
              <a:rPr lang="id-ID" dirty="0"/>
              <a:t>.</a:t>
            </a:r>
          </a:p>
          <a:p>
            <a:r>
              <a:rPr lang="id-ID" dirty="0"/>
              <a:t>Fatmawati, Suci Rani. (2015). Pemerolehan Bahasa Pertama Anak menurut Tinjauan Psikolinguistik dalam Jurnal Lentera. (8) 1, 1 Juni 2015.</a:t>
            </a:r>
          </a:p>
          <a:p>
            <a:r>
              <a:rPr lang="id-ID" dirty="0"/>
              <a:t>Mahmud, Saifuddin dan Muhammad Idham. (2019). Teori Belajar Bahasa. Aceh: Syiah Kuala </a:t>
            </a:r>
            <a:r>
              <a:rPr lang="id-ID" dirty="0" err="1"/>
              <a:t>University</a:t>
            </a:r>
            <a:r>
              <a:rPr lang="id-ID" dirty="0"/>
              <a:t> </a:t>
            </a:r>
            <a:r>
              <a:rPr lang="id-ID" dirty="0" err="1"/>
              <a:t>Press</a:t>
            </a:r>
            <a:r>
              <a:rPr lang="id-ID" dirty="0"/>
              <a:t>.  </a:t>
            </a:r>
          </a:p>
          <a:p>
            <a:r>
              <a:rPr lang="id-ID" dirty="0"/>
              <a:t>Nasution. (2017). “The </a:t>
            </a:r>
            <a:r>
              <a:rPr lang="id-ID" dirty="0" err="1"/>
              <a:t>Implementation</a:t>
            </a:r>
            <a:r>
              <a:rPr lang="id-ID" dirty="0"/>
              <a:t> </a:t>
            </a:r>
            <a:r>
              <a:rPr lang="id-ID" dirty="0" err="1"/>
              <a:t>of</a:t>
            </a:r>
            <a:r>
              <a:rPr lang="id-ID" dirty="0"/>
              <a:t> </a:t>
            </a:r>
            <a:r>
              <a:rPr lang="id-ID" dirty="0" err="1"/>
              <a:t>Language</a:t>
            </a:r>
            <a:r>
              <a:rPr lang="id-ID" dirty="0"/>
              <a:t> </a:t>
            </a:r>
            <a:r>
              <a:rPr lang="id-ID" dirty="0" err="1"/>
              <a:t>Policy</a:t>
            </a:r>
            <a:r>
              <a:rPr lang="id-ID" dirty="0"/>
              <a:t> in State Islamic </a:t>
            </a:r>
            <a:r>
              <a:rPr lang="id-ID" dirty="0" err="1"/>
              <a:t>University</a:t>
            </a:r>
            <a:r>
              <a:rPr lang="id-ID" dirty="0"/>
              <a:t> </a:t>
            </a:r>
            <a:r>
              <a:rPr lang="id-ID" dirty="0" err="1"/>
              <a:t>of</a:t>
            </a:r>
            <a:r>
              <a:rPr lang="id-ID" dirty="0"/>
              <a:t> </a:t>
            </a:r>
            <a:r>
              <a:rPr lang="id-ID" dirty="0" err="1"/>
              <a:t>North</a:t>
            </a:r>
            <a:r>
              <a:rPr lang="id-ID" dirty="0"/>
              <a:t> Sumatera” dalam Buletin Al-Turas. XXIII (2), Juli 2017. </a:t>
            </a:r>
          </a:p>
          <a:p>
            <a:r>
              <a:rPr lang="id-ID" dirty="0"/>
              <a:t>Sampoerna </a:t>
            </a:r>
            <a:r>
              <a:rPr lang="id-ID" dirty="0" err="1"/>
              <a:t>Academy</a:t>
            </a:r>
            <a:r>
              <a:rPr lang="id-ID" dirty="0"/>
              <a:t>.(2018). </a:t>
            </a:r>
            <a:r>
              <a:rPr lang="id-ID" dirty="0" err="1"/>
              <a:t>Language</a:t>
            </a:r>
            <a:r>
              <a:rPr lang="id-ID" dirty="0"/>
              <a:t> </a:t>
            </a:r>
            <a:r>
              <a:rPr lang="id-ID" dirty="0" err="1"/>
              <a:t>Policy</a:t>
            </a:r>
            <a:r>
              <a:rPr lang="en-US" dirty="0"/>
              <a:t>.</a:t>
            </a:r>
            <a:endParaRPr lang="id-ID" dirty="0"/>
          </a:p>
        </p:txBody>
      </p:sp>
      <p:sp>
        <p:nvSpPr>
          <p:cNvPr id="3" name="Rectangle: Rounded Corners 2">
            <a:extLst>
              <a:ext uri="{FF2B5EF4-FFF2-40B4-BE49-F238E27FC236}">
                <a16:creationId xmlns:a16="http://schemas.microsoft.com/office/drawing/2014/main" id="{B43FFCAF-7957-ABC7-5D90-AA96E218A675}"/>
              </a:ext>
            </a:extLst>
          </p:cNvPr>
          <p:cNvSpPr/>
          <p:nvPr/>
        </p:nvSpPr>
        <p:spPr>
          <a:xfrm>
            <a:off x="6329680" y="1107440"/>
            <a:ext cx="5730240" cy="5224304"/>
          </a:xfrm>
          <a:prstGeom prst="round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d-ID" sz="1400" dirty="0"/>
              <a:t>Sampoerna </a:t>
            </a:r>
            <a:r>
              <a:rPr lang="id-ID" sz="1400" dirty="0" err="1"/>
              <a:t>Academy</a:t>
            </a:r>
            <a:r>
              <a:rPr lang="id-ID" sz="1400" dirty="0"/>
              <a:t>. (9 April 2019). “The </a:t>
            </a:r>
            <a:r>
              <a:rPr lang="id-ID" sz="1400" dirty="0" err="1"/>
              <a:t>Celebration</a:t>
            </a:r>
            <a:r>
              <a:rPr lang="id-ID" sz="1400" dirty="0"/>
              <a:t> </a:t>
            </a:r>
            <a:r>
              <a:rPr lang="id-ID" sz="1400" dirty="0" err="1"/>
              <a:t>of</a:t>
            </a:r>
            <a:r>
              <a:rPr lang="id-ID" sz="1400" dirty="0"/>
              <a:t> Sampoerna </a:t>
            </a:r>
            <a:r>
              <a:rPr lang="id-ID" sz="1400" dirty="0" err="1"/>
              <a:t>Academy</a:t>
            </a:r>
            <a:r>
              <a:rPr lang="id-ID" sz="1400" dirty="0"/>
              <a:t> Surabaya”. diunduh di https://www.sampoernaacademy.sch.id/en/the-celebration-of-sampoerna-academy-surabaya/ pada 22 Januari 2023. </a:t>
            </a:r>
          </a:p>
          <a:p>
            <a:r>
              <a:rPr lang="id-ID" sz="1400" dirty="0" err="1"/>
              <a:t>Spolsky</a:t>
            </a:r>
            <a:r>
              <a:rPr lang="id-ID" sz="1400" dirty="0"/>
              <a:t>, B. (2003). </a:t>
            </a:r>
            <a:r>
              <a:rPr lang="id-ID" sz="1400" dirty="0" err="1"/>
              <a:t>Language</a:t>
            </a:r>
            <a:r>
              <a:rPr lang="id-ID" sz="1400" dirty="0"/>
              <a:t> </a:t>
            </a:r>
            <a:r>
              <a:rPr lang="id-ID" sz="1400" dirty="0" err="1"/>
              <a:t>practices</a:t>
            </a:r>
            <a:r>
              <a:rPr lang="id-ID" sz="1400" dirty="0"/>
              <a:t>, </a:t>
            </a:r>
            <a:r>
              <a:rPr lang="id-ID" sz="1400" dirty="0" err="1"/>
              <a:t>ideology</a:t>
            </a:r>
            <a:r>
              <a:rPr lang="id-ID" sz="1400" dirty="0"/>
              <a:t> </a:t>
            </a:r>
            <a:r>
              <a:rPr lang="id-ID" sz="1400" dirty="0" err="1"/>
              <a:t>and</a:t>
            </a:r>
            <a:r>
              <a:rPr lang="id-ID" sz="1400" dirty="0"/>
              <a:t> </a:t>
            </a:r>
            <a:r>
              <a:rPr lang="id-ID" sz="1400" dirty="0" err="1"/>
              <a:t>beliefs</a:t>
            </a:r>
            <a:r>
              <a:rPr lang="id-ID" sz="1400" dirty="0"/>
              <a:t>, </a:t>
            </a:r>
            <a:r>
              <a:rPr lang="id-ID" sz="1400" dirty="0" err="1"/>
              <a:t>and</a:t>
            </a:r>
            <a:r>
              <a:rPr lang="id-ID" sz="1400" dirty="0"/>
              <a:t> </a:t>
            </a:r>
            <a:r>
              <a:rPr lang="id-ID" sz="1400" dirty="0" err="1"/>
              <a:t>management</a:t>
            </a:r>
            <a:r>
              <a:rPr lang="id-ID" sz="1400" dirty="0"/>
              <a:t> </a:t>
            </a:r>
            <a:r>
              <a:rPr lang="id-ID" sz="1400" dirty="0" err="1"/>
              <a:t>and</a:t>
            </a:r>
            <a:r>
              <a:rPr lang="id-ID" sz="1400" dirty="0"/>
              <a:t> </a:t>
            </a:r>
            <a:r>
              <a:rPr lang="id-ID" sz="1400" dirty="0" err="1"/>
              <a:t>planning</a:t>
            </a:r>
            <a:r>
              <a:rPr lang="id-ID" sz="1400" dirty="0"/>
              <a:t>. In </a:t>
            </a:r>
            <a:r>
              <a:rPr lang="id-ID" sz="1400" dirty="0" err="1"/>
              <a:t>Language</a:t>
            </a:r>
            <a:r>
              <a:rPr lang="id-ID" sz="1400" dirty="0"/>
              <a:t> </a:t>
            </a:r>
            <a:r>
              <a:rPr lang="id-ID" sz="1400" dirty="0" err="1"/>
              <a:t>Policy</a:t>
            </a:r>
            <a:r>
              <a:rPr lang="id-ID" sz="1400" dirty="0"/>
              <a:t> (</a:t>
            </a:r>
            <a:r>
              <a:rPr lang="id-ID" sz="1400" dirty="0" err="1"/>
              <a:t>Key</a:t>
            </a:r>
            <a:r>
              <a:rPr lang="id-ID" sz="1400" dirty="0"/>
              <a:t> </a:t>
            </a:r>
            <a:r>
              <a:rPr lang="id-ID" sz="1400" dirty="0" err="1"/>
              <a:t>Topics</a:t>
            </a:r>
            <a:r>
              <a:rPr lang="id-ID" sz="1400" dirty="0"/>
              <a:t> in </a:t>
            </a:r>
            <a:r>
              <a:rPr lang="id-ID" sz="1400" dirty="0" err="1"/>
              <a:t>Sociolinguistics</a:t>
            </a:r>
            <a:r>
              <a:rPr lang="id-ID" sz="1400" dirty="0"/>
              <a:t>, </a:t>
            </a:r>
            <a:r>
              <a:rPr lang="id-ID" sz="1400" dirty="0" err="1"/>
              <a:t>pp</a:t>
            </a:r>
            <a:r>
              <a:rPr lang="id-ID" sz="1400" dirty="0"/>
              <a:t>. 1-15). Cambridge: Cambridge </a:t>
            </a:r>
            <a:r>
              <a:rPr lang="id-ID" sz="1400" dirty="0" err="1"/>
              <a:t>University</a:t>
            </a:r>
            <a:r>
              <a:rPr lang="id-ID" sz="1400" dirty="0"/>
              <a:t> </a:t>
            </a:r>
            <a:r>
              <a:rPr lang="id-ID" sz="1400" dirty="0" err="1"/>
              <a:t>Press</a:t>
            </a:r>
            <a:r>
              <a:rPr lang="id-ID" sz="1400" dirty="0"/>
              <a:t>. doi:10.1017/CBO9780511615245.002</a:t>
            </a:r>
          </a:p>
          <a:p>
            <a:r>
              <a:rPr lang="id-ID" sz="1400" dirty="0" err="1"/>
              <a:t>Spolsky</a:t>
            </a:r>
            <a:r>
              <a:rPr lang="id-ID" sz="1400" dirty="0"/>
              <a:t> (2005). “</a:t>
            </a:r>
            <a:r>
              <a:rPr lang="id-ID" sz="1400" dirty="0" err="1"/>
              <a:t>Language</a:t>
            </a:r>
            <a:r>
              <a:rPr lang="id-ID" sz="1400" dirty="0"/>
              <a:t> </a:t>
            </a:r>
            <a:r>
              <a:rPr lang="id-ID" sz="1400" dirty="0" err="1"/>
              <a:t>Policy</a:t>
            </a:r>
            <a:r>
              <a:rPr lang="id-ID" sz="1400" dirty="0"/>
              <a:t>” dalam ISB4: </a:t>
            </a:r>
            <a:r>
              <a:rPr lang="id-ID" sz="1400" dirty="0" err="1"/>
              <a:t>Proceedings</a:t>
            </a:r>
            <a:r>
              <a:rPr lang="id-ID" sz="1400" dirty="0"/>
              <a:t> </a:t>
            </a:r>
            <a:r>
              <a:rPr lang="id-ID" sz="1400" dirty="0" err="1"/>
              <a:t>of</a:t>
            </a:r>
            <a:r>
              <a:rPr lang="id-ID" sz="1400" dirty="0"/>
              <a:t> </a:t>
            </a:r>
            <a:r>
              <a:rPr lang="id-ID" sz="1400" dirty="0" err="1"/>
              <a:t>the</a:t>
            </a:r>
            <a:endParaRPr lang="id-ID" sz="1400" dirty="0"/>
          </a:p>
          <a:p>
            <a:r>
              <a:rPr lang="id-ID" sz="1400" dirty="0"/>
              <a:t>4th International </a:t>
            </a:r>
            <a:r>
              <a:rPr lang="id-ID" sz="1400" dirty="0" err="1"/>
              <a:t>Symposium</a:t>
            </a:r>
            <a:r>
              <a:rPr lang="id-ID" sz="1400" dirty="0"/>
              <a:t> </a:t>
            </a:r>
            <a:r>
              <a:rPr lang="id-ID" sz="1400" dirty="0" err="1"/>
              <a:t>on</a:t>
            </a:r>
            <a:r>
              <a:rPr lang="id-ID" sz="1400" dirty="0"/>
              <a:t> </a:t>
            </a:r>
            <a:r>
              <a:rPr lang="id-ID" sz="1400" dirty="0" err="1"/>
              <a:t>Bilingualism</a:t>
            </a:r>
            <a:r>
              <a:rPr lang="id-ID" sz="1400" dirty="0"/>
              <a:t> (ed.  ed. James</a:t>
            </a:r>
          </a:p>
          <a:p>
            <a:r>
              <a:rPr lang="id-ID" sz="1400" dirty="0"/>
              <a:t>Cohen, Kara T. </a:t>
            </a:r>
            <a:r>
              <a:rPr lang="id-ID" sz="1400" dirty="0" err="1"/>
              <a:t>McAlister</a:t>
            </a:r>
            <a:r>
              <a:rPr lang="id-ID" sz="1400" dirty="0"/>
              <a:t>, </a:t>
            </a:r>
            <a:r>
              <a:rPr lang="id-ID" sz="1400" dirty="0" err="1"/>
              <a:t>Kellie</a:t>
            </a:r>
            <a:r>
              <a:rPr lang="id-ID" sz="1400" dirty="0"/>
              <a:t> </a:t>
            </a:r>
            <a:r>
              <a:rPr lang="id-ID" sz="1400" dirty="0" err="1"/>
              <a:t>Rolstad</a:t>
            </a:r>
            <a:r>
              <a:rPr lang="id-ID" sz="1400" dirty="0"/>
              <a:t>, </a:t>
            </a:r>
            <a:r>
              <a:rPr lang="id-ID" sz="1400" dirty="0" err="1"/>
              <a:t>and</a:t>
            </a:r>
            <a:r>
              <a:rPr lang="id-ID" sz="1400" dirty="0"/>
              <a:t> Jeff </a:t>
            </a:r>
            <a:r>
              <a:rPr lang="id-ID" sz="1400" dirty="0" err="1"/>
              <a:t>MacSwan</a:t>
            </a:r>
            <a:r>
              <a:rPr lang="id-ID" sz="1400" dirty="0"/>
              <a:t>) 2152-2164. </a:t>
            </a:r>
            <a:r>
              <a:rPr lang="id-ID" sz="1400" dirty="0" err="1"/>
              <a:t>Somerville</a:t>
            </a:r>
            <a:r>
              <a:rPr lang="id-ID" sz="1400" dirty="0"/>
              <a:t>, MA: </a:t>
            </a:r>
            <a:r>
              <a:rPr lang="id-ID" sz="1400" dirty="0" err="1"/>
              <a:t>Cascadilla</a:t>
            </a:r>
            <a:r>
              <a:rPr lang="id-ID" sz="1400" dirty="0"/>
              <a:t> </a:t>
            </a:r>
            <a:r>
              <a:rPr lang="id-ID" sz="1400" dirty="0" err="1"/>
              <a:t>Press</a:t>
            </a:r>
            <a:r>
              <a:rPr lang="id-ID" sz="1400" dirty="0"/>
              <a:t>.)</a:t>
            </a:r>
          </a:p>
          <a:p>
            <a:r>
              <a:rPr lang="id-ID" sz="1400" dirty="0"/>
              <a:t>Susanna </a:t>
            </a:r>
            <a:r>
              <a:rPr lang="id-ID" sz="1400" dirty="0" err="1"/>
              <a:t>Karlsson</a:t>
            </a:r>
            <a:r>
              <a:rPr lang="id-ID" sz="1400" dirty="0"/>
              <a:t> &amp; Tom S. </a:t>
            </a:r>
            <a:r>
              <a:rPr lang="id-ID" sz="1400" dirty="0" err="1"/>
              <a:t>Karlsson</a:t>
            </a:r>
            <a:r>
              <a:rPr lang="id-ID" sz="1400" dirty="0"/>
              <a:t> (2020) </a:t>
            </a:r>
            <a:r>
              <a:rPr lang="id-ID" sz="1400" dirty="0" err="1"/>
              <a:t>Language</a:t>
            </a:r>
            <a:r>
              <a:rPr lang="id-ID" sz="1400" dirty="0"/>
              <a:t> </a:t>
            </a:r>
            <a:r>
              <a:rPr lang="id-ID" sz="1400" dirty="0" err="1"/>
              <a:t>policy</a:t>
            </a:r>
            <a:r>
              <a:rPr lang="id-ID" sz="1400" dirty="0"/>
              <a:t> as ‘</a:t>
            </a:r>
            <a:r>
              <a:rPr lang="id-ID" sz="1400" dirty="0" err="1"/>
              <a:t>frozen</a:t>
            </a:r>
            <a:r>
              <a:rPr lang="id-ID" sz="1400" dirty="0"/>
              <a:t>’ </a:t>
            </a:r>
            <a:r>
              <a:rPr lang="id-ID" sz="1400" dirty="0" err="1"/>
              <a:t>ideology</a:t>
            </a:r>
            <a:r>
              <a:rPr lang="id-ID" sz="1400" dirty="0"/>
              <a:t>: </a:t>
            </a:r>
            <a:r>
              <a:rPr lang="id-ID" sz="1400" dirty="0" err="1"/>
              <a:t>exploring</a:t>
            </a:r>
            <a:r>
              <a:rPr lang="id-ID" sz="1400" dirty="0"/>
              <a:t> </a:t>
            </a:r>
            <a:r>
              <a:rPr lang="id-ID" sz="1400" dirty="0" err="1"/>
              <a:t>the</a:t>
            </a:r>
            <a:r>
              <a:rPr lang="id-ID" sz="1400" dirty="0"/>
              <a:t> </a:t>
            </a:r>
            <a:r>
              <a:rPr lang="id-ID" sz="1400" dirty="0" err="1"/>
              <a:t>administrative</a:t>
            </a:r>
            <a:r>
              <a:rPr lang="id-ID" sz="1400" dirty="0"/>
              <a:t> </a:t>
            </a:r>
            <a:r>
              <a:rPr lang="id-ID" sz="1400" dirty="0" err="1"/>
              <a:t>function</a:t>
            </a:r>
            <a:r>
              <a:rPr lang="id-ID" sz="1400" dirty="0"/>
              <a:t> in </a:t>
            </a:r>
            <a:r>
              <a:rPr lang="id-ID" sz="1400" dirty="0" err="1"/>
              <a:t>Swedish</a:t>
            </a:r>
            <a:r>
              <a:rPr lang="id-ID" sz="1400" dirty="0"/>
              <a:t> </a:t>
            </a:r>
            <a:r>
              <a:rPr lang="id-ID" sz="1400" dirty="0" err="1"/>
              <a:t>higher</a:t>
            </a:r>
            <a:r>
              <a:rPr lang="id-ID" sz="1400" dirty="0"/>
              <a:t> </a:t>
            </a:r>
            <a:r>
              <a:rPr lang="id-ID" sz="1400" dirty="0" err="1"/>
              <a:t>education</a:t>
            </a:r>
            <a:r>
              <a:rPr lang="id-ID" sz="1400" dirty="0"/>
              <a:t>, </a:t>
            </a:r>
            <a:r>
              <a:rPr lang="id-ID" sz="1400" dirty="0" err="1"/>
              <a:t>Current</a:t>
            </a:r>
            <a:r>
              <a:rPr lang="id-ID" sz="1400" dirty="0"/>
              <a:t> </a:t>
            </a:r>
            <a:r>
              <a:rPr lang="id-ID" sz="1400" dirty="0" err="1"/>
              <a:t>Issues</a:t>
            </a:r>
            <a:r>
              <a:rPr lang="id-ID" sz="1400" dirty="0"/>
              <a:t> in </a:t>
            </a:r>
            <a:r>
              <a:rPr lang="id-ID" sz="1400" dirty="0" err="1"/>
              <a:t>Language</a:t>
            </a:r>
            <a:r>
              <a:rPr lang="id-ID" sz="1400" dirty="0"/>
              <a:t> </a:t>
            </a:r>
            <a:r>
              <a:rPr lang="id-ID" sz="1400" dirty="0" err="1"/>
              <a:t>Planning</a:t>
            </a:r>
            <a:r>
              <a:rPr lang="id-ID" sz="1400" dirty="0"/>
              <a:t>, 21:1, 67-87, DOI: 10.1080/14664208.2019.1593723</a:t>
            </a:r>
          </a:p>
          <a:p>
            <a:r>
              <a:rPr lang="id-ID" sz="1400" dirty="0" err="1"/>
              <a:t>Zuchdi</a:t>
            </a:r>
            <a:r>
              <a:rPr lang="id-ID" sz="1400" dirty="0"/>
              <a:t>, </a:t>
            </a:r>
            <a:r>
              <a:rPr lang="id-ID" sz="1400" dirty="0" err="1"/>
              <a:t>Darmiyati</a:t>
            </a:r>
            <a:r>
              <a:rPr lang="id-ID" sz="1400" dirty="0"/>
              <a:t> dan </a:t>
            </a:r>
            <a:r>
              <a:rPr lang="id-ID" sz="1400" dirty="0" err="1"/>
              <a:t>Wiwiek</a:t>
            </a:r>
            <a:r>
              <a:rPr lang="id-ID" sz="1400" dirty="0"/>
              <a:t> Afifa. (2019). Analisis Konten Etnografi &amp; </a:t>
            </a:r>
            <a:r>
              <a:rPr lang="id-ID" sz="1400" dirty="0" err="1"/>
              <a:t>Grounded</a:t>
            </a:r>
            <a:r>
              <a:rPr lang="id-ID" sz="1400" dirty="0"/>
              <a:t> </a:t>
            </a:r>
            <a:r>
              <a:rPr lang="id-ID" sz="1400" dirty="0" err="1"/>
              <a:t>Theory</a:t>
            </a:r>
            <a:r>
              <a:rPr lang="id-ID" sz="1400" dirty="0"/>
              <a:t>, dan </a:t>
            </a:r>
            <a:r>
              <a:rPr lang="id-ID" sz="1400" dirty="0" err="1"/>
              <a:t>Hermeneutika</a:t>
            </a:r>
            <a:r>
              <a:rPr lang="id-ID" sz="1400" dirty="0"/>
              <a:t> dalam Penelitian. Jakarta: PT Bumi Aksara.  </a:t>
            </a:r>
          </a:p>
          <a:p>
            <a:r>
              <a:rPr lang="id-ID" sz="1400" dirty="0" err="1"/>
              <a:t>Zubadidah</a:t>
            </a:r>
            <a:r>
              <a:rPr lang="id-ID" sz="1400" dirty="0"/>
              <a:t>, Siti. (2016). Keterampilan Abad ke-21 Keterampilan yang Diajarkan Melalui Pembelajaran. </a:t>
            </a:r>
            <a:r>
              <a:rPr lang="id-ID" sz="1400" dirty="0" err="1"/>
              <a:t>Conference</a:t>
            </a:r>
            <a:r>
              <a:rPr lang="id-ID" sz="1400" dirty="0"/>
              <a:t> Paper 2016. </a:t>
            </a:r>
          </a:p>
        </p:txBody>
      </p:sp>
    </p:spTree>
    <p:extLst>
      <p:ext uri="{BB962C8B-B14F-4D97-AF65-F5344CB8AC3E}">
        <p14:creationId xmlns:p14="http://schemas.microsoft.com/office/powerpoint/2010/main" val="30048281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TotalTime>
  <Words>1185</Words>
  <Application>Microsoft Office PowerPoint</Application>
  <PresentationFormat>Widescreen</PresentationFormat>
  <Paragraphs>105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The Position of Bahasa Indonesia in the Language Policy Document of Schools with an International Curriculum </vt:lpstr>
      <vt:lpstr>INTRODUCTION</vt:lpstr>
      <vt:lpstr>METHOD</vt:lpstr>
      <vt:lpstr>LITERATURE REVIEW</vt:lpstr>
      <vt:lpstr>FINDING AND DISCUSSION</vt:lpstr>
      <vt:lpstr>FINDING AND DISCUSSION</vt:lpstr>
      <vt:lpstr>FINDING AND DISCUSSION</vt:lpstr>
      <vt:lpstr>PowerPoint Presentation</vt:lpstr>
      <vt:lpstr>REFERENCES</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Edy Nugraha</cp:lastModifiedBy>
  <cp:revision>14</cp:revision>
  <dcterms:created xsi:type="dcterms:W3CDTF">2023-04-14T06:04:15Z</dcterms:created>
  <dcterms:modified xsi:type="dcterms:W3CDTF">2023-07-30T00:25:10Z</dcterms:modified>
</cp:coreProperties>
</file>