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4"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71" d="100"/>
          <a:sy n="71" d="100"/>
        </p:scale>
        <p:origin x="6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6CB3DB-8785-4365-B0AE-BA098456D34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A9CE769-49F6-43A9-9024-1AF2F6BA296E}">
      <dgm:prSet/>
      <dgm:spPr/>
      <dgm:t>
        <a:bodyPr/>
        <a:lstStyle/>
        <a:p>
          <a:pPr rtl="0"/>
          <a:r>
            <a:rPr lang="en-US" dirty="0" smtClean="0">
              <a:solidFill>
                <a:schemeClr val="bg1">
                  <a:lumMod val="95000"/>
                </a:schemeClr>
              </a:solidFill>
              <a:latin typeface="Arial" panose="020B0604020202020204" pitchFamily="34" charset="0"/>
              <a:cs typeface="Arial" panose="020B0604020202020204" pitchFamily="34" charset="0"/>
            </a:rPr>
            <a:t>Learning Media</a:t>
          </a:r>
        </a:p>
      </dgm:t>
    </dgm:pt>
    <dgm:pt modelId="{6C9C1DD9-47EB-425F-8765-87AE2FA99886}" type="parTrans" cxnId="{DDC33134-45A1-4D68-911E-8E5E5C43B7FA}">
      <dgm:prSet/>
      <dgm:spPr/>
      <dgm:t>
        <a:bodyPr/>
        <a:lstStyle/>
        <a:p>
          <a:endParaRPr lang="en-US"/>
        </a:p>
      </dgm:t>
    </dgm:pt>
    <dgm:pt modelId="{B53C5BAA-73CB-49D3-A0D7-8A7F7E7E1EC8}" type="sibTrans" cxnId="{DDC33134-45A1-4D68-911E-8E5E5C43B7FA}">
      <dgm:prSet/>
      <dgm:spPr/>
      <dgm:t>
        <a:bodyPr/>
        <a:lstStyle/>
        <a:p>
          <a:endParaRPr lang="en-US"/>
        </a:p>
      </dgm:t>
    </dgm:pt>
    <dgm:pt modelId="{0869E2D9-64A4-490D-87BB-1499261D5E20}">
      <dgm:prSet/>
      <dgm:spPr/>
      <dgm:t>
        <a:bodyPr/>
        <a:lstStyle/>
        <a:p>
          <a:pPr rtl="0"/>
          <a:r>
            <a:rPr lang="en-US" b="0" i="0" dirty="0" smtClean="0">
              <a:solidFill>
                <a:schemeClr val="bg1">
                  <a:lumMod val="95000"/>
                </a:schemeClr>
              </a:solidFill>
              <a:latin typeface="Arial" panose="020B0604020202020204" pitchFamily="34" charset="0"/>
              <a:cs typeface="Arial" panose="020B0604020202020204" pitchFamily="34" charset="0"/>
            </a:rPr>
            <a:t>Learning media covering a physically used to convey the content of the subject matter, that may consist of books, a tape recorder, film, a picture, a chart or computer (</a:t>
          </a:r>
          <a:r>
            <a:rPr lang="en-ID" dirty="0" smtClean="0">
              <a:solidFill>
                <a:schemeClr val="bg1">
                  <a:lumMod val="95000"/>
                </a:schemeClr>
              </a:solidFill>
              <a:latin typeface="Arial" panose="020B0604020202020204" pitchFamily="34" charset="0"/>
              <a:cs typeface="Arial" panose="020B0604020202020204" pitchFamily="34" charset="0"/>
            </a:rPr>
            <a:t>(</a:t>
          </a:r>
          <a:r>
            <a:rPr lang="en-ID" dirty="0" err="1" smtClean="0">
              <a:solidFill>
                <a:schemeClr val="bg1">
                  <a:lumMod val="95000"/>
                </a:schemeClr>
              </a:solidFill>
              <a:latin typeface="Arial" panose="020B0604020202020204" pitchFamily="34" charset="0"/>
              <a:cs typeface="Arial" panose="020B0604020202020204" pitchFamily="34" charset="0"/>
            </a:rPr>
            <a:t>Arsyad</a:t>
          </a:r>
          <a:r>
            <a:rPr lang="en-ID" dirty="0" smtClean="0">
              <a:solidFill>
                <a:schemeClr val="bg1">
                  <a:lumMod val="95000"/>
                </a:schemeClr>
              </a:solidFill>
              <a:latin typeface="Arial" panose="020B0604020202020204" pitchFamily="34" charset="0"/>
              <a:cs typeface="Arial" panose="020B0604020202020204" pitchFamily="34" charset="0"/>
            </a:rPr>
            <a:t>, 2013))</a:t>
          </a:r>
          <a:endParaRPr lang="en-US" dirty="0" smtClean="0">
            <a:solidFill>
              <a:schemeClr val="bg1">
                <a:lumMod val="95000"/>
              </a:schemeClr>
            </a:solidFill>
            <a:latin typeface="Arial" panose="020B0604020202020204" pitchFamily="34" charset="0"/>
            <a:cs typeface="Arial" panose="020B0604020202020204" pitchFamily="34" charset="0"/>
          </a:endParaRPr>
        </a:p>
      </dgm:t>
    </dgm:pt>
    <dgm:pt modelId="{324166E4-F340-46A8-B81F-92F31ECE48FC}" type="parTrans" cxnId="{503F3192-CDA4-4DEF-A843-0F6815521F67}">
      <dgm:prSet/>
      <dgm:spPr/>
      <dgm:t>
        <a:bodyPr/>
        <a:lstStyle/>
        <a:p>
          <a:endParaRPr lang="en-US"/>
        </a:p>
      </dgm:t>
    </dgm:pt>
    <dgm:pt modelId="{5920E932-DA5B-4891-BBE1-83B19DADBF02}" type="sibTrans" cxnId="{503F3192-CDA4-4DEF-A843-0F6815521F67}">
      <dgm:prSet/>
      <dgm:spPr/>
      <dgm:t>
        <a:bodyPr/>
        <a:lstStyle/>
        <a:p>
          <a:endParaRPr lang="en-US"/>
        </a:p>
      </dgm:t>
    </dgm:pt>
    <dgm:pt modelId="{F2D09FE4-36AF-40C5-A95B-C52239F3C8D8}">
      <dgm:prSet/>
      <dgm:spPr/>
      <dgm:t>
        <a:bodyPr/>
        <a:lstStyle/>
        <a:p>
          <a:pPr rtl="0"/>
          <a:r>
            <a:rPr lang="en-US" b="0" i="0" dirty="0" smtClean="0">
              <a:solidFill>
                <a:schemeClr val="bg1">
                  <a:lumMod val="95000"/>
                </a:schemeClr>
              </a:solidFill>
              <a:latin typeface="Arial" panose="020B0604020202020204" pitchFamily="34" charset="0"/>
              <a:cs typeface="Arial" panose="020B0604020202020204" pitchFamily="34" charset="0"/>
            </a:rPr>
            <a:t>Learning achievement</a:t>
          </a:r>
          <a:endParaRPr lang="en-US" dirty="0" smtClean="0">
            <a:solidFill>
              <a:schemeClr val="bg1">
                <a:lumMod val="95000"/>
              </a:schemeClr>
            </a:solidFill>
            <a:latin typeface="Arial" panose="020B0604020202020204" pitchFamily="34" charset="0"/>
            <a:cs typeface="Arial" panose="020B0604020202020204" pitchFamily="34" charset="0"/>
          </a:endParaRPr>
        </a:p>
      </dgm:t>
    </dgm:pt>
    <dgm:pt modelId="{5E4CAFB1-BC71-40FD-A666-55E564BF227F}" type="parTrans" cxnId="{BF64219E-AB19-4973-8FE2-21EFCB46D6D5}">
      <dgm:prSet/>
      <dgm:spPr/>
      <dgm:t>
        <a:bodyPr/>
        <a:lstStyle/>
        <a:p>
          <a:endParaRPr lang="en-US"/>
        </a:p>
      </dgm:t>
    </dgm:pt>
    <dgm:pt modelId="{0BE265AF-9F50-4DF0-B848-D81541893852}" type="sibTrans" cxnId="{BF64219E-AB19-4973-8FE2-21EFCB46D6D5}">
      <dgm:prSet/>
      <dgm:spPr/>
      <dgm:t>
        <a:bodyPr/>
        <a:lstStyle/>
        <a:p>
          <a:endParaRPr lang="en-US"/>
        </a:p>
      </dgm:t>
    </dgm:pt>
    <dgm:pt modelId="{08A2A578-CD2C-4BD0-A206-5FD0D77FA824}">
      <dgm:prSet/>
      <dgm:spPr/>
      <dgm:t>
        <a:bodyPr/>
        <a:lstStyle/>
        <a:p>
          <a:pPr rtl="0"/>
          <a:r>
            <a:rPr lang="en-ID" i="1" dirty="0" smtClean="0">
              <a:solidFill>
                <a:schemeClr val="bg1">
                  <a:lumMod val="95000"/>
                </a:schemeClr>
              </a:solidFill>
              <a:latin typeface="Arial" panose="020B0604020202020204" pitchFamily="34" charset="0"/>
              <a:cs typeface="Arial" panose="020B0604020202020204" pitchFamily="34" charset="0"/>
            </a:rPr>
            <a:t>Intelligence</a:t>
          </a:r>
          <a:r>
            <a:rPr lang="en-ID" dirty="0" smtClean="0">
              <a:solidFill>
                <a:schemeClr val="bg1">
                  <a:lumMod val="95000"/>
                </a:schemeClr>
              </a:solidFill>
              <a:latin typeface="Arial" panose="020B0604020202020204" pitchFamily="34" charset="0"/>
              <a:cs typeface="Arial" panose="020B0604020202020204" pitchFamily="34" charset="0"/>
            </a:rPr>
            <a:t> </a:t>
          </a:r>
          <a:r>
            <a:rPr lang="en-ID" i="1" dirty="0" smtClean="0">
              <a:solidFill>
                <a:schemeClr val="bg1">
                  <a:lumMod val="95000"/>
                </a:schemeClr>
              </a:solidFill>
              <a:latin typeface="Arial" panose="020B0604020202020204" pitchFamily="34" charset="0"/>
              <a:cs typeface="Arial" panose="020B0604020202020204" pitchFamily="34" charset="0"/>
            </a:rPr>
            <a:t>Quotient </a:t>
          </a:r>
          <a:r>
            <a:rPr lang="en-ID" dirty="0" smtClean="0">
              <a:solidFill>
                <a:schemeClr val="bg1">
                  <a:lumMod val="95000"/>
                </a:schemeClr>
              </a:solidFill>
              <a:latin typeface="Arial" panose="020B0604020202020204" pitchFamily="34" charset="0"/>
              <a:cs typeface="Arial" panose="020B0604020202020204" pitchFamily="34" charset="0"/>
            </a:rPr>
            <a:t>(IQ) </a:t>
          </a:r>
          <a:endParaRPr lang="en-US" dirty="0" smtClean="0">
            <a:solidFill>
              <a:schemeClr val="bg1">
                <a:lumMod val="95000"/>
              </a:schemeClr>
            </a:solidFill>
            <a:latin typeface="Arial" panose="020B0604020202020204" pitchFamily="34" charset="0"/>
            <a:cs typeface="Arial" panose="020B0604020202020204" pitchFamily="34" charset="0"/>
          </a:endParaRPr>
        </a:p>
      </dgm:t>
    </dgm:pt>
    <dgm:pt modelId="{0B1C49CB-35AC-4241-9337-8299DC32EB0E}" type="parTrans" cxnId="{CE22691F-EE00-4041-99D3-96E4D9FD8742}">
      <dgm:prSet/>
      <dgm:spPr/>
      <dgm:t>
        <a:bodyPr/>
        <a:lstStyle/>
        <a:p>
          <a:endParaRPr lang="en-US"/>
        </a:p>
      </dgm:t>
    </dgm:pt>
    <dgm:pt modelId="{BDE330FB-CAF9-4512-8AFB-55180D285B8F}" type="sibTrans" cxnId="{CE22691F-EE00-4041-99D3-96E4D9FD8742}">
      <dgm:prSet/>
      <dgm:spPr/>
      <dgm:t>
        <a:bodyPr/>
        <a:lstStyle/>
        <a:p>
          <a:endParaRPr lang="en-US"/>
        </a:p>
      </dgm:t>
    </dgm:pt>
    <dgm:pt modelId="{8D0D7436-0681-42B4-8A00-D04F377AFA7F}">
      <dgm:prSet/>
      <dgm:spPr/>
      <dgm:t>
        <a:bodyPr/>
        <a:lstStyle/>
        <a:p>
          <a:pPr rtl="0"/>
          <a:r>
            <a:rPr lang="en-US" b="0" i="0" dirty="0" smtClean="0">
              <a:solidFill>
                <a:schemeClr val="bg1">
                  <a:lumMod val="95000"/>
                </a:schemeClr>
              </a:solidFill>
              <a:latin typeface="Arial" panose="020B0604020202020204" pitchFamily="34" charset="0"/>
              <a:cs typeface="Arial" panose="020B0604020202020204" pitchFamily="34" charset="0"/>
            </a:rPr>
            <a:t>Intellectual intelligence is a basic intelligence associated with cognitive processes. Learning (intellectual intelligence) tends to use mathematical-logical and language skills. Generally develops cognitive skills (writing, to read, to remember, Calculate and Answer </a:t>
          </a:r>
          <a:r>
            <a:rPr lang="en-ID" dirty="0" smtClean="0">
              <a:solidFill>
                <a:schemeClr val="bg1">
                  <a:lumMod val="95000"/>
                </a:schemeClr>
              </a:solidFill>
              <a:latin typeface="Arial" panose="020B0604020202020204" pitchFamily="34" charset="0"/>
              <a:cs typeface="Arial" panose="020B0604020202020204" pitchFamily="34" charset="0"/>
            </a:rPr>
            <a:t>(</a:t>
          </a:r>
          <a:r>
            <a:rPr lang="en-ID" dirty="0" err="1" smtClean="0">
              <a:solidFill>
                <a:schemeClr val="bg1">
                  <a:lumMod val="95000"/>
                </a:schemeClr>
              </a:solidFill>
              <a:latin typeface="Arial" panose="020B0604020202020204" pitchFamily="34" charset="0"/>
              <a:cs typeface="Arial" panose="020B0604020202020204" pitchFamily="34" charset="0"/>
            </a:rPr>
            <a:t>Djaali</a:t>
          </a:r>
          <a:r>
            <a:rPr lang="en-ID" dirty="0" smtClean="0">
              <a:solidFill>
                <a:schemeClr val="bg1">
                  <a:lumMod val="95000"/>
                </a:schemeClr>
              </a:solidFill>
              <a:latin typeface="Arial" panose="020B0604020202020204" pitchFamily="34" charset="0"/>
              <a:cs typeface="Arial" panose="020B0604020202020204" pitchFamily="34" charset="0"/>
            </a:rPr>
            <a:t>, 2018)</a:t>
          </a:r>
          <a:endParaRPr lang="en-US" dirty="0" smtClean="0">
            <a:solidFill>
              <a:schemeClr val="bg1">
                <a:lumMod val="95000"/>
              </a:schemeClr>
            </a:solidFill>
            <a:latin typeface="Arial" panose="020B0604020202020204" pitchFamily="34" charset="0"/>
            <a:cs typeface="Arial" panose="020B0604020202020204" pitchFamily="34" charset="0"/>
          </a:endParaRPr>
        </a:p>
      </dgm:t>
    </dgm:pt>
    <dgm:pt modelId="{31904610-2B8A-4AC9-A0F5-6E53E40D6B96}" type="parTrans" cxnId="{82C6A571-3348-471B-8694-362E961DD84B}">
      <dgm:prSet/>
      <dgm:spPr/>
      <dgm:t>
        <a:bodyPr/>
        <a:lstStyle/>
        <a:p>
          <a:endParaRPr lang="en-US"/>
        </a:p>
      </dgm:t>
    </dgm:pt>
    <dgm:pt modelId="{EFA095E6-4B45-4608-AA9F-9325A1BAEE1A}" type="sibTrans" cxnId="{82C6A571-3348-471B-8694-362E961DD84B}">
      <dgm:prSet/>
      <dgm:spPr/>
      <dgm:t>
        <a:bodyPr/>
        <a:lstStyle/>
        <a:p>
          <a:endParaRPr lang="en-US"/>
        </a:p>
      </dgm:t>
    </dgm:pt>
    <dgm:pt modelId="{CF1784DA-8EA8-464A-BF2F-40466861E542}">
      <dgm:prSet/>
      <dgm:spPr/>
      <dgm:t>
        <a:bodyPr/>
        <a:lstStyle/>
        <a:p>
          <a:pPr rtl="0"/>
          <a:r>
            <a:rPr lang="en-US" b="0" i="0" dirty="0" smtClean="0">
              <a:solidFill>
                <a:schemeClr val="bg1">
                  <a:lumMod val="95000"/>
                </a:schemeClr>
              </a:solidFill>
              <a:latin typeface="Arial" panose="020B0604020202020204" pitchFamily="34" charset="0"/>
              <a:cs typeface="Arial" panose="020B0604020202020204" pitchFamily="34" charset="0"/>
            </a:rPr>
            <a:t>Learning achievement is defined as the level of students’ success at achieving objectives that have been set in a teaching </a:t>
          </a:r>
          <a:r>
            <a:rPr lang="en-US" b="0" i="0" dirty="0" err="1" smtClean="0">
              <a:solidFill>
                <a:schemeClr val="bg1">
                  <a:lumMod val="95000"/>
                </a:schemeClr>
              </a:solidFill>
              <a:latin typeface="Arial" panose="020B0604020202020204" pitchFamily="34" charset="0"/>
              <a:cs typeface="Arial" panose="020B0604020202020204" pitchFamily="34" charset="0"/>
            </a:rPr>
            <a:t>program.The</a:t>
          </a:r>
          <a:r>
            <a:rPr lang="en-US" b="0" i="0" dirty="0" smtClean="0">
              <a:solidFill>
                <a:schemeClr val="bg1">
                  <a:lumMod val="95000"/>
                </a:schemeClr>
              </a:solidFill>
              <a:latin typeface="Arial" panose="020B0604020202020204" pitchFamily="34" charset="0"/>
              <a:cs typeface="Arial" panose="020B0604020202020204" pitchFamily="34" charset="0"/>
            </a:rPr>
            <a:t> learning performance indicator is the disclosure of learning results that covers the entire psychological field that changes as a result of the student’s learning experience and </a:t>
          </a:r>
          <a:r>
            <a:rPr lang="en-US" b="0" i="0" dirty="0" err="1" smtClean="0">
              <a:solidFill>
                <a:schemeClr val="bg1">
                  <a:lumMod val="95000"/>
                </a:schemeClr>
              </a:solidFill>
              <a:latin typeface="Arial" panose="020B0604020202020204" pitchFamily="34" charset="0"/>
              <a:cs typeface="Arial" panose="020B0604020202020204" pitchFamily="34" charset="0"/>
            </a:rPr>
            <a:t>processes.The</a:t>
          </a:r>
          <a:r>
            <a:rPr lang="en-US" b="0" i="0" dirty="0" smtClean="0">
              <a:solidFill>
                <a:schemeClr val="bg1">
                  <a:lumMod val="95000"/>
                </a:schemeClr>
              </a:solidFill>
              <a:latin typeface="Arial" panose="020B0604020202020204" pitchFamily="34" charset="0"/>
              <a:cs typeface="Arial" panose="020B0604020202020204" pitchFamily="34" charset="0"/>
            </a:rPr>
            <a:t> creation, among other things, Sense and will </a:t>
          </a:r>
          <a:r>
            <a:rPr lang="en-ID" dirty="0" smtClean="0">
              <a:solidFill>
                <a:schemeClr val="bg1">
                  <a:lumMod val="95000"/>
                </a:schemeClr>
              </a:solidFill>
              <a:latin typeface="Arial" panose="020B0604020202020204" pitchFamily="34" charset="0"/>
              <a:cs typeface="Arial" panose="020B0604020202020204" pitchFamily="34" charset="0"/>
            </a:rPr>
            <a:t>(</a:t>
          </a:r>
          <a:r>
            <a:rPr lang="en-ID" dirty="0" err="1" smtClean="0">
              <a:solidFill>
                <a:schemeClr val="bg1">
                  <a:lumMod val="95000"/>
                </a:schemeClr>
              </a:solidFill>
              <a:latin typeface="Arial" panose="020B0604020202020204" pitchFamily="34" charset="0"/>
              <a:cs typeface="Arial" panose="020B0604020202020204" pitchFamily="34" charset="0"/>
            </a:rPr>
            <a:t>Syah</a:t>
          </a:r>
          <a:r>
            <a:rPr lang="en-ID" dirty="0" smtClean="0">
              <a:solidFill>
                <a:schemeClr val="bg1">
                  <a:lumMod val="95000"/>
                </a:schemeClr>
              </a:solidFill>
              <a:latin typeface="Arial" panose="020B0604020202020204" pitchFamily="34" charset="0"/>
              <a:cs typeface="Arial" panose="020B0604020202020204" pitchFamily="34" charset="0"/>
            </a:rPr>
            <a:t>, 2016)</a:t>
          </a:r>
          <a:endParaRPr lang="en-US" dirty="0" smtClean="0">
            <a:solidFill>
              <a:schemeClr val="bg1">
                <a:lumMod val="95000"/>
              </a:schemeClr>
            </a:solidFill>
            <a:latin typeface="Arial" panose="020B0604020202020204" pitchFamily="34" charset="0"/>
            <a:cs typeface="Arial" panose="020B0604020202020204" pitchFamily="34" charset="0"/>
          </a:endParaRPr>
        </a:p>
      </dgm:t>
    </dgm:pt>
    <dgm:pt modelId="{155C5A4F-1458-42A4-88FC-136810C51917}" type="parTrans" cxnId="{1DEB50E1-079D-4C38-9B2F-2F1E7EB1E10F}">
      <dgm:prSet/>
      <dgm:spPr/>
      <dgm:t>
        <a:bodyPr/>
        <a:lstStyle/>
        <a:p>
          <a:endParaRPr lang="en-US"/>
        </a:p>
      </dgm:t>
    </dgm:pt>
    <dgm:pt modelId="{829FB4F1-9CC0-423F-AC8E-3DC0F51A27E6}" type="sibTrans" cxnId="{1DEB50E1-079D-4C38-9B2F-2F1E7EB1E10F}">
      <dgm:prSet/>
      <dgm:spPr/>
      <dgm:t>
        <a:bodyPr/>
        <a:lstStyle/>
        <a:p>
          <a:endParaRPr lang="en-US"/>
        </a:p>
      </dgm:t>
    </dgm:pt>
    <dgm:pt modelId="{2F09E606-6F7E-4A43-BB15-75C9D21AD290}" type="pres">
      <dgm:prSet presAssocID="{5C6CB3DB-8785-4365-B0AE-BA098456D343}" presName="linear" presStyleCnt="0">
        <dgm:presLayoutVars>
          <dgm:animLvl val="lvl"/>
          <dgm:resizeHandles val="exact"/>
        </dgm:presLayoutVars>
      </dgm:prSet>
      <dgm:spPr/>
    </dgm:pt>
    <dgm:pt modelId="{09F7BACD-78A4-4156-9218-0700EBBB08D6}" type="pres">
      <dgm:prSet presAssocID="{CA9CE769-49F6-43A9-9024-1AF2F6BA296E}" presName="parentText" presStyleLbl="node1" presStyleIdx="0" presStyleCnt="3" custLinFactNeighborX="-26232" custLinFactNeighborY="-7820">
        <dgm:presLayoutVars>
          <dgm:chMax val="0"/>
          <dgm:bulletEnabled val="1"/>
        </dgm:presLayoutVars>
      </dgm:prSet>
      <dgm:spPr/>
      <dgm:t>
        <a:bodyPr/>
        <a:lstStyle/>
        <a:p>
          <a:endParaRPr lang="en-US"/>
        </a:p>
      </dgm:t>
    </dgm:pt>
    <dgm:pt modelId="{7AA9B9F0-745D-4211-BF02-BF5783F7DBC3}" type="pres">
      <dgm:prSet presAssocID="{CA9CE769-49F6-43A9-9024-1AF2F6BA296E}" presName="childText" presStyleLbl="revTx" presStyleIdx="0" presStyleCnt="3">
        <dgm:presLayoutVars>
          <dgm:bulletEnabled val="1"/>
        </dgm:presLayoutVars>
      </dgm:prSet>
      <dgm:spPr/>
      <dgm:t>
        <a:bodyPr/>
        <a:lstStyle/>
        <a:p>
          <a:endParaRPr lang="en-US"/>
        </a:p>
      </dgm:t>
    </dgm:pt>
    <dgm:pt modelId="{CE134927-7222-4F1C-BCE2-43F9A8AEF48E}" type="pres">
      <dgm:prSet presAssocID="{08A2A578-CD2C-4BD0-A206-5FD0D77FA824}" presName="parentText" presStyleLbl="node1" presStyleIdx="1" presStyleCnt="3">
        <dgm:presLayoutVars>
          <dgm:chMax val="0"/>
          <dgm:bulletEnabled val="1"/>
        </dgm:presLayoutVars>
      </dgm:prSet>
      <dgm:spPr/>
      <dgm:t>
        <a:bodyPr/>
        <a:lstStyle/>
        <a:p>
          <a:endParaRPr lang="en-US"/>
        </a:p>
      </dgm:t>
    </dgm:pt>
    <dgm:pt modelId="{4B41F188-A921-43AD-A3BF-F25BAE48DA77}" type="pres">
      <dgm:prSet presAssocID="{08A2A578-CD2C-4BD0-A206-5FD0D77FA824}" presName="childText" presStyleLbl="revTx" presStyleIdx="1" presStyleCnt="3">
        <dgm:presLayoutVars>
          <dgm:bulletEnabled val="1"/>
        </dgm:presLayoutVars>
      </dgm:prSet>
      <dgm:spPr/>
      <dgm:t>
        <a:bodyPr/>
        <a:lstStyle/>
        <a:p>
          <a:endParaRPr lang="en-US"/>
        </a:p>
      </dgm:t>
    </dgm:pt>
    <dgm:pt modelId="{2CE1B0FA-2268-4239-9A41-4C4AFD879D8E}" type="pres">
      <dgm:prSet presAssocID="{F2D09FE4-36AF-40C5-A95B-C52239F3C8D8}" presName="parentText" presStyleLbl="node1" presStyleIdx="2" presStyleCnt="3">
        <dgm:presLayoutVars>
          <dgm:chMax val="0"/>
          <dgm:bulletEnabled val="1"/>
        </dgm:presLayoutVars>
      </dgm:prSet>
      <dgm:spPr/>
      <dgm:t>
        <a:bodyPr/>
        <a:lstStyle/>
        <a:p>
          <a:endParaRPr lang="en-US"/>
        </a:p>
      </dgm:t>
    </dgm:pt>
    <dgm:pt modelId="{95BF7324-05A5-40CB-9CD3-51043170BC0E}" type="pres">
      <dgm:prSet presAssocID="{F2D09FE4-36AF-40C5-A95B-C52239F3C8D8}" presName="childText" presStyleLbl="revTx" presStyleIdx="2" presStyleCnt="3">
        <dgm:presLayoutVars>
          <dgm:bulletEnabled val="1"/>
        </dgm:presLayoutVars>
      </dgm:prSet>
      <dgm:spPr/>
      <dgm:t>
        <a:bodyPr/>
        <a:lstStyle/>
        <a:p>
          <a:endParaRPr lang="en-US"/>
        </a:p>
      </dgm:t>
    </dgm:pt>
  </dgm:ptLst>
  <dgm:cxnLst>
    <dgm:cxn modelId="{A2484583-D7F0-4106-AB15-FEF7FE253BB8}" type="presOf" srcId="{F2D09FE4-36AF-40C5-A95B-C52239F3C8D8}" destId="{2CE1B0FA-2268-4239-9A41-4C4AFD879D8E}" srcOrd="0" destOrd="0" presId="urn:microsoft.com/office/officeart/2005/8/layout/vList2"/>
    <dgm:cxn modelId="{14A5DD06-AB8E-4E32-BB22-7FE217AD924D}" type="presOf" srcId="{0869E2D9-64A4-490D-87BB-1499261D5E20}" destId="{7AA9B9F0-745D-4211-BF02-BF5783F7DBC3}" srcOrd="0" destOrd="0" presId="urn:microsoft.com/office/officeart/2005/8/layout/vList2"/>
    <dgm:cxn modelId="{CE22691F-EE00-4041-99D3-96E4D9FD8742}" srcId="{5C6CB3DB-8785-4365-B0AE-BA098456D343}" destId="{08A2A578-CD2C-4BD0-A206-5FD0D77FA824}" srcOrd="1" destOrd="0" parTransId="{0B1C49CB-35AC-4241-9337-8299DC32EB0E}" sibTransId="{BDE330FB-CAF9-4512-8AFB-55180D285B8F}"/>
    <dgm:cxn modelId="{1DEB50E1-079D-4C38-9B2F-2F1E7EB1E10F}" srcId="{F2D09FE4-36AF-40C5-A95B-C52239F3C8D8}" destId="{CF1784DA-8EA8-464A-BF2F-40466861E542}" srcOrd="0" destOrd="0" parTransId="{155C5A4F-1458-42A4-88FC-136810C51917}" sibTransId="{829FB4F1-9CC0-423F-AC8E-3DC0F51A27E6}"/>
    <dgm:cxn modelId="{674408C8-3CDD-40A7-A1F0-C7A249B5EC50}" type="presOf" srcId="{5C6CB3DB-8785-4365-B0AE-BA098456D343}" destId="{2F09E606-6F7E-4A43-BB15-75C9D21AD290}" srcOrd="0" destOrd="0" presId="urn:microsoft.com/office/officeart/2005/8/layout/vList2"/>
    <dgm:cxn modelId="{503F3192-CDA4-4DEF-A843-0F6815521F67}" srcId="{CA9CE769-49F6-43A9-9024-1AF2F6BA296E}" destId="{0869E2D9-64A4-490D-87BB-1499261D5E20}" srcOrd="0" destOrd="0" parTransId="{324166E4-F340-46A8-B81F-92F31ECE48FC}" sibTransId="{5920E932-DA5B-4891-BBE1-83B19DADBF02}"/>
    <dgm:cxn modelId="{DDC33134-45A1-4D68-911E-8E5E5C43B7FA}" srcId="{5C6CB3DB-8785-4365-B0AE-BA098456D343}" destId="{CA9CE769-49F6-43A9-9024-1AF2F6BA296E}" srcOrd="0" destOrd="0" parTransId="{6C9C1DD9-47EB-425F-8765-87AE2FA99886}" sibTransId="{B53C5BAA-73CB-49D3-A0D7-8A7F7E7E1EC8}"/>
    <dgm:cxn modelId="{4C23F9B8-8DA3-49EE-A1F4-54ACE7B37742}" type="presOf" srcId="{8D0D7436-0681-42B4-8A00-D04F377AFA7F}" destId="{4B41F188-A921-43AD-A3BF-F25BAE48DA77}" srcOrd="0" destOrd="0" presId="urn:microsoft.com/office/officeart/2005/8/layout/vList2"/>
    <dgm:cxn modelId="{09A44133-A928-4AC8-ABBB-965320FD7D71}" type="presOf" srcId="{08A2A578-CD2C-4BD0-A206-5FD0D77FA824}" destId="{CE134927-7222-4F1C-BCE2-43F9A8AEF48E}" srcOrd="0" destOrd="0" presId="urn:microsoft.com/office/officeart/2005/8/layout/vList2"/>
    <dgm:cxn modelId="{F83FBBA8-2F41-4370-95BB-AE135F037D97}" type="presOf" srcId="{CF1784DA-8EA8-464A-BF2F-40466861E542}" destId="{95BF7324-05A5-40CB-9CD3-51043170BC0E}" srcOrd="0" destOrd="0" presId="urn:microsoft.com/office/officeart/2005/8/layout/vList2"/>
    <dgm:cxn modelId="{82C6A571-3348-471B-8694-362E961DD84B}" srcId="{08A2A578-CD2C-4BD0-A206-5FD0D77FA824}" destId="{8D0D7436-0681-42B4-8A00-D04F377AFA7F}" srcOrd="0" destOrd="0" parTransId="{31904610-2B8A-4AC9-A0F5-6E53E40D6B96}" sibTransId="{EFA095E6-4B45-4608-AA9F-9325A1BAEE1A}"/>
    <dgm:cxn modelId="{BF64219E-AB19-4973-8FE2-21EFCB46D6D5}" srcId="{5C6CB3DB-8785-4365-B0AE-BA098456D343}" destId="{F2D09FE4-36AF-40C5-A95B-C52239F3C8D8}" srcOrd="2" destOrd="0" parTransId="{5E4CAFB1-BC71-40FD-A666-55E564BF227F}" sibTransId="{0BE265AF-9F50-4DF0-B848-D81541893852}"/>
    <dgm:cxn modelId="{F17277B3-6F1B-4AE5-AD1E-ABC13C5D154A}" type="presOf" srcId="{CA9CE769-49F6-43A9-9024-1AF2F6BA296E}" destId="{09F7BACD-78A4-4156-9218-0700EBBB08D6}" srcOrd="0" destOrd="0" presId="urn:microsoft.com/office/officeart/2005/8/layout/vList2"/>
    <dgm:cxn modelId="{35C7F256-ADED-47CC-A597-0EF06ABB9C3F}" type="presParOf" srcId="{2F09E606-6F7E-4A43-BB15-75C9D21AD290}" destId="{09F7BACD-78A4-4156-9218-0700EBBB08D6}" srcOrd="0" destOrd="0" presId="urn:microsoft.com/office/officeart/2005/8/layout/vList2"/>
    <dgm:cxn modelId="{37ACAF14-3634-428B-8FB0-8E01727A4C9B}" type="presParOf" srcId="{2F09E606-6F7E-4A43-BB15-75C9D21AD290}" destId="{7AA9B9F0-745D-4211-BF02-BF5783F7DBC3}" srcOrd="1" destOrd="0" presId="urn:microsoft.com/office/officeart/2005/8/layout/vList2"/>
    <dgm:cxn modelId="{61F3983D-E194-4B8A-92FA-54527188851B}" type="presParOf" srcId="{2F09E606-6F7E-4A43-BB15-75C9D21AD290}" destId="{CE134927-7222-4F1C-BCE2-43F9A8AEF48E}" srcOrd="2" destOrd="0" presId="urn:microsoft.com/office/officeart/2005/8/layout/vList2"/>
    <dgm:cxn modelId="{386CE5C8-F941-495B-BA26-9C9B527B414F}" type="presParOf" srcId="{2F09E606-6F7E-4A43-BB15-75C9D21AD290}" destId="{4B41F188-A921-43AD-A3BF-F25BAE48DA77}" srcOrd="3" destOrd="0" presId="urn:microsoft.com/office/officeart/2005/8/layout/vList2"/>
    <dgm:cxn modelId="{C9B2462E-455B-45A5-8515-7C78731FB117}" type="presParOf" srcId="{2F09E606-6F7E-4A43-BB15-75C9D21AD290}" destId="{2CE1B0FA-2268-4239-9A41-4C4AFD879D8E}" srcOrd="4" destOrd="0" presId="urn:microsoft.com/office/officeart/2005/8/layout/vList2"/>
    <dgm:cxn modelId="{6780DF05-529F-4325-9075-912F5FF6B316}" type="presParOf" srcId="{2F09E606-6F7E-4A43-BB15-75C9D21AD290}" destId="{95BF7324-05A5-40CB-9CD3-51043170BC0E}"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5B9F9A1-E105-4955-99F2-434F61184FF4}"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113A6631-BFA0-48D1-929C-15D2E995553E}">
      <dgm:prSet phldrT="[Text]"/>
      <dgm:spPr/>
      <dgm:t>
        <a:bodyPr/>
        <a:lstStyle/>
        <a:p>
          <a:r>
            <a:rPr lang="en-US" dirty="0" smtClean="0">
              <a:latin typeface="Arial" panose="020B0604020202020204" pitchFamily="34" charset="0"/>
              <a:cs typeface="Arial" panose="020B0604020202020204" pitchFamily="34" charset="0"/>
            </a:rPr>
            <a:t>Quantitative Research</a:t>
          </a:r>
          <a:endParaRPr lang="en-US" dirty="0">
            <a:latin typeface="Arial" panose="020B0604020202020204" pitchFamily="34" charset="0"/>
            <a:cs typeface="Arial" panose="020B0604020202020204" pitchFamily="34" charset="0"/>
          </a:endParaRPr>
        </a:p>
      </dgm:t>
    </dgm:pt>
    <dgm:pt modelId="{F2681873-D71F-4A0F-BC20-A189C1BA6E52}" type="parTrans" cxnId="{AB3CCB7C-7ACA-40AC-A3F9-7E15FEAFAAA1}">
      <dgm:prSet/>
      <dgm:spPr/>
      <dgm:t>
        <a:bodyPr/>
        <a:lstStyle/>
        <a:p>
          <a:endParaRPr lang="en-US"/>
        </a:p>
      </dgm:t>
    </dgm:pt>
    <dgm:pt modelId="{FD15F702-6186-4C8C-A661-C81A45DFBBDA}" type="sibTrans" cxnId="{AB3CCB7C-7ACA-40AC-A3F9-7E15FEAFAAA1}">
      <dgm:prSet/>
      <dgm:spPr/>
      <dgm:t>
        <a:bodyPr/>
        <a:lstStyle/>
        <a:p>
          <a:endParaRPr lang="en-US"/>
        </a:p>
      </dgm:t>
    </dgm:pt>
    <dgm:pt modelId="{3D3D883B-3285-4D3B-A114-A82217674169}">
      <dgm:prSet phldrT="[Text]"/>
      <dgm:spPr/>
      <dgm:t>
        <a:bodyPr/>
        <a:lstStyle/>
        <a:p>
          <a:pPr rtl="0"/>
          <a:r>
            <a:rPr lang="en-US" dirty="0" smtClean="0">
              <a:solidFill>
                <a:schemeClr val="bg1">
                  <a:lumMod val="95000"/>
                </a:schemeClr>
              </a:solidFill>
              <a:latin typeface="Arial" panose="020B0604020202020204" pitchFamily="34" charset="0"/>
              <a:cs typeface="Arial" panose="020B0604020202020204" pitchFamily="34" charset="0"/>
            </a:rPr>
            <a:t>Learning Media (X1)</a:t>
          </a:r>
          <a:endParaRPr lang="en-US" dirty="0">
            <a:latin typeface="Arial" panose="020B0604020202020204" pitchFamily="34" charset="0"/>
            <a:cs typeface="Arial" panose="020B0604020202020204" pitchFamily="34" charset="0"/>
          </a:endParaRPr>
        </a:p>
      </dgm:t>
    </dgm:pt>
    <dgm:pt modelId="{BFFD48A4-F02B-421D-ABAB-58426158FEE6}" type="parTrans" cxnId="{FBCFD7F2-B5B9-4404-920E-DB8B885C5C85}">
      <dgm:prSet/>
      <dgm:spPr/>
      <dgm:t>
        <a:bodyPr/>
        <a:lstStyle/>
        <a:p>
          <a:endParaRPr lang="en-US"/>
        </a:p>
      </dgm:t>
    </dgm:pt>
    <dgm:pt modelId="{5703D4A0-BCA7-4642-82AD-41B510D422E6}" type="sibTrans" cxnId="{FBCFD7F2-B5B9-4404-920E-DB8B885C5C85}">
      <dgm:prSet/>
      <dgm:spPr/>
      <dgm:t>
        <a:bodyPr/>
        <a:lstStyle/>
        <a:p>
          <a:endParaRPr lang="en-US"/>
        </a:p>
      </dgm:t>
    </dgm:pt>
    <dgm:pt modelId="{2BCC9563-D627-4977-914C-081CDC08A161}">
      <dgm:prSet phldrT="[Text]"/>
      <dgm:spPr/>
      <dgm:t>
        <a:bodyPr/>
        <a:lstStyle/>
        <a:p>
          <a:r>
            <a:rPr lang="en-ID" i="1" dirty="0" smtClean="0">
              <a:solidFill>
                <a:schemeClr val="bg1">
                  <a:lumMod val="95000"/>
                </a:schemeClr>
              </a:solidFill>
              <a:latin typeface="Arial" panose="020B0604020202020204" pitchFamily="34" charset="0"/>
              <a:cs typeface="Arial" panose="020B0604020202020204" pitchFamily="34" charset="0"/>
            </a:rPr>
            <a:t>Intelligence</a:t>
          </a:r>
          <a:r>
            <a:rPr lang="en-ID" dirty="0" smtClean="0">
              <a:solidFill>
                <a:schemeClr val="bg1">
                  <a:lumMod val="95000"/>
                </a:schemeClr>
              </a:solidFill>
              <a:latin typeface="Arial" panose="020B0604020202020204" pitchFamily="34" charset="0"/>
              <a:cs typeface="Arial" panose="020B0604020202020204" pitchFamily="34" charset="0"/>
            </a:rPr>
            <a:t> </a:t>
          </a:r>
          <a:r>
            <a:rPr lang="en-ID" i="1" dirty="0" smtClean="0">
              <a:solidFill>
                <a:schemeClr val="bg1">
                  <a:lumMod val="95000"/>
                </a:schemeClr>
              </a:solidFill>
              <a:latin typeface="Arial" panose="020B0604020202020204" pitchFamily="34" charset="0"/>
              <a:cs typeface="Arial" panose="020B0604020202020204" pitchFamily="34" charset="0"/>
            </a:rPr>
            <a:t>Quotient (X2)</a:t>
          </a:r>
          <a:endParaRPr lang="en-US" dirty="0">
            <a:latin typeface="Arial" panose="020B0604020202020204" pitchFamily="34" charset="0"/>
            <a:cs typeface="Arial" panose="020B0604020202020204" pitchFamily="34" charset="0"/>
          </a:endParaRPr>
        </a:p>
      </dgm:t>
    </dgm:pt>
    <dgm:pt modelId="{4F6BA2AD-E53B-402A-81B6-0C961959053F}" type="parTrans" cxnId="{A584FADB-AD96-4480-BC84-8B37DD9D4B9E}">
      <dgm:prSet/>
      <dgm:spPr/>
      <dgm:t>
        <a:bodyPr/>
        <a:lstStyle/>
        <a:p>
          <a:endParaRPr lang="en-US"/>
        </a:p>
      </dgm:t>
    </dgm:pt>
    <dgm:pt modelId="{39427130-6964-4918-9B01-214AD8DAF283}" type="sibTrans" cxnId="{A584FADB-AD96-4480-BC84-8B37DD9D4B9E}">
      <dgm:prSet/>
      <dgm:spPr/>
      <dgm:t>
        <a:bodyPr/>
        <a:lstStyle/>
        <a:p>
          <a:endParaRPr lang="en-US"/>
        </a:p>
      </dgm:t>
    </dgm:pt>
    <dgm:pt modelId="{13FDA400-5D37-4EE3-9AFC-CDC62C5DA249}">
      <dgm:prSet phldrT="[Text]"/>
      <dgm:spPr/>
      <dgm:t>
        <a:bodyPr/>
        <a:lstStyle/>
        <a:p>
          <a:r>
            <a:rPr lang="en-ID" i="1" dirty="0" smtClean="0">
              <a:latin typeface="Arial" panose="020B0604020202020204" pitchFamily="34" charset="0"/>
              <a:cs typeface="Arial" panose="020B0604020202020204" pitchFamily="34" charset="0"/>
            </a:rPr>
            <a:t>ex post facto</a:t>
          </a:r>
          <a:endParaRPr lang="en-US" dirty="0">
            <a:latin typeface="Arial" panose="020B0604020202020204" pitchFamily="34" charset="0"/>
            <a:cs typeface="Arial" panose="020B0604020202020204" pitchFamily="34" charset="0"/>
          </a:endParaRPr>
        </a:p>
      </dgm:t>
    </dgm:pt>
    <dgm:pt modelId="{953BB27D-D0DA-4B62-92C9-56F2D8048406}" type="parTrans" cxnId="{CE647CCC-EEAD-439E-8CE0-F6C9A18929F2}">
      <dgm:prSet/>
      <dgm:spPr/>
      <dgm:t>
        <a:bodyPr/>
        <a:lstStyle/>
        <a:p>
          <a:endParaRPr lang="en-US"/>
        </a:p>
      </dgm:t>
    </dgm:pt>
    <dgm:pt modelId="{01E3A896-F142-4C5B-9AFA-6AF955FB2687}" type="sibTrans" cxnId="{CE647CCC-EEAD-439E-8CE0-F6C9A18929F2}">
      <dgm:prSet/>
      <dgm:spPr/>
      <dgm:t>
        <a:bodyPr/>
        <a:lstStyle/>
        <a:p>
          <a:endParaRPr lang="en-US"/>
        </a:p>
      </dgm:t>
    </dgm:pt>
    <dgm:pt modelId="{653E87C4-7F6E-4462-AC93-06E2CE3EFC01}">
      <dgm:prSet phldrT="[Text]"/>
      <dgm:spPr/>
      <dgm:t>
        <a:bodyPr/>
        <a:lstStyle/>
        <a:p>
          <a:pPr rtl="0"/>
          <a:r>
            <a:rPr lang="en-US" b="0" i="0" dirty="0" smtClean="0">
              <a:solidFill>
                <a:schemeClr val="bg1">
                  <a:lumMod val="95000"/>
                </a:schemeClr>
              </a:solidFill>
              <a:latin typeface="Arial" panose="020B0604020202020204" pitchFamily="34" charset="0"/>
              <a:cs typeface="Arial" panose="020B0604020202020204" pitchFamily="34" charset="0"/>
            </a:rPr>
            <a:t>Learning achievement (Y)</a:t>
          </a:r>
          <a:endParaRPr lang="en-US" dirty="0">
            <a:latin typeface="Arial" panose="020B0604020202020204" pitchFamily="34" charset="0"/>
            <a:cs typeface="Arial" panose="020B0604020202020204" pitchFamily="34" charset="0"/>
          </a:endParaRPr>
        </a:p>
      </dgm:t>
    </dgm:pt>
    <dgm:pt modelId="{FBAF0ADC-4DF3-4F94-A2B1-9646A409D732}" type="parTrans" cxnId="{D5DA2F70-5580-4378-9956-AC3445EC60A6}">
      <dgm:prSet/>
      <dgm:spPr/>
      <dgm:t>
        <a:bodyPr/>
        <a:lstStyle/>
        <a:p>
          <a:endParaRPr lang="en-US"/>
        </a:p>
      </dgm:t>
    </dgm:pt>
    <dgm:pt modelId="{5A57B3C2-C9E1-4B42-A7B2-8400FA548D2F}" type="sibTrans" cxnId="{D5DA2F70-5580-4378-9956-AC3445EC60A6}">
      <dgm:prSet/>
      <dgm:spPr/>
      <dgm:t>
        <a:bodyPr/>
        <a:lstStyle/>
        <a:p>
          <a:endParaRPr lang="en-US"/>
        </a:p>
      </dgm:t>
    </dgm:pt>
    <dgm:pt modelId="{5D88FD49-6645-4899-9561-D821EAEFF294}" type="pres">
      <dgm:prSet presAssocID="{75B9F9A1-E105-4955-99F2-434F61184FF4}" presName="diagram" presStyleCnt="0">
        <dgm:presLayoutVars>
          <dgm:chPref val="1"/>
          <dgm:dir/>
          <dgm:animOne val="branch"/>
          <dgm:animLvl val="lvl"/>
          <dgm:resizeHandles val="exact"/>
        </dgm:presLayoutVars>
      </dgm:prSet>
      <dgm:spPr/>
    </dgm:pt>
    <dgm:pt modelId="{C4D8A4BB-CF48-45DA-8907-AC3B38412BB7}" type="pres">
      <dgm:prSet presAssocID="{113A6631-BFA0-48D1-929C-15D2E995553E}" presName="root1" presStyleCnt="0"/>
      <dgm:spPr/>
    </dgm:pt>
    <dgm:pt modelId="{E1D65FEE-6DAE-4623-89B8-E2066A9C84D9}" type="pres">
      <dgm:prSet presAssocID="{113A6631-BFA0-48D1-929C-15D2E995553E}" presName="LevelOneTextNode" presStyleLbl="node0" presStyleIdx="0" presStyleCnt="1">
        <dgm:presLayoutVars>
          <dgm:chPref val="3"/>
        </dgm:presLayoutVars>
      </dgm:prSet>
      <dgm:spPr/>
      <dgm:t>
        <a:bodyPr/>
        <a:lstStyle/>
        <a:p>
          <a:endParaRPr lang="en-US"/>
        </a:p>
      </dgm:t>
    </dgm:pt>
    <dgm:pt modelId="{9E51BBB3-817A-47F8-A470-D4BBEE1730AE}" type="pres">
      <dgm:prSet presAssocID="{113A6631-BFA0-48D1-929C-15D2E995553E}" presName="level2hierChild" presStyleCnt="0"/>
      <dgm:spPr/>
    </dgm:pt>
    <dgm:pt modelId="{B76F6029-D811-4525-B769-83BA9F403C16}" type="pres">
      <dgm:prSet presAssocID="{953BB27D-D0DA-4B62-92C9-56F2D8048406}" presName="conn2-1" presStyleLbl="parChTrans1D2" presStyleIdx="0" presStyleCnt="1"/>
      <dgm:spPr/>
    </dgm:pt>
    <dgm:pt modelId="{DD29D4A5-EF85-4B18-AAF5-59343558DBCC}" type="pres">
      <dgm:prSet presAssocID="{953BB27D-D0DA-4B62-92C9-56F2D8048406}" presName="connTx" presStyleLbl="parChTrans1D2" presStyleIdx="0" presStyleCnt="1"/>
      <dgm:spPr/>
    </dgm:pt>
    <dgm:pt modelId="{203C6FE0-FC00-4E51-B008-AF713D1B16E5}" type="pres">
      <dgm:prSet presAssocID="{13FDA400-5D37-4EE3-9AFC-CDC62C5DA249}" presName="root2" presStyleCnt="0"/>
      <dgm:spPr/>
    </dgm:pt>
    <dgm:pt modelId="{0A210BAA-AB0C-4F41-A2C3-E98D18D2F67C}" type="pres">
      <dgm:prSet presAssocID="{13FDA400-5D37-4EE3-9AFC-CDC62C5DA249}" presName="LevelTwoTextNode" presStyleLbl="node2" presStyleIdx="0" presStyleCnt="1">
        <dgm:presLayoutVars>
          <dgm:chPref val="3"/>
        </dgm:presLayoutVars>
      </dgm:prSet>
      <dgm:spPr/>
    </dgm:pt>
    <dgm:pt modelId="{9F6E3C0B-5E53-4CBF-9AD4-D8040A34A8AE}" type="pres">
      <dgm:prSet presAssocID="{13FDA400-5D37-4EE3-9AFC-CDC62C5DA249}" presName="level3hierChild" presStyleCnt="0"/>
      <dgm:spPr/>
    </dgm:pt>
    <dgm:pt modelId="{83C47186-EF42-4059-8A67-D8CCA40CD0FF}" type="pres">
      <dgm:prSet presAssocID="{BFFD48A4-F02B-421D-ABAB-58426158FEE6}" presName="conn2-1" presStyleLbl="parChTrans1D3" presStyleIdx="0" presStyleCnt="3"/>
      <dgm:spPr/>
    </dgm:pt>
    <dgm:pt modelId="{1A91E7DC-3651-4583-B721-60DCA82DA405}" type="pres">
      <dgm:prSet presAssocID="{BFFD48A4-F02B-421D-ABAB-58426158FEE6}" presName="connTx" presStyleLbl="parChTrans1D3" presStyleIdx="0" presStyleCnt="3"/>
      <dgm:spPr/>
    </dgm:pt>
    <dgm:pt modelId="{90271FDC-3BFE-44E3-81BF-7FB4C6702236}" type="pres">
      <dgm:prSet presAssocID="{3D3D883B-3285-4D3B-A114-A82217674169}" presName="root2" presStyleCnt="0"/>
      <dgm:spPr/>
    </dgm:pt>
    <dgm:pt modelId="{65173170-A2B7-4BB8-B0C4-0B877406E814}" type="pres">
      <dgm:prSet presAssocID="{3D3D883B-3285-4D3B-A114-A82217674169}" presName="LevelTwoTextNode" presStyleLbl="node3" presStyleIdx="0" presStyleCnt="3">
        <dgm:presLayoutVars>
          <dgm:chPref val="3"/>
        </dgm:presLayoutVars>
      </dgm:prSet>
      <dgm:spPr/>
      <dgm:t>
        <a:bodyPr/>
        <a:lstStyle/>
        <a:p>
          <a:endParaRPr lang="en-US"/>
        </a:p>
      </dgm:t>
    </dgm:pt>
    <dgm:pt modelId="{26CA02B4-A07E-45FA-8BDA-01CB84A6415F}" type="pres">
      <dgm:prSet presAssocID="{3D3D883B-3285-4D3B-A114-A82217674169}" presName="level3hierChild" presStyleCnt="0"/>
      <dgm:spPr/>
    </dgm:pt>
    <dgm:pt modelId="{884A2EAD-B26A-4CCB-8A27-7F0D50C1509F}" type="pres">
      <dgm:prSet presAssocID="{4F6BA2AD-E53B-402A-81B6-0C961959053F}" presName="conn2-1" presStyleLbl="parChTrans1D3" presStyleIdx="1" presStyleCnt="3"/>
      <dgm:spPr/>
    </dgm:pt>
    <dgm:pt modelId="{A7956679-7C4E-415A-9747-B2C5084FDF88}" type="pres">
      <dgm:prSet presAssocID="{4F6BA2AD-E53B-402A-81B6-0C961959053F}" presName="connTx" presStyleLbl="parChTrans1D3" presStyleIdx="1" presStyleCnt="3"/>
      <dgm:spPr/>
    </dgm:pt>
    <dgm:pt modelId="{D750283B-F693-47D9-BB70-8E1432F7A9E2}" type="pres">
      <dgm:prSet presAssocID="{2BCC9563-D627-4977-914C-081CDC08A161}" presName="root2" presStyleCnt="0"/>
      <dgm:spPr/>
    </dgm:pt>
    <dgm:pt modelId="{BADE6AA5-8FBB-46FF-B935-DCCAA7F8722B}" type="pres">
      <dgm:prSet presAssocID="{2BCC9563-D627-4977-914C-081CDC08A161}" presName="LevelTwoTextNode" presStyleLbl="node3" presStyleIdx="1" presStyleCnt="3">
        <dgm:presLayoutVars>
          <dgm:chPref val="3"/>
        </dgm:presLayoutVars>
      </dgm:prSet>
      <dgm:spPr/>
      <dgm:t>
        <a:bodyPr/>
        <a:lstStyle/>
        <a:p>
          <a:endParaRPr lang="en-US"/>
        </a:p>
      </dgm:t>
    </dgm:pt>
    <dgm:pt modelId="{9863001E-AF3E-4CC4-B7C2-36DCA2E94730}" type="pres">
      <dgm:prSet presAssocID="{2BCC9563-D627-4977-914C-081CDC08A161}" presName="level3hierChild" presStyleCnt="0"/>
      <dgm:spPr/>
    </dgm:pt>
    <dgm:pt modelId="{417987F1-A162-4B1D-B0FF-FC20C4CDD841}" type="pres">
      <dgm:prSet presAssocID="{FBAF0ADC-4DF3-4F94-A2B1-9646A409D732}" presName="conn2-1" presStyleLbl="parChTrans1D3" presStyleIdx="2" presStyleCnt="3"/>
      <dgm:spPr/>
    </dgm:pt>
    <dgm:pt modelId="{20C5E047-4FBB-44BD-B61D-B42A46B71D4D}" type="pres">
      <dgm:prSet presAssocID="{FBAF0ADC-4DF3-4F94-A2B1-9646A409D732}" presName="connTx" presStyleLbl="parChTrans1D3" presStyleIdx="2" presStyleCnt="3"/>
      <dgm:spPr/>
    </dgm:pt>
    <dgm:pt modelId="{9482D597-372C-45F1-A8B5-D59CE4D6CD80}" type="pres">
      <dgm:prSet presAssocID="{653E87C4-7F6E-4462-AC93-06E2CE3EFC01}" presName="root2" presStyleCnt="0"/>
      <dgm:spPr/>
    </dgm:pt>
    <dgm:pt modelId="{6AD62751-D306-4C76-8319-BF2AA236F5BD}" type="pres">
      <dgm:prSet presAssocID="{653E87C4-7F6E-4462-AC93-06E2CE3EFC01}" presName="LevelTwoTextNode" presStyleLbl="node3" presStyleIdx="2" presStyleCnt="3">
        <dgm:presLayoutVars>
          <dgm:chPref val="3"/>
        </dgm:presLayoutVars>
      </dgm:prSet>
      <dgm:spPr/>
      <dgm:t>
        <a:bodyPr/>
        <a:lstStyle/>
        <a:p>
          <a:endParaRPr lang="en-US"/>
        </a:p>
      </dgm:t>
    </dgm:pt>
    <dgm:pt modelId="{FB1966C0-4210-44F5-84D8-038E18E6FDE1}" type="pres">
      <dgm:prSet presAssocID="{653E87C4-7F6E-4462-AC93-06E2CE3EFC01}" presName="level3hierChild" presStyleCnt="0"/>
      <dgm:spPr/>
    </dgm:pt>
  </dgm:ptLst>
  <dgm:cxnLst>
    <dgm:cxn modelId="{BC41E1AD-D04F-4098-85E2-F1381CC11A28}" type="presOf" srcId="{BFFD48A4-F02B-421D-ABAB-58426158FEE6}" destId="{1A91E7DC-3651-4583-B721-60DCA82DA405}" srcOrd="1" destOrd="0" presId="urn:microsoft.com/office/officeart/2005/8/layout/hierarchy2"/>
    <dgm:cxn modelId="{B0E53193-C933-4AD3-A3A9-255B8C77A7DD}" type="presOf" srcId="{953BB27D-D0DA-4B62-92C9-56F2D8048406}" destId="{B76F6029-D811-4525-B769-83BA9F403C16}" srcOrd="0" destOrd="0" presId="urn:microsoft.com/office/officeart/2005/8/layout/hierarchy2"/>
    <dgm:cxn modelId="{EBFCFBFE-1F57-47CB-99A2-E3BEC0C9B7EB}" type="presOf" srcId="{113A6631-BFA0-48D1-929C-15D2E995553E}" destId="{E1D65FEE-6DAE-4623-89B8-E2066A9C84D9}" srcOrd="0" destOrd="0" presId="urn:microsoft.com/office/officeart/2005/8/layout/hierarchy2"/>
    <dgm:cxn modelId="{D5DA2F70-5580-4378-9956-AC3445EC60A6}" srcId="{13FDA400-5D37-4EE3-9AFC-CDC62C5DA249}" destId="{653E87C4-7F6E-4462-AC93-06E2CE3EFC01}" srcOrd="2" destOrd="0" parTransId="{FBAF0ADC-4DF3-4F94-A2B1-9646A409D732}" sibTransId="{5A57B3C2-C9E1-4B42-A7B2-8400FA548D2F}"/>
    <dgm:cxn modelId="{B8230499-3E81-490A-8D5B-3561782102AD}" type="presOf" srcId="{3D3D883B-3285-4D3B-A114-A82217674169}" destId="{65173170-A2B7-4BB8-B0C4-0B877406E814}" srcOrd="0" destOrd="0" presId="urn:microsoft.com/office/officeart/2005/8/layout/hierarchy2"/>
    <dgm:cxn modelId="{FBCFD7F2-B5B9-4404-920E-DB8B885C5C85}" srcId="{13FDA400-5D37-4EE3-9AFC-CDC62C5DA249}" destId="{3D3D883B-3285-4D3B-A114-A82217674169}" srcOrd="0" destOrd="0" parTransId="{BFFD48A4-F02B-421D-ABAB-58426158FEE6}" sibTransId="{5703D4A0-BCA7-4642-82AD-41B510D422E6}"/>
    <dgm:cxn modelId="{F796A3FE-5C50-4A96-B842-8BBF897842D9}" type="presOf" srcId="{FBAF0ADC-4DF3-4F94-A2B1-9646A409D732}" destId="{417987F1-A162-4B1D-B0FF-FC20C4CDD841}" srcOrd="0" destOrd="0" presId="urn:microsoft.com/office/officeart/2005/8/layout/hierarchy2"/>
    <dgm:cxn modelId="{4D36D0A0-FDA9-402B-9761-5CEE8854CB61}" type="presOf" srcId="{953BB27D-D0DA-4B62-92C9-56F2D8048406}" destId="{DD29D4A5-EF85-4B18-AAF5-59343558DBCC}" srcOrd="1" destOrd="0" presId="urn:microsoft.com/office/officeart/2005/8/layout/hierarchy2"/>
    <dgm:cxn modelId="{CE647CCC-EEAD-439E-8CE0-F6C9A18929F2}" srcId="{113A6631-BFA0-48D1-929C-15D2E995553E}" destId="{13FDA400-5D37-4EE3-9AFC-CDC62C5DA249}" srcOrd="0" destOrd="0" parTransId="{953BB27D-D0DA-4B62-92C9-56F2D8048406}" sibTransId="{01E3A896-F142-4C5B-9AFA-6AF955FB2687}"/>
    <dgm:cxn modelId="{B8117A6F-98EC-42A3-9401-0F10CF870123}" type="presOf" srcId="{13FDA400-5D37-4EE3-9AFC-CDC62C5DA249}" destId="{0A210BAA-AB0C-4F41-A2C3-E98D18D2F67C}" srcOrd="0" destOrd="0" presId="urn:microsoft.com/office/officeart/2005/8/layout/hierarchy2"/>
    <dgm:cxn modelId="{66D316D5-10AB-4BAD-BC11-D441BB6C9E66}" type="presOf" srcId="{653E87C4-7F6E-4462-AC93-06E2CE3EFC01}" destId="{6AD62751-D306-4C76-8319-BF2AA236F5BD}" srcOrd="0" destOrd="0" presId="urn:microsoft.com/office/officeart/2005/8/layout/hierarchy2"/>
    <dgm:cxn modelId="{03DF1970-B11D-4E05-A920-813228CF4353}" type="presOf" srcId="{4F6BA2AD-E53B-402A-81B6-0C961959053F}" destId="{884A2EAD-B26A-4CCB-8A27-7F0D50C1509F}" srcOrd="0" destOrd="0" presId="urn:microsoft.com/office/officeart/2005/8/layout/hierarchy2"/>
    <dgm:cxn modelId="{F645BFE4-4454-4202-B1B2-3BD3AD537DE3}" type="presOf" srcId="{BFFD48A4-F02B-421D-ABAB-58426158FEE6}" destId="{83C47186-EF42-4059-8A67-D8CCA40CD0FF}" srcOrd="0" destOrd="0" presId="urn:microsoft.com/office/officeart/2005/8/layout/hierarchy2"/>
    <dgm:cxn modelId="{4E02A3A0-8DCD-46F3-8178-AEE1AE454803}" type="presOf" srcId="{4F6BA2AD-E53B-402A-81B6-0C961959053F}" destId="{A7956679-7C4E-415A-9747-B2C5084FDF88}" srcOrd="1" destOrd="0" presId="urn:microsoft.com/office/officeart/2005/8/layout/hierarchy2"/>
    <dgm:cxn modelId="{A5E0F3A9-20CC-4976-A785-725A7B4507D8}" type="presOf" srcId="{FBAF0ADC-4DF3-4F94-A2B1-9646A409D732}" destId="{20C5E047-4FBB-44BD-B61D-B42A46B71D4D}" srcOrd="1" destOrd="0" presId="urn:microsoft.com/office/officeart/2005/8/layout/hierarchy2"/>
    <dgm:cxn modelId="{AC6212E9-FD10-4843-9AF7-B8128426A5EC}" type="presOf" srcId="{2BCC9563-D627-4977-914C-081CDC08A161}" destId="{BADE6AA5-8FBB-46FF-B935-DCCAA7F8722B}" srcOrd="0" destOrd="0" presId="urn:microsoft.com/office/officeart/2005/8/layout/hierarchy2"/>
    <dgm:cxn modelId="{A584FADB-AD96-4480-BC84-8B37DD9D4B9E}" srcId="{13FDA400-5D37-4EE3-9AFC-CDC62C5DA249}" destId="{2BCC9563-D627-4977-914C-081CDC08A161}" srcOrd="1" destOrd="0" parTransId="{4F6BA2AD-E53B-402A-81B6-0C961959053F}" sibTransId="{39427130-6964-4918-9B01-214AD8DAF283}"/>
    <dgm:cxn modelId="{AE5990C3-BC2A-4C15-8584-EF6927D5F6C1}" type="presOf" srcId="{75B9F9A1-E105-4955-99F2-434F61184FF4}" destId="{5D88FD49-6645-4899-9561-D821EAEFF294}" srcOrd="0" destOrd="0" presId="urn:microsoft.com/office/officeart/2005/8/layout/hierarchy2"/>
    <dgm:cxn modelId="{AB3CCB7C-7ACA-40AC-A3F9-7E15FEAFAAA1}" srcId="{75B9F9A1-E105-4955-99F2-434F61184FF4}" destId="{113A6631-BFA0-48D1-929C-15D2E995553E}" srcOrd="0" destOrd="0" parTransId="{F2681873-D71F-4A0F-BC20-A189C1BA6E52}" sibTransId="{FD15F702-6186-4C8C-A661-C81A45DFBBDA}"/>
    <dgm:cxn modelId="{86611A52-5894-4486-8DC5-E71E6C6AB900}" type="presParOf" srcId="{5D88FD49-6645-4899-9561-D821EAEFF294}" destId="{C4D8A4BB-CF48-45DA-8907-AC3B38412BB7}" srcOrd="0" destOrd="0" presId="urn:microsoft.com/office/officeart/2005/8/layout/hierarchy2"/>
    <dgm:cxn modelId="{806846CB-68BC-433B-B889-1E7D1A02EAFF}" type="presParOf" srcId="{C4D8A4BB-CF48-45DA-8907-AC3B38412BB7}" destId="{E1D65FEE-6DAE-4623-89B8-E2066A9C84D9}" srcOrd="0" destOrd="0" presId="urn:microsoft.com/office/officeart/2005/8/layout/hierarchy2"/>
    <dgm:cxn modelId="{53BCF406-E42A-486A-B773-4E3ED604EDC9}" type="presParOf" srcId="{C4D8A4BB-CF48-45DA-8907-AC3B38412BB7}" destId="{9E51BBB3-817A-47F8-A470-D4BBEE1730AE}" srcOrd="1" destOrd="0" presId="urn:microsoft.com/office/officeart/2005/8/layout/hierarchy2"/>
    <dgm:cxn modelId="{F31D0CF5-0CAB-4EB7-9A1B-666ADA8D9412}" type="presParOf" srcId="{9E51BBB3-817A-47F8-A470-D4BBEE1730AE}" destId="{B76F6029-D811-4525-B769-83BA9F403C16}" srcOrd="0" destOrd="0" presId="urn:microsoft.com/office/officeart/2005/8/layout/hierarchy2"/>
    <dgm:cxn modelId="{CF94D235-FD43-4F10-BC0C-2AE4C5D28784}" type="presParOf" srcId="{B76F6029-D811-4525-B769-83BA9F403C16}" destId="{DD29D4A5-EF85-4B18-AAF5-59343558DBCC}" srcOrd="0" destOrd="0" presId="urn:microsoft.com/office/officeart/2005/8/layout/hierarchy2"/>
    <dgm:cxn modelId="{985ECFA1-59B1-4BA8-94BB-7A0219131AAF}" type="presParOf" srcId="{9E51BBB3-817A-47F8-A470-D4BBEE1730AE}" destId="{203C6FE0-FC00-4E51-B008-AF713D1B16E5}" srcOrd="1" destOrd="0" presId="urn:microsoft.com/office/officeart/2005/8/layout/hierarchy2"/>
    <dgm:cxn modelId="{071E6DC4-7333-4E76-BE58-4D43CEFB7305}" type="presParOf" srcId="{203C6FE0-FC00-4E51-B008-AF713D1B16E5}" destId="{0A210BAA-AB0C-4F41-A2C3-E98D18D2F67C}" srcOrd="0" destOrd="0" presId="urn:microsoft.com/office/officeart/2005/8/layout/hierarchy2"/>
    <dgm:cxn modelId="{CF805B2A-7E85-4CD8-9B0E-382C8095C25B}" type="presParOf" srcId="{203C6FE0-FC00-4E51-B008-AF713D1B16E5}" destId="{9F6E3C0B-5E53-4CBF-9AD4-D8040A34A8AE}" srcOrd="1" destOrd="0" presId="urn:microsoft.com/office/officeart/2005/8/layout/hierarchy2"/>
    <dgm:cxn modelId="{6A6C15A6-0342-4E9B-A817-55433DB76061}" type="presParOf" srcId="{9F6E3C0B-5E53-4CBF-9AD4-D8040A34A8AE}" destId="{83C47186-EF42-4059-8A67-D8CCA40CD0FF}" srcOrd="0" destOrd="0" presId="urn:microsoft.com/office/officeart/2005/8/layout/hierarchy2"/>
    <dgm:cxn modelId="{3753FAAD-1E25-41B7-B872-7EC1C30439CE}" type="presParOf" srcId="{83C47186-EF42-4059-8A67-D8CCA40CD0FF}" destId="{1A91E7DC-3651-4583-B721-60DCA82DA405}" srcOrd="0" destOrd="0" presId="urn:microsoft.com/office/officeart/2005/8/layout/hierarchy2"/>
    <dgm:cxn modelId="{9764CF99-4DF0-44D8-BEAC-DCCA76FD4547}" type="presParOf" srcId="{9F6E3C0B-5E53-4CBF-9AD4-D8040A34A8AE}" destId="{90271FDC-3BFE-44E3-81BF-7FB4C6702236}" srcOrd="1" destOrd="0" presId="urn:microsoft.com/office/officeart/2005/8/layout/hierarchy2"/>
    <dgm:cxn modelId="{4837D4FC-46ED-447E-A2D5-B369D82B5A67}" type="presParOf" srcId="{90271FDC-3BFE-44E3-81BF-7FB4C6702236}" destId="{65173170-A2B7-4BB8-B0C4-0B877406E814}" srcOrd="0" destOrd="0" presId="urn:microsoft.com/office/officeart/2005/8/layout/hierarchy2"/>
    <dgm:cxn modelId="{00D6D6BE-2794-4A95-B771-DF41B5C2990F}" type="presParOf" srcId="{90271FDC-3BFE-44E3-81BF-7FB4C6702236}" destId="{26CA02B4-A07E-45FA-8BDA-01CB84A6415F}" srcOrd="1" destOrd="0" presId="urn:microsoft.com/office/officeart/2005/8/layout/hierarchy2"/>
    <dgm:cxn modelId="{9B8DD961-5686-4D67-868E-CDF48565D514}" type="presParOf" srcId="{9F6E3C0B-5E53-4CBF-9AD4-D8040A34A8AE}" destId="{884A2EAD-B26A-4CCB-8A27-7F0D50C1509F}" srcOrd="2" destOrd="0" presId="urn:microsoft.com/office/officeart/2005/8/layout/hierarchy2"/>
    <dgm:cxn modelId="{B0D68888-B7CE-4F7F-919B-7D7ABE80EE3B}" type="presParOf" srcId="{884A2EAD-B26A-4CCB-8A27-7F0D50C1509F}" destId="{A7956679-7C4E-415A-9747-B2C5084FDF88}" srcOrd="0" destOrd="0" presId="urn:microsoft.com/office/officeart/2005/8/layout/hierarchy2"/>
    <dgm:cxn modelId="{22DEC760-FBED-4B9A-978A-C2A76652836B}" type="presParOf" srcId="{9F6E3C0B-5E53-4CBF-9AD4-D8040A34A8AE}" destId="{D750283B-F693-47D9-BB70-8E1432F7A9E2}" srcOrd="3" destOrd="0" presId="urn:microsoft.com/office/officeart/2005/8/layout/hierarchy2"/>
    <dgm:cxn modelId="{00CB2EBA-8560-49F3-875A-DD0182589018}" type="presParOf" srcId="{D750283B-F693-47D9-BB70-8E1432F7A9E2}" destId="{BADE6AA5-8FBB-46FF-B935-DCCAA7F8722B}" srcOrd="0" destOrd="0" presId="urn:microsoft.com/office/officeart/2005/8/layout/hierarchy2"/>
    <dgm:cxn modelId="{D957C820-C485-41E2-A08A-F84BD70F628B}" type="presParOf" srcId="{D750283B-F693-47D9-BB70-8E1432F7A9E2}" destId="{9863001E-AF3E-4CC4-B7C2-36DCA2E94730}" srcOrd="1" destOrd="0" presId="urn:microsoft.com/office/officeart/2005/8/layout/hierarchy2"/>
    <dgm:cxn modelId="{70631DC6-22D3-4480-96E4-613BD5B1A5CA}" type="presParOf" srcId="{9F6E3C0B-5E53-4CBF-9AD4-D8040A34A8AE}" destId="{417987F1-A162-4B1D-B0FF-FC20C4CDD841}" srcOrd="4" destOrd="0" presId="urn:microsoft.com/office/officeart/2005/8/layout/hierarchy2"/>
    <dgm:cxn modelId="{A57F59DB-6B04-451F-A736-321718484E72}" type="presParOf" srcId="{417987F1-A162-4B1D-B0FF-FC20C4CDD841}" destId="{20C5E047-4FBB-44BD-B61D-B42A46B71D4D}" srcOrd="0" destOrd="0" presId="urn:microsoft.com/office/officeart/2005/8/layout/hierarchy2"/>
    <dgm:cxn modelId="{C89DA86D-76B1-4C0F-B10D-545A217F9C5C}" type="presParOf" srcId="{9F6E3C0B-5E53-4CBF-9AD4-D8040A34A8AE}" destId="{9482D597-372C-45F1-A8B5-D59CE4D6CD80}" srcOrd="5" destOrd="0" presId="urn:microsoft.com/office/officeart/2005/8/layout/hierarchy2"/>
    <dgm:cxn modelId="{7F802CAA-858B-4A2A-B93E-29BD74AB0BAA}" type="presParOf" srcId="{9482D597-372C-45F1-A8B5-D59CE4D6CD80}" destId="{6AD62751-D306-4C76-8319-BF2AA236F5BD}" srcOrd="0" destOrd="0" presId="urn:microsoft.com/office/officeart/2005/8/layout/hierarchy2"/>
    <dgm:cxn modelId="{C2BF9077-130D-435C-8ADE-BF34F3346340}" type="presParOf" srcId="{9482D597-372C-45F1-A8B5-D59CE4D6CD80}" destId="{FB1966C0-4210-44F5-84D8-038E18E6FDE1}"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F7BACD-78A4-4156-9218-0700EBBB08D6}">
      <dsp:nvSpPr>
        <dsp:cNvPr id="0" name=""/>
        <dsp:cNvSpPr/>
      </dsp:nvSpPr>
      <dsp:spPr>
        <a:xfrm>
          <a:off x="0" y="50748"/>
          <a:ext cx="11246658" cy="608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dirty="0" smtClean="0">
              <a:solidFill>
                <a:schemeClr val="bg1">
                  <a:lumMod val="95000"/>
                </a:schemeClr>
              </a:solidFill>
              <a:latin typeface="Arial" panose="020B0604020202020204" pitchFamily="34" charset="0"/>
              <a:cs typeface="Arial" panose="020B0604020202020204" pitchFamily="34" charset="0"/>
            </a:rPr>
            <a:t>Learning Media</a:t>
          </a:r>
        </a:p>
      </dsp:txBody>
      <dsp:txXfrm>
        <a:off x="29700" y="80448"/>
        <a:ext cx="11187258" cy="549000"/>
      </dsp:txXfrm>
    </dsp:sp>
    <dsp:sp modelId="{7AA9B9F0-745D-4211-BF02-BF5783F7DBC3}">
      <dsp:nvSpPr>
        <dsp:cNvPr id="0" name=""/>
        <dsp:cNvSpPr/>
      </dsp:nvSpPr>
      <dsp:spPr>
        <a:xfrm>
          <a:off x="0" y="705444"/>
          <a:ext cx="11246658" cy="5920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7081" tIns="33020" rIns="184912" bIns="33020" numCol="1" spcCol="1270" anchor="t" anchorCtr="0">
          <a:noAutofit/>
        </a:bodyPr>
        <a:lstStyle/>
        <a:p>
          <a:pPr marL="228600" lvl="1" indent="-228600" algn="l" defTabSz="889000" rtl="0">
            <a:lnSpc>
              <a:spcPct val="90000"/>
            </a:lnSpc>
            <a:spcBef>
              <a:spcPct val="0"/>
            </a:spcBef>
            <a:spcAft>
              <a:spcPct val="20000"/>
            </a:spcAft>
            <a:buChar char="••"/>
          </a:pPr>
          <a:r>
            <a:rPr lang="en-US" sz="2000" b="0" i="0" kern="1200" dirty="0" smtClean="0">
              <a:solidFill>
                <a:schemeClr val="bg1">
                  <a:lumMod val="95000"/>
                </a:schemeClr>
              </a:solidFill>
              <a:latin typeface="Arial" panose="020B0604020202020204" pitchFamily="34" charset="0"/>
              <a:cs typeface="Arial" panose="020B0604020202020204" pitchFamily="34" charset="0"/>
            </a:rPr>
            <a:t>Learning media covering a physically used to convey the content of the subject matter, that may consist of books, a tape recorder, film, a picture, a chart or computer (</a:t>
          </a:r>
          <a:r>
            <a:rPr lang="en-ID" sz="2000" kern="1200" dirty="0" smtClean="0">
              <a:solidFill>
                <a:schemeClr val="bg1">
                  <a:lumMod val="95000"/>
                </a:schemeClr>
              </a:solidFill>
              <a:latin typeface="Arial" panose="020B0604020202020204" pitchFamily="34" charset="0"/>
              <a:cs typeface="Arial" panose="020B0604020202020204" pitchFamily="34" charset="0"/>
            </a:rPr>
            <a:t>(</a:t>
          </a:r>
          <a:r>
            <a:rPr lang="en-ID" sz="2000" kern="1200" dirty="0" err="1" smtClean="0">
              <a:solidFill>
                <a:schemeClr val="bg1">
                  <a:lumMod val="95000"/>
                </a:schemeClr>
              </a:solidFill>
              <a:latin typeface="Arial" panose="020B0604020202020204" pitchFamily="34" charset="0"/>
              <a:cs typeface="Arial" panose="020B0604020202020204" pitchFamily="34" charset="0"/>
            </a:rPr>
            <a:t>Arsyad</a:t>
          </a:r>
          <a:r>
            <a:rPr lang="en-ID" sz="2000" kern="1200" dirty="0" smtClean="0">
              <a:solidFill>
                <a:schemeClr val="bg1">
                  <a:lumMod val="95000"/>
                </a:schemeClr>
              </a:solidFill>
              <a:latin typeface="Arial" panose="020B0604020202020204" pitchFamily="34" charset="0"/>
              <a:cs typeface="Arial" panose="020B0604020202020204" pitchFamily="34" charset="0"/>
            </a:rPr>
            <a:t>, 2013))</a:t>
          </a:r>
          <a:endParaRPr lang="en-US" sz="2000" kern="1200" dirty="0" smtClean="0">
            <a:solidFill>
              <a:schemeClr val="bg1">
                <a:lumMod val="95000"/>
              </a:schemeClr>
            </a:solidFill>
            <a:latin typeface="Arial" panose="020B0604020202020204" pitchFamily="34" charset="0"/>
            <a:cs typeface="Arial" panose="020B0604020202020204" pitchFamily="34" charset="0"/>
          </a:endParaRPr>
        </a:p>
      </dsp:txBody>
      <dsp:txXfrm>
        <a:off x="0" y="705444"/>
        <a:ext cx="11246658" cy="592020"/>
      </dsp:txXfrm>
    </dsp:sp>
    <dsp:sp modelId="{CE134927-7222-4F1C-BCE2-43F9A8AEF48E}">
      <dsp:nvSpPr>
        <dsp:cNvPr id="0" name=""/>
        <dsp:cNvSpPr/>
      </dsp:nvSpPr>
      <dsp:spPr>
        <a:xfrm>
          <a:off x="0" y="1297464"/>
          <a:ext cx="11246658" cy="608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ID" sz="2600" i="1" kern="1200" dirty="0" smtClean="0">
              <a:solidFill>
                <a:schemeClr val="bg1">
                  <a:lumMod val="95000"/>
                </a:schemeClr>
              </a:solidFill>
              <a:latin typeface="Arial" panose="020B0604020202020204" pitchFamily="34" charset="0"/>
              <a:cs typeface="Arial" panose="020B0604020202020204" pitchFamily="34" charset="0"/>
            </a:rPr>
            <a:t>Intelligence</a:t>
          </a:r>
          <a:r>
            <a:rPr lang="en-ID" sz="2600" kern="1200" dirty="0" smtClean="0">
              <a:solidFill>
                <a:schemeClr val="bg1">
                  <a:lumMod val="95000"/>
                </a:schemeClr>
              </a:solidFill>
              <a:latin typeface="Arial" panose="020B0604020202020204" pitchFamily="34" charset="0"/>
              <a:cs typeface="Arial" panose="020B0604020202020204" pitchFamily="34" charset="0"/>
            </a:rPr>
            <a:t> </a:t>
          </a:r>
          <a:r>
            <a:rPr lang="en-ID" sz="2600" i="1" kern="1200" dirty="0" smtClean="0">
              <a:solidFill>
                <a:schemeClr val="bg1">
                  <a:lumMod val="95000"/>
                </a:schemeClr>
              </a:solidFill>
              <a:latin typeface="Arial" panose="020B0604020202020204" pitchFamily="34" charset="0"/>
              <a:cs typeface="Arial" panose="020B0604020202020204" pitchFamily="34" charset="0"/>
            </a:rPr>
            <a:t>Quotient </a:t>
          </a:r>
          <a:r>
            <a:rPr lang="en-ID" sz="2600" kern="1200" dirty="0" smtClean="0">
              <a:solidFill>
                <a:schemeClr val="bg1">
                  <a:lumMod val="95000"/>
                </a:schemeClr>
              </a:solidFill>
              <a:latin typeface="Arial" panose="020B0604020202020204" pitchFamily="34" charset="0"/>
              <a:cs typeface="Arial" panose="020B0604020202020204" pitchFamily="34" charset="0"/>
            </a:rPr>
            <a:t>(IQ) </a:t>
          </a:r>
          <a:endParaRPr lang="en-US" sz="2600" kern="1200" dirty="0" smtClean="0">
            <a:solidFill>
              <a:schemeClr val="bg1">
                <a:lumMod val="95000"/>
              </a:schemeClr>
            </a:solidFill>
            <a:latin typeface="Arial" panose="020B0604020202020204" pitchFamily="34" charset="0"/>
            <a:cs typeface="Arial" panose="020B0604020202020204" pitchFamily="34" charset="0"/>
          </a:endParaRPr>
        </a:p>
      </dsp:txBody>
      <dsp:txXfrm>
        <a:off x="29700" y="1327164"/>
        <a:ext cx="11187258" cy="549000"/>
      </dsp:txXfrm>
    </dsp:sp>
    <dsp:sp modelId="{4B41F188-A921-43AD-A3BF-F25BAE48DA77}">
      <dsp:nvSpPr>
        <dsp:cNvPr id="0" name=""/>
        <dsp:cNvSpPr/>
      </dsp:nvSpPr>
      <dsp:spPr>
        <a:xfrm>
          <a:off x="0" y="1905864"/>
          <a:ext cx="11246658" cy="861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7081" tIns="33020" rIns="184912" bIns="33020" numCol="1" spcCol="1270" anchor="t" anchorCtr="0">
          <a:noAutofit/>
        </a:bodyPr>
        <a:lstStyle/>
        <a:p>
          <a:pPr marL="228600" lvl="1" indent="-228600" algn="l" defTabSz="889000" rtl="0">
            <a:lnSpc>
              <a:spcPct val="90000"/>
            </a:lnSpc>
            <a:spcBef>
              <a:spcPct val="0"/>
            </a:spcBef>
            <a:spcAft>
              <a:spcPct val="20000"/>
            </a:spcAft>
            <a:buChar char="••"/>
          </a:pPr>
          <a:r>
            <a:rPr lang="en-US" sz="2000" b="0" i="0" kern="1200" dirty="0" smtClean="0">
              <a:solidFill>
                <a:schemeClr val="bg1">
                  <a:lumMod val="95000"/>
                </a:schemeClr>
              </a:solidFill>
              <a:latin typeface="Arial" panose="020B0604020202020204" pitchFamily="34" charset="0"/>
              <a:cs typeface="Arial" panose="020B0604020202020204" pitchFamily="34" charset="0"/>
            </a:rPr>
            <a:t>Intellectual intelligence is a basic intelligence associated with cognitive processes. Learning (intellectual intelligence) tends to use mathematical-logical and language skills. Generally develops cognitive skills (writing, to read, to remember, Calculate and Answer </a:t>
          </a:r>
          <a:r>
            <a:rPr lang="en-ID" sz="2000" kern="1200" dirty="0" smtClean="0">
              <a:solidFill>
                <a:schemeClr val="bg1">
                  <a:lumMod val="95000"/>
                </a:schemeClr>
              </a:solidFill>
              <a:latin typeface="Arial" panose="020B0604020202020204" pitchFamily="34" charset="0"/>
              <a:cs typeface="Arial" panose="020B0604020202020204" pitchFamily="34" charset="0"/>
            </a:rPr>
            <a:t>(</a:t>
          </a:r>
          <a:r>
            <a:rPr lang="en-ID" sz="2000" kern="1200" dirty="0" err="1" smtClean="0">
              <a:solidFill>
                <a:schemeClr val="bg1">
                  <a:lumMod val="95000"/>
                </a:schemeClr>
              </a:solidFill>
              <a:latin typeface="Arial" panose="020B0604020202020204" pitchFamily="34" charset="0"/>
              <a:cs typeface="Arial" panose="020B0604020202020204" pitchFamily="34" charset="0"/>
            </a:rPr>
            <a:t>Djaali</a:t>
          </a:r>
          <a:r>
            <a:rPr lang="en-ID" sz="2000" kern="1200" dirty="0" smtClean="0">
              <a:solidFill>
                <a:schemeClr val="bg1">
                  <a:lumMod val="95000"/>
                </a:schemeClr>
              </a:solidFill>
              <a:latin typeface="Arial" panose="020B0604020202020204" pitchFamily="34" charset="0"/>
              <a:cs typeface="Arial" panose="020B0604020202020204" pitchFamily="34" charset="0"/>
            </a:rPr>
            <a:t>, 2018)</a:t>
          </a:r>
          <a:endParaRPr lang="en-US" sz="2000" kern="1200" dirty="0" smtClean="0">
            <a:solidFill>
              <a:schemeClr val="bg1">
                <a:lumMod val="95000"/>
              </a:schemeClr>
            </a:solidFill>
            <a:latin typeface="Arial" panose="020B0604020202020204" pitchFamily="34" charset="0"/>
            <a:cs typeface="Arial" panose="020B0604020202020204" pitchFamily="34" charset="0"/>
          </a:endParaRPr>
        </a:p>
      </dsp:txBody>
      <dsp:txXfrm>
        <a:off x="0" y="1905864"/>
        <a:ext cx="11246658" cy="861120"/>
      </dsp:txXfrm>
    </dsp:sp>
    <dsp:sp modelId="{2CE1B0FA-2268-4239-9A41-4C4AFD879D8E}">
      <dsp:nvSpPr>
        <dsp:cNvPr id="0" name=""/>
        <dsp:cNvSpPr/>
      </dsp:nvSpPr>
      <dsp:spPr>
        <a:xfrm>
          <a:off x="0" y="2766984"/>
          <a:ext cx="11246658" cy="608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b="0" i="0" kern="1200" dirty="0" smtClean="0">
              <a:solidFill>
                <a:schemeClr val="bg1">
                  <a:lumMod val="95000"/>
                </a:schemeClr>
              </a:solidFill>
              <a:latin typeface="Arial" panose="020B0604020202020204" pitchFamily="34" charset="0"/>
              <a:cs typeface="Arial" panose="020B0604020202020204" pitchFamily="34" charset="0"/>
            </a:rPr>
            <a:t>Learning achievement</a:t>
          </a:r>
          <a:endParaRPr lang="en-US" sz="2600" kern="1200" dirty="0" smtClean="0">
            <a:solidFill>
              <a:schemeClr val="bg1">
                <a:lumMod val="95000"/>
              </a:schemeClr>
            </a:solidFill>
            <a:latin typeface="Arial" panose="020B0604020202020204" pitchFamily="34" charset="0"/>
            <a:cs typeface="Arial" panose="020B0604020202020204" pitchFamily="34" charset="0"/>
          </a:endParaRPr>
        </a:p>
      </dsp:txBody>
      <dsp:txXfrm>
        <a:off x="29700" y="2796684"/>
        <a:ext cx="11187258" cy="549000"/>
      </dsp:txXfrm>
    </dsp:sp>
    <dsp:sp modelId="{95BF7324-05A5-40CB-9CD3-51043170BC0E}">
      <dsp:nvSpPr>
        <dsp:cNvPr id="0" name=""/>
        <dsp:cNvSpPr/>
      </dsp:nvSpPr>
      <dsp:spPr>
        <a:xfrm>
          <a:off x="0" y="3375384"/>
          <a:ext cx="11246658" cy="1399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7081" tIns="33020" rIns="184912" bIns="33020" numCol="1" spcCol="1270" anchor="t" anchorCtr="0">
          <a:noAutofit/>
        </a:bodyPr>
        <a:lstStyle/>
        <a:p>
          <a:pPr marL="228600" lvl="1" indent="-228600" algn="l" defTabSz="889000" rtl="0">
            <a:lnSpc>
              <a:spcPct val="90000"/>
            </a:lnSpc>
            <a:spcBef>
              <a:spcPct val="0"/>
            </a:spcBef>
            <a:spcAft>
              <a:spcPct val="20000"/>
            </a:spcAft>
            <a:buChar char="••"/>
          </a:pPr>
          <a:r>
            <a:rPr lang="en-US" sz="2000" b="0" i="0" kern="1200" dirty="0" smtClean="0">
              <a:solidFill>
                <a:schemeClr val="bg1">
                  <a:lumMod val="95000"/>
                </a:schemeClr>
              </a:solidFill>
              <a:latin typeface="Arial" panose="020B0604020202020204" pitchFamily="34" charset="0"/>
              <a:cs typeface="Arial" panose="020B0604020202020204" pitchFamily="34" charset="0"/>
            </a:rPr>
            <a:t>Learning achievement is defined as the level of students’ success at achieving objectives that have been set in a teaching </a:t>
          </a:r>
          <a:r>
            <a:rPr lang="en-US" sz="2000" b="0" i="0" kern="1200" dirty="0" err="1" smtClean="0">
              <a:solidFill>
                <a:schemeClr val="bg1">
                  <a:lumMod val="95000"/>
                </a:schemeClr>
              </a:solidFill>
              <a:latin typeface="Arial" panose="020B0604020202020204" pitchFamily="34" charset="0"/>
              <a:cs typeface="Arial" panose="020B0604020202020204" pitchFamily="34" charset="0"/>
            </a:rPr>
            <a:t>program.The</a:t>
          </a:r>
          <a:r>
            <a:rPr lang="en-US" sz="2000" b="0" i="0" kern="1200" dirty="0" smtClean="0">
              <a:solidFill>
                <a:schemeClr val="bg1">
                  <a:lumMod val="95000"/>
                </a:schemeClr>
              </a:solidFill>
              <a:latin typeface="Arial" panose="020B0604020202020204" pitchFamily="34" charset="0"/>
              <a:cs typeface="Arial" panose="020B0604020202020204" pitchFamily="34" charset="0"/>
            </a:rPr>
            <a:t> learning performance indicator is the disclosure of learning results that covers the entire psychological field that changes as a result of the student’s learning experience and </a:t>
          </a:r>
          <a:r>
            <a:rPr lang="en-US" sz="2000" b="0" i="0" kern="1200" dirty="0" err="1" smtClean="0">
              <a:solidFill>
                <a:schemeClr val="bg1">
                  <a:lumMod val="95000"/>
                </a:schemeClr>
              </a:solidFill>
              <a:latin typeface="Arial" panose="020B0604020202020204" pitchFamily="34" charset="0"/>
              <a:cs typeface="Arial" panose="020B0604020202020204" pitchFamily="34" charset="0"/>
            </a:rPr>
            <a:t>processes.The</a:t>
          </a:r>
          <a:r>
            <a:rPr lang="en-US" sz="2000" b="0" i="0" kern="1200" dirty="0" smtClean="0">
              <a:solidFill>
                <a:schemeClr val="bg1">
                  <a:lumMod val="95000"/>
                </a:schemeClr>
              </a:solidFill>
              <a:latin typeface="Arial" panose="020B0604020202020204" pitchFamily="34" charset="0"/>
              <a:cs typeface="Arial" panose="020B0604020202020204" pitchFamily="34" charset="0"/>
            </a:rPr>
            <a:t> creation, among other things, Sense and will </a:t>
          </a:r>
          <a:r>
            <a:rPr lang="en-ID" sz="2000" kern="1200" dirty="0" smtClean="0">
              <a:solidFill>
                <a:schemeClr val="bg1">
                  <a:lumMod val="95000"/>
                </a:schemeClr>
              </a:solidFill>
              <a:latin typeface="Arial" panose="020B0604020202020204" pitchFamily="34" charset="0"/>
              <a:cs typeface="Arial" panose="020B0604020202020204" pitchFamily="34" charset="0"/>
            </a:rPr>
            <a:t>(</a:t>
          </a:r>
          <a:r>
            <a:rPr lang="en-ID" sz="2000" kern="1200" dirty="0" err="1" smtClean="0">
              <a:solidFill>
                <a:schemeClr val="bg1">
                  <a:lumMod val="95000"/>
                </a:schemeClr>
              </a:solidFill>
              <a:latin typeface="Arial" panose="020B0604020202020204" pitchFamily="34" charset="0"/>
              <a:cs typeface="Arial" panose="020B0604020202020204" pitchFamily="34" charset="0"/>
            </a:rPr>
            <a:t>Syah</a:t>
          </a:r>
          <a:r>
            <a:rPr lang="en-ID" sz="2000" kern="1200" dirty="0" smtClean="0">
              <a:solidFill>
                <a:schemeClr val="bg1">
                  <a:lumMod val="95000"/>
                </a:schemeClr>
              </a:solidFill>
              <a:latin typeface="Arial" panose="020B0604020202020204" pitchFamily="34" charset="0"/>
              <a:cs typeface="Arial" panose="020B0604020202020204" pitchFamily="34" charset="0"/>
            </a:rPr>
            <a:t>, 2016)</a:t>
          </a:r>
          <a:endParaRPr lang="en-US" sz="2000" kern="1200" dirty="0" smtClean="0">
            <a:solidFill>
              <a:schemeClr val="bg1">
                <a:lumMod val="95000"/>
              </a:schemeClr>
            </a:solidFill>
            <a:latin typeface="Arial" panose="020B0604020202020204" pitchFamily="34" charset="0"/>
            <a:cs typeface="Arial" panose="020B0604020202020204" pitchFamily="34" charset="0"/>
          </a:endParaRPr>
        </a:p>
      </dsp:txBody>
      <dsp:txXfrm>
        <a:off x="0" y="3375384"/>
        <a:ext cx="11246658" cy="13993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D65FEE-6DAE-4623-89B8-E2066A9C84D9}">
      <dsp:nvSpPr>
        <dsp:cNvPr id="0" name=""/>
        <dsp:cNvSpPr/>
      </dsp:nvSpPr>
      <dsp:spPr>
        <a:xfrm>
          <a:off x="1179364" y="1235994"/>
          <a:ext cx="2146544" cy="107327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latin typeface="Arial" panose="020B0604020202020204" pitchFamily="34" charset="0"/>
              <a:cs typeface="Arial" panose="020B0604020202020204" pitchFamily="34" charset="0"/>
            </a:rPr>
            <a:t>Quantitative Research</a:t>
          </a:r>
          <a:endParaRPr lang="en-US" sz="2400" kern="1200" dirty="0">
            <a:latin typeface="Arial" panose="020B0604020202020204" pitchFamily="34" charset="0"/>
            <a:cs typeface="Arial" panose="020B0604020202020204" pitchFamily="34" charset="0"/>
          </a:endParaRPr>
        </a:p>
      </dsp:txBody>
      <dsp:txXfrm>
        <a:off x="1210799" y="1267429"/>
        <a:ext cx="2083674" cy="1010402"/>
      </dsp:txXfrm>
    </dsp:sp>
    <dsp:sp modelId="{B76F6029-D811-4525-B769-83BA9F403C16}">
      <dsp:nvSpPr>
        <dsp:cNvPr id="0" name=""/>
        <dsp:cNvSpPr/>
      </dsp:nvSpPr>
      <dsp:spPr>
        <a:xfrm>
          <a:off x="3325909" y="1745384"/>
          <a:ext cx="858617" cy="54492"/>
        </a:xfrm>
        <a:custGeom>
          <a:avLst/>
          <a:gdLst/>
          <a:ahLst/>
          <a:cxnLst/>
          <a:rect l="0" t="0" r="0" b="0"/>
          <a:pathLst>
            <a:path>
              <a:moveTo>
                <a:pt x="0" y="27246"/>
              </a:moveTo>
              <a:lnTo>
                <a:pt x="858617" y="2724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733753" y="1751165"/>
        <a:ext cx="42930" cy="42930"/>
      </dsp:txXfrm>
    </dsp:sp>
    <dsp:sp modelId="{0A210BAA-AB0C-4F41-A2C3-E98D18D2F67C}">
      <dsp:nvSpPr>
        <dsp:cNvPr id="0" name=""/>
        <dsp:cNvSpPr/>
      </dsp:nvSpPr>
      <dsp:spPr>
        <a:xfrm>
          <a:off x="4184527" y="1235994"/>
          <a:ext cx="2146544" cy="107327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ID" sz="2400" i="1" kern="1200" dirty="0" smtClean="0">
              <a:latin typeface="Arial" panose="020B0604020202020204" pitchFamily="34" charset="0"/>
              <a:cs typeface="Arial" panose="020B0604020202020204" pitchFamily="34" charset="0"/>
            </a:rPr>
            <a:t>ex post facto</a:t>
          </a:r>
          <a:endParaRPr lang="en-US" sz="2400" kern="1200" dirty="0">
            <a:latin typeface="Arial" panose="020B0604020202020204" pitchFamily="34" charset="0"/>
            <a:cs typeface="Arial" panose="020B0604020202020204" pitchFamily="34" charset="0"/>
          </a:endParaRPr>
        </a:p>
      </dsp:txBody>
      <dsp:txXfrm>
        <a:off x="4215962" y="1267429"/>
        <a:ext cx="2083674" cy="1010402"/>
      </dsp:txXfrm>
    </dsp:sp>
    <dsp:sp modelId="{83C47186-EF42-4059-8A67-D8CCA40CD0FF}">
      <dsp:nvSpPr>
        <dsp:cNvPr id="0" name=""/>
        <dsp:cNvSpPr/>
      </dsp:nvSpPr>
      <dsp:spPr>
        <a:xfrm rot="18289469">
          <a:off x="6008611" y="1128252"/>
          <a:ext cx="1503539" cy="54492"/>
        </a:xfrm>
        <a:custGeom>
          <a:avLst/>
          <a:gdLst/>
          <a:ahLst/>
          <a:cxnLst/>
          <a:rect l="0" t="0" r="0" b="0"/>
          <a:pathLst>
            <a:path>
              <a:moveTo>
                <a:pt x="0" y="27246"/>
              </a:moveTo>
              <a:lnTo>
                <a:pt x="1503539" y="272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722792" y="1117910"/>
        <a:ext cx="75176" cy="75176"/>
      </dsp:txXfrm>
    </dsp:sp>
    <dsp:sp modelId="{65173170-A2B7-4BB8-B0C4-0B877406E814}">
      <dsp:nvSpPr>
        <dsp:cNvPr id="0" name=""/>
        <dsp:cNvSpPr/>
      </dsp:nvSpPr>
      <dsp:spPr>
        <a:xfrm>
          <a:off x="7189690" y="1731"/>
          <a:ext cx="2146544" cy="107327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0">
            <a:lnSpc>
              <a:spcPct val="90000"/>
            </a:lnSpc>
            <a:spcBef>
              <a:spcPct val="0"/>
            </a:spcBef>
            <a:spcAft>
              <a:spcPct val="35000"/>
            </a:spcAft>
          </a:pPr>
          <a:r>
            <a:rPr lang="en-US" sz="2400" kern="1200" dirty="0" smtClean="0">
              <a:solidFill>
                <a:schemeClr val="bg1">
                  <a:lumMod val="95000"/>
                </a:schemeClr>
              </a:solidFill>
              <a:latin typeface="Arial" panose="020B0604020202020204" pitchFamily="34" charset="0"/>
              <a:cs typeface="Arial" panose="020B0604020202020204" pitchFamily="34" charset="0"/>
            </a:rPr>
            <a:t>Learning Media (X1)</a:t>
          </a:r>
          <a:endParaRPr lang="en-US" sz="2400" kern="1200" dirty="0">
            <a:latin typeface="Arial" panose="020B0604020202020204" pitchFamily="34" charset="0"/>
            <a:cs typeface="Arial" panose="020B0604020202020204" pitchFamily="34" charset="0"/>
          </a:endParaRPr>
        </a:p>
      </dsp:txBody>
      <dsp:txXfrm>
        <a:off x="7221125" y="33166"/>
        <a:ext cx="2083674" cy="1010402"/>
      </dsp:txXfrm>
    </dsp:sp>
    <dsp:sp modelId="{884A2EAD-B26A-4CCB-8A27-7F0D50C1509F}">
      <dsp:nvSpPr>
        <dsp:cNvPr id="0" name=""/>
        <dsp:cNvSpPr/>
      </dsp:nvSpPr>
      <dsp:spPr>
        <a:xfrm>
          <a:off x="6331072" y="1745384"/>
          <a:ext cx="858617" cy="54492"/>
        </a:xfrm>
        <a:custGeom>
          <a:avLst/>
          <a:gdLst/>
          <a:ahLst/>
          <a:cxnLst/>
          <a:rect l="0" t="0" r="0" b="0"/>
          <a:pathLst>
            <a:path>
              <a:moveTo>
                <a:pt x="0" y="27246"/>
              </a:moveTo>
              <a:lnTo>
                <a:pt x="858617" y="272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738915" y="1751165"/>
        <a:ext cx="42930" cy="42930"/>
      </dsp:txXfrm>
    </dsp:sp>
    <dsp:sp modelId="{BADE6AA5-8FBB-46FF-B935-DCCAA7F8722B}">
      <dsp:nvSpPr>
        <dsp:cNvPr id="0" name=""/>
        <dsp:cNvSpPr/>
      </dsp:nvSpPr>
      <dsp:spPr>
        <a:xfrm>
          <a:off x="7189690" y="1235994"/>
          <a:ext cx="2146544" cy="107327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ID" sz="2400" i="1" kern="1200" dirty="0" smtClean="0">
              <a:solidFill>
                <a:schemeClr val="bg1">
                  <a:lumMod val="95000"/>
                </a:schemeClr>
              </a:solidFill>
              <a:latin typeface="Arial" panose="020B0604020202020204" pitchFamily="34" charset="0"/>
              <a:cs typeface="Arial" panose="020B0604020202020204" pitchFamily="34" charset="0"/>
            </a:rPr>
            <a:t>Intelligence</a:t>
          </a:r>
          <a:r>
            <a:rPr lang="en-ID" sz="2400" kern="1200" dirty="0" smtClean="0">
              <a:solidFill>
                <a:schemeClr val="bg1">
                  <a:lumMod val="95000"/>
                </a:schemeClr>
              </a:solidFill>
              <a:latin typeface="Arial" panose="020B0604020202020204" pitchFamily="34" charset="0"/>
              <a:cs typeface="Arial" panose="020B0604020202020204" pitchFamily="34" charset="0"/>
            </a:rPr>
            <a:t> </a:t>
          </a:r>
          <a:r>
            <a:rPr lang="en-ID" sz="2400" i="1" kern="1200" dirty="0" smtClean="0">
              <a:solidFill>
                <a:schemeClr val="bg1">
                  <a:lumMod val="95000"/>
                </a:schemeClr>
              </a:solidFill>
              <a:latin typeface="Arial" panose="020B0604020202020204" pitchFamily="34" charset="0"/>
              <a:cs typeface="Arial" panose="020B0604020202020204" pitchFamily="34" charset="0"/>
            </a:rPr>
            <a:t>Quotient (X2)</a:t>
          </a:r>
          <a:endParaRPr lang="en-US" sz="2400" kern="1200" dirty="0">
            <a:latin typeface="Arial" panose="020B0604020202020204" pitchFamily="34" charset="0"/>
            <a:cs typeface="Arial" panose="020B0604020202020204" pitchFamily="34" charset="0"/>
          </a:endParaRPr>
        </a:p>
      </dsp:txBody>
      <dsp:txXfrm>
        <a:off x="7221125" y="1267429"/>
        <a:ext cx="2083674" cy="1010402"/>
      </dsp:txXfrm>
    </dsp:sp>
    <dsp:sp modelId="{417987F1-A162-4B1D-B0FF-FC20C4CDD841}">
      <dsp:nvSpPr>
        <dsp:cNvPr id="0" name=""/>
        <dsp:cNvSpPr/>
      </dsp:nvSpPr>
      <dsp:spPr>
        <a:xfrm rot="3310531">
          <a:off x="6008611" y="2362516"/>
          <a:ext cx="1503539" cy="54492"/>
        </a:xfrm>
        <a:custGeom>
          <a:avLst/>
          <a:gdLst/>
          <a:ahLst/>
          <a:cxnLst/>
          <a:rect l="0" t="0" r="0" b="0"/>
          <a:pathLst>
            <a:path>
              <a:moveTo>
                <a:pt x="0" y="27246"/>
              </a:moveTo>
              <a:lnTo>
                <a:pt x="1503539" y="272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722792" y="2352173"/>
        <a:ext cx="75176" cy="75176"/>
      </dsp:txXfrm>
    </dsp:sp>
    <dsp:sp modelId="{6AD62751-D306-4C76-8319-BF2AA236F5BD}">
      <dsp:nvSpPr>
        <dsp:cNvPr id="0" name=""/>
        <dsp:cNvSpPr/>
      </dsp:nvSpPr>
      <dsp:spPr>
        <a:xfrm>
          <a:off x="7189690" y="2470257"/>
          <a:ext cx="2146544" cy="107327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0">
            <a:lnSpc>
              <a:spcPct val="90000"/>
            </a:lnSpc>
            <a:spcBef>
              <a:spcPct val="0"/>
            </a:spcBef>
            <a:spcAft>
              <a:spcPct val="35000"/>
            </a:spcAft>
          </a:pPr>
          <a:r>
            <a:rPr lang="en-US" sz="2400" b="0" i="0" kern="1200" dirty="0" smtClean="0">
              <a:solidFill>
                <a:schemeClr val="bg1">
                  <a:lumMod val="95000"/>
                </a:schemeClr>
              </a:solidFill>
              <a:latin typeface="Arial" panose="020B0604020202020204" pitchFamily="34" charset="0"/>
              <a:cs typeface="Arial" panose="020B0604020202020204" pitchFamily="34" charset="0"/>
            </a:rPr>
            <a:t>Learning achievement (Y)</a:t>
          </a:r>
          <a:endParaRPr lang="en-US" sz="2400" kern="1200" dirty="0">
            <a:latin typeface="Arial" panose="020B0604020202020204" pitchFamily="34" charset="0"/>
            <a:cs typeface="Arial" panose="020B0604020202020204" pitchFamily="34" charset="0"/>
          </a:endParaRPr>
        </a:p>
      </dsp:txBody>
      <dsp:txXfrm>
        <a:off x="7221125" y="2501692"/>
        <a:ext cx="2083674" cy="101040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278C43-7C78-4843-9DB0-26079ABFD95C}" type="datetimeFigureOut">
              <a:rPr lang="en-US" smtClean="0"/>
              <a:t>7/24/2023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278C43-7C78-4843-9DB0-26079ABFD95C}" type="datetimeFigureOut">
              <a:rPr lang="en-US" smtClean="0"/>
              <a:t>7/24/2023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278C43-7C78-4843-9DB0-26079ABFD95C}" type="datetimeFigureOut">
              <a:rPr lang="en-US" smtClean="0"/>
              <a:t>7/24/2023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7/24/2023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7/24/2023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345999" y="2115875"/>
            <a:ext cx="11045958" cy="912726"/>
          </a:xfrm>
        </p:spPr>
        <p:txBody>
          <a:bodyPr>
            <a:noAutofit/>
          </a:bodyPr>
          <a:lstStyle/>
          <a:p>
            <a:r>
              <a:rPr lang="en-ID" sz="2800" b="1" dirty="0">
                <a:solidFill>
                  <a:schemeClr val="bg1">
                    <a:lumMod val="95000"/>
                  </a:schemeClr>
                </a:solidFill>
                <a:latin typeface="Arial" panose="020B0604020202020204" pitchFamily="34" charset="0"/>
                <a:cs typeface="Arial" panose="020B0604020202020204" pitchFamily="34" charset="0"/>
              </a:rPr>
              <a:t>THE INFLUENCE OF LEARNING MEDIA AND INTELLECTUAL INTELLIGENCE ON ENGLISH LEARNING ACHIEVEMENT AT MADRASAH ALIYAH NEGERI 2 JEPARA FOR THE 2022/2023 ACADEMIC YEAR</a:t>
            </a:r>
          </a:p>
        </p:txBody>
      </p:sp>
      <p:sp>
        <p:nvSpPr>
          <p:cNvPr id="6" name="Subtitle 5"/>
          <p:cNvSpPr>
            <a:spLocks noGrp="1"/>
          </p:cNvSpPr>
          <p:nvPr>
            <p:ph type="subTitle" idx="1"/>
          </p:nvPr>
        </p:nvSpPr>
        <p:spPr>
          <a:xfrm>
            <a:off x="551411" y="3831226"/>
            <a:ext cx="11089177" cy="940248"/>
          </a:xfrm>
        </p:spPr>
        <p:txBody>
          <a:bodyPr>
            <a:noAutofit/>
          </a:bodyPr>
          <a:lstStyle/>
          <a:p>
            <a:pPr>
              <a:lnSpc>
                <a:spcPct val="100000"/>
              </a:lnSpc>
            </a:pPr>
            <a:r>
              <a:rPr lang="en-US" b="1" dirty="0" smtClean="0">
                <a:solidFill>
                  <a:schemeClr val="bg1"/>
                </a:solidFill>
                <a:latin typeface="Arial" panose="020B0604020202020204" pitchFamily="34" charset="0"/>
                <a:cs typeface="Arial" panose="020B0604020202020204" pitchFamily="34" charset="0"/>
              </a:rPr>
              <a:t>Author;</a:t>
            </a:r>
          </a:p>
          <a:p>
            <a:pPr>
              <a:lnSpc>
                <a:spcPct val="100000"/>
              </a:lnSpc>
            </a:pPr>
            <a:r>
              <a:rPr lang="en-US" b="1" dirty="0" smtClean="0">
                <a:solidFill>
                  <a:schemeClr val="bg1"/>
                </a:solidFill>
                <a:latin typeface="Arial" panose="020B0604020202020204" pitchFamily="34" charset="0"/>
                <a:cs typeface="Arial" panose="020B0604020202020204" pitchFamily="34" charset="0"/>
              </a:rPr>
              <a:t>Muhammad Khoiruddin</a:t>
            </a:r>
          </a:p>
          <a:p>
            <a:pPr>
              <a:lnSpc>
                <a:spcPct val="100000"/>
              </a:lnSpc>
            </a:pPr>
            <a:r>
              <a:rPr lang="en-US" b="1" dirty="0" smtClean="0">
                <a:solidFill>
                  <a:schemeClr val="bg1"/>
                </a:solidFill>
                <a:latin typeface="Arial" panose="020B0604020202020204" pitchFamily="34" charset="0"/>
                <a:cs typeface="Arial" panose="020B0604020202020204" pitchFamily="34" charset="0"/>
              </a:rPr>
              <a:t>Affiliation </a:t>
            </a:r>
          </a:p>
          <a:p>
            <a:pPr>
              <a:lnSpc>
                <a:spcPct val="100000"/>
              </a:lnSpc>
            </a:pPr>
            <a:r>
              <a:rPr lang="en-US" b="1" dirty="0" smtClean="0">
                <a:solidFill>
                  <a:schemeClr val="bg1"/>
                </a:solidFill>
                <a:latin typeface="Arial" panose="020B0604020202020204" pitchFamily="34" charset="0"/>
                <a:cs typeface="Arial" panose="020B0604020202020204" pitchFamily="34" charset="0"/>
              </a:rPr>
              <a:t>Postgraduate Islamic University Of </a:t>
            </a:r>
            <a:r>
              <a:rPr lang="en-US" b="1" dirty="0" err="1">
                <a:solidFill>
                  <a:schemeClr val="bg1"/>
                </a:solidFill>
                <a:latin typeface="Arial" panose="020B0604020202020204" pitchFamily="34" charset="0"/>
                <a:cs typeface="Arial" panose="020B0604020202020204" pitchFamily="34" charset="0"/>
              </a:rPr>
              <a:t>N</a:t>
            </a:r>
            <a:r>
              <a:rPr lang="en-US" b="1" dirty="0" err="1" smtClean="0">
                <a:solidFill>
                  <a:schemeClr val="bg1"/>
                </a:solidFill>
                <a:latin typeface="Arial" panose="020B0604020202020204" pitchFamily="34" charset="0"/>
                <a:cs typeface="Arial" panose="020B0604020202020204" pitchFamily="34" charset="0"/>
              </a:rPr>
              <a:t>ahdlatul</a:t>
            </a:r>
            <a:r>
              <a:rPr lang="en-US" b="1" dirty="0" smtClean="0">
                <a:solidFill>
                  <a:schemeClr val="bg1"/>
                </a:solidFill>
                <a:latin typeface="Arial" panose="020B0604020202020204" pitchFamily="34" charset="0"/>
                <a:cs typeface="Arial" panose="020B0604020202020204" pitchFamily="34" charset="0"/>
              </a:rPr>
              <a:t> </a:t>
            </a:r>
            <a:r>
              <a:rPr lang="en-US" b="1" dirty="0" err="1" smtClean="0">
                <a:solidFill>
                  <a:schemeClr val="bg1"/>
                </a:solidFill>
                <a:latin typeface="Arial" panose="020B0604020202020204" pitchFamily="34" charset="0"/>
                <a:cs typeface="Arial" panose="020B0604020202020204" pitchFamily="34" charset="0"/>
              </a:rPr>
              <a:t>Ulama</a:t>
            </a:r>
            <a:r>
              <a:rPr lang="en-US" b="1" dirty="0" smtClean="0">
                <a:solidFill>
                  <a:schemeClr val="bg1"/>
                </a:solidFill>
                <a:latin typeface="Arial" panose="020B0604020202020204" pitchFamily="34" charset="0"/>
                <a:cs typeface="Arial" panose="020B0604020202020204" pitchFamily="34" charset="0"/>
              </a:rPr>
              <a:t> Jepara.</a:t>
            </a:r>
            <a:endParaRPr lang="en-US" b="1" dirty="0">
              <a:solidFill>
                <a:schemeClr val="bg1"/>
              </a:solidFill>
              <a:latin typeface="Arial" panose="020B0604020202020204" pitchFamily="34" charset="0"/>
              <a:cs typeface="Arial" panose="020B0604020202020204" pitchFamily="34" charset="0"/>
            </a:endParaRPr>
          </a:p>
        </p:txBody>
      </p:sp>
      <p:sp>
        <p:nvSpPr>
          <p:cNvPr id="7" name="Title 4"/>
          <p:cNvSpPr txBox="1">
            <a:spLocks/>
          </p:cNvSpPr>
          <p:nvPr/>
        </p:nvSpPr>
        <p:spPr>
          <a:xfrm>
            <a:off x="1249211" y="3157479"/>
            <a:ext cx="9144000" cy="31712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800" b="1" dirty="0" smtClean="0">
                <a:solidFill>
                  <a:schemeClr val="bg1">
                    <a:lumMod val="95000"/>
                  </a:schemeClr>
                </a:solidFill>
                <a:latin typeface="Arial" panose="020B0604020202020204" pitchFamily="34" charset="0"/>
                <a:cs typeface="Arial" panose="020B0604020202020204" pitchFamily="34" charset="0"/>
              </a:rPr>
              <a:t>No. Abstract: </a:t>
            </a:r>
            <a:r>
              <a:rPr lang="en-ID" sz="1800" b="1" dirty="0" smtClean="0">
                <a:solidFill>
                  <a:schemeClr val="bg1">
                    <a:lumMod val="95000"/>
                  </a:schemeClr>
                </a:solidFill>
                <a:latin typeface="Arial" panose="020B0604020202020204" pitchFamily="34" charset="0"/>
                <a:cs typeface="Arial" panose="020B0604020202020204" pitchFamily="34" charset="0"/>
              </a:rPr>
              <a:t>ABS-ICOLLITE-23035</a:t>
            </a:r>
            <a:endParaRPr lang="en-US" sz="1800" b="1" dirty="0">
              <a:solidFill>
                <a:schemeClr val="bg1">
                  <a:lumMod val="9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9919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INTRODUCTION</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Autofit/>
          </a:bodyPr>
          <a:lstStyle/>
          <a:p>
            <a:pPr marL="0" indent="0" algn="just">
              <a:buNone/>
            </a:pPr>
            <a:r>
              <a:rPr lang="en-ID" sz="2600" dirty="0">
                <a:solidFill>
                  <a:schemeClr val="bg1">
                    <a:lumMod val="95000"/>
                  </a:schemeClr>
                </a:solidFill>
                <a:latin typeface="Arial" panose="020B0604020202020204" pitchFamily="34" charset="0"/>
                <a:cs typeface="Arial" panose="020B0604020202020204" pitchFamily="34" charset="0"/>
              </a:rPr>
              <a:t>English learning at school is mostly still boring English language learning is still minimal method-method learning. This is because teachers aren't optimal in using media learning in class, Not even a few haven't been able to operate it yet The fact in the field is still found English learning in high school has not been accomplished </a:t>
            </a:r>
            <a:r>
              <a:rPr lang="en-ID" sz="2600" dirty="0" smtClean="0">
                <a:solidFill>
                  <a:schemeClr val="bg1">
                    <a:lumMod val="95000"/>
                  </a:schemeClr>
                </a:solidFill>
                <a:latin typeface="Arial" panose="020B0604020202020204" pitchFamily="34" charset="0"/>
                <a:cs typeface="Arial" panose="020B0604020202020204" pitchFamily="34" charset="0"/>
              </a:rPr>
              <a:t>well, </a:t>
            </a:r>
            <a:r>
              <a:rPr lang="en-ID" sz="2600" dirty="0">
                <a:solidFill>
                  <a:schemeClr val="bg1">
                    <a:lumMod val="95000"/>
                  </a:schemeClr>
                </a:solidFill>
                <a:latin typeface="Arial" panose="020B0604020202020204" pitchFamily="34" charset="0"/>
                <a:cs typeface="Arial" panose="020B0604020202020204" pitchFamily="34" charset="0"/>
              </a:rPr>
              <a:t>It's seen in the low quality of English learning Teachers often use teaching or conventional methods that cause students to become saturated, bored, and not interested in learning, This is due to the lack of props and media interesting learning by teachers in English learning With the use of various media expected students can easily follow the teaching process and achieve high learning achievements</a:t>
            </a:r>
            <a:endParaRPr lang="en-US" sz="2600" dirty="0">
              <a:solidFill>
                <a:schemeClr val="bg1">
                  <a:lumMod val="9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06921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LITERATURE REVIEW</a:t>
            </a:r>
            <a:endParaRPr lang="en-US" b="1" dirty="0">
              <a:solidFill>
                <a:schemeClr val="bg1"/>
              </a:solidFill>
              <a:latin typeface="+mn-lt"/>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775403525"/>
              </p:ext>
            </p:extLst>
          </p:nvPr>
        </p:nvGraphicFramePr>
        <p:xfrm>
          <a:off x="579582" y="1376652"/>
          <a:ext cx="11246658" cy="4871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4887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METHOD</a:t>
            </a:r>
            <a:endParaRPr lang="en-US" b="1" dirty="0">
              <a:solidFill>
                <a:schemeClr val="bg1"/>
              </a:solidFill>
              <a:latin typeface="+mn-lt"/>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938414859"/>
              </p:ext>
            </p:extLst>
          </p:nvPr>
        </p:nvGraphicFramePr>
        <p:xfrm>
          <a:off x="579582" y="1090108"/>
          <a:ext cx="10515600" cy="35452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1048870" y="4891153"/>
            <a:ext cx="10448365" cy="1015663"/>
          </a:xfrm>
          <a:prstGeom prst="rect">
            <a:avLst/>
          </a:prstGeom>
          <a:noFill/>
        </p:spPr>
        <p:txBody>
          <a:bodyPr wrap="square" rtlCol="0">
            <a:spAutoFit/>
          </a:bodyPr>
          <a:lstStyle/>
          <a:p>
            <a:pPr algn="ctr"/>
            <a:r>
              <a:rPr lang="en-US" sz="2000" dirty="0">
                <a:solidFill>
                  <a:schemeClr val="bg1">
                    <a:lumMod val="95000"/>
                  </a:schemeClr>
                </a:solidFill>
                <a:latin typeface="Arial" panose="020B0604020202020204" pitchFamily="34" charset="0"/>
                <a:cs typeface="Arial" panose="020B0604020202020204" pitchFamily="34" charset="0"/>
              </a:rPr>
              <a:t>Multiple linear regression analysis conducted to determine the influence of the media learning ( x1 and x2 ) </a:t>
            </a:r>
            <a:r>
              <a:rPr lang="en-US" sz="2000" dirty="0" err="1" smtClean="0">
                <a:solidFill>
                  <a:schemeClr val="bg1">
                    <a:lumMod val="95000"/>
                  </a:schemeClr>
                </a:solidFill>
                <a:latin typeface="Arial" panose="020B0604020202020204" pitchFamily="34" charset="0"/>
                <a:cs typeface="Arial" panose="020B0604020202020204" pitchFamily="34" charset="0"/>
              </a:rPr>
              <a:t>Intelegence</a:t>
            </a:r>
            <a:r>
              <a:rPr lang="en-US" sz="2000" dirty="0" smtClean="0">
                <a:solidFill>
                  <a:schemeClr val="bg1">
                    <a:lumMod val="95000"/>
                  </a:schemeClr>
                </a:solidFill>
                <a:latin typeface="Arial" panose="020B0604020202020204" pitchFamily="34" charset="0"/>
                <a:cs typeface="Arial" panose="020B0604020202020204" pitchFamily="34" charset="0"/>
              </a:rPr>
              <a:t> Quotient and </a:t>
            </a:r>
            <a:r>
              <a:rPr lang="en-US" sz="2000" dirty="0">
                <a:solidFill>
                  <a:schemeClr val="bg1">
                    <a:lumMod val="95000"/>
                  </a:schemeClr>
                </a:solidFill>
                <a:latin typeface="Arial" panose="020B0604020202020204" pitchFamily="34" charset="0"/>
                <a:cs typeface="Arial" panose="020B0604020202020204" pitchFamily="34" charset="0"/>
              </a:rPr>
              <a:t>learning </a:t>
            </a:r>
            <a:r>
              <a:rPr lang="en-US" sz="2000" dirty="0" smtClean="0">
                <a:solidFill>
                  <a:schemeClr val="bg1">
                    <a:lumMod val="95000"/>
                  </a:schemeClr>
                </a:solidFill>
                <a:latin typeface="Arial" panose="020B0604020202020204" pitchFamily="34" charset="0"/>
                <a:cs typeface="Arial" panose="020B0604020202020204" pitchFamily="34" charset="0"/>
              </a:rPr>
              <a:t>achievements (y).Testing </a:t>
            </a:r>
            <a:r>
              <a:rPr lang="en-US" sz="2000" dirty="0">
                <a:solidFill>
                  <a:schemeClr val="bg1">
                    <a:lumMod val="95000"/>
                  </a:schemeClr>
                </a:solidFill>
                <a:latin typeface="Arial" panose="020B0604020202020204" pitchFamily="34" charset="0"/>
                <a:cs typeface="Arial" panose="020B0604020202020204" pitchFamily="34" charset="0"/>
              </a:rPr>
              <a:t>was used for </a:t>
            </a:r>
            <a:r>
              <a:rPr lang="en-US" sz="2000" dirty="0" err="1">
                <a:solidFill>
                  <a:schemeClr val="bg1">
                    <a:lumMod val="95000"/>
                  </a:schemeClr>
                </a:solidFill>
                <a:latin typeface="Arial" panose="020B0604020202020204" pitchFamily="34" charset="0"/>
                <a:cs typeface="Arial" panose="020B0604020202020204" pitchFamily="34" charset="0"/>
              </a:rPr>
              <a:t>spss</a:t>
            </a:r>
            <a:r>
              <a:rPr lang="en-US" sz="2000" dirty="0">
                <a:solidFill>
                  <a:schemeClr val="bg1">
                    <a:lumMod val="95000"/>
                  </a:schemeClr>
                </a:solidFill>
                <a:latin typeface="Arial" panose="020B0604020202020204" pitchFamily="34" charset="0"/>
                <a:cs typeface="Arial" panose="020B0604020202020204" pitchFamily="34" charset="0"/>
              </a:rPr>
              <a:t> 20.0 assistance</a:t>
            </a:r>
            <a:endParaRPr lang="en-US" sz="2000" dirty="0">
              <a:solidFill>
                <a:schemeClr val="bg1">
                  <a:lumMod val="9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59895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FINDING AND DISCUSSION</a:t>
            </a:r>
            <a:endParaRPr lang="en-US" b="1" dirty="0">
              <a:solidFill>
                <a:schemeClr val="bg1"/>
              </a:solidFill>
              <a:latin typeface="+mn-lt"/>
            </a:endParaRPr>
          </a:p>
        </p:txBody>
      </p:sp>
      <p:sp>
        <p:nvSpPr>
          <p:cNvPr id="5" name="Content Placeholder 4"/>
          <p:cNvSpPr>
            <a:spLocks noGrp="1"/>
          </p:cNvSpPr>
          <p:nvPr>
            <p:ph idx="1"/>
          </p:nvPr>
        </p:nvSpPr>
        <p:spPr>
          <a:xfrm>
            <a:off x="579581" y="1376652"/>
            <a:ext cx="11294171" cy="4970360"/>
          </a:xfrm>
        </p:spPr>
        <p:txBody>
          <a:bodyPr>
            <a:normAutofit fontScale="92500" lnSpcReduction="10000"/>
          </a:bodyPr>
          <a:lstStyle/>
          <a:p>
            <a:pPr algn="just">
              <a:lnSpc>
                <a:spcPct val="110000"/>
              </a:lnSpc>
            </a:pPr>
            <a:r>
              <a:rPr lang="en-ID" sz="2000" dirty="0">
                <a:solidFill>
                  <a:schemeClr val="bg1">
                    <a:lumMod val="95000"/>
                  </a:schemeClr>
                </a:solidFill>
                <a:latin typeface="Arial" panose="020B0604020202020204" pitchFamily="34" charset="0"/>
                <a:cs typeface="Arial" panose="020B0604020202020204" pitchFamily="34" charset="0"/>
              </a:rPr>
              <a:t>The approach in the study uses the ex post facto type related to the influence of learning media and intellectual intelligence on English learning achievement at Madrasah Aliyah </a:t>
            </a:r>
            <a:r>
              <a:rPr lang="en-ID" sz="2000" dirty="0" err="1">
                <a:solidFill>
                  <a:schemeClr val="bg1">
                    <a:lumMod val="95000"/>
                  </a:schemeClr>
                </a:solidFill>
                <a:latin typeface="Arial" panose="020B0604020202020204" pitchFamily="34" charset="0"/>
                <a:cs typeface="Arial" panose="020B0604020202020204" pitchFamily="34" charset="0"/>
              </a:rPr>
              <a:t>Negeri</a:t>
            </a:r>
            <a:r>
              <a:rPr lang="en-ID" sz="2000" dirty="0">
                <a:solidFill>
                  <a:schemeClr val="bg1">
                    <a:lumMod val="95000"/>
                  </a:schemeClr>
                </a:solidFill>
                <a:latin typeface="Arial" panose="020B0604020202020204" pitchFamily="34" charset="0"/>
                <a:cs typeface="Arial" panose="020B0604020202020204" pitchFamily="34" charset="0"/>
              </a:rPr>
              <a:t> 2 Jepara. the Technique of collecting data through 1) distributing questionnaires, 2) documentation. While, the data analysis techniques of the research are classical assumption tests, determinant coefficient tests, hypothesis tests, F tests, and statistical tests.</a:t>
            </a:r>
            <a:endParaRPr lang="en-US" sz="2000" dirty="0">
              <a:solidFill>
                <a:schemeClr val="bg1">
                  <a:lumMod val="95000"/>
                </a:schemeClr>
              </a:solidFill>
              <a:latin typeface="Arial" panose="020B0604020202020204" pitchFamily="34" charset="0"/>
              <a:cs typeface="Arial" panose="020B0604020202020204" pitchFamily="34" charset="0"/>
            </a:endParaRPr>
          </a:p>
          <a:p>
            <a:pPr algn="just">
              <a:lnSpc>
                <a:spcPct val="110000"/>
              </a:lnSpc>
            </a:pPr>
            <a:r>
              <a:rPr lang="en-ID" sz="2000" dirty="0">
                <a:solidFill>
                  <a:schemeClr val="bg1">
                    <a:lumMod val="95000"/>
                  </a:schemeClr>
                </a:solidFill>
                <a:latin typeface="Arial" panose="020B0604020202020204" pitchFamily="34" charset="0"/>
                <a:cs typeface="Arial" panose="020B0604020202020204" pitchFamily="34" charset="0"/>
              </a:rPr>
              <a:t>The results of this study indicate: (1) there is a positive and moderate relationship between learning media and student achievement in Madrasah Aliyah </a:t>
            </a:r>
            <a:r>
              <a:rPr lang="en-ID" sz="2000" dirty="0" err="1">
                <a:solidFill>
                  <a:schemeClr val="bg1">
                    <a:lumMod val="95000"/>
                  </a:schemeClr>
                </a:solidFill>
                <a:latin typeface="Arial" panose="020B0604020202020204" pitchFamily="34" charset="0"/>
                <a:cs typeface="Arial" panose="020B0604020202020204" pitchFamily="34" charset="0"/>
              </a:rPr>
              <a:t>Negeri</a:t>
            </a:r>
            <a:r>
              <a:rPr lang="en-ID" sz="2000" dirty="0">
                <a:solidFill>
                  <a:schemeClr val="bg1">
                    <a:lumMod val="95000"/>
                  </a:schemeClr>
                </a:solidFill>
                <a:latin typeface="Arial" panose="020B0604020202020204" pitchFamily="34" charset="0"/>
                <a:cs typeface="Arial" panose="020B0604020202020204" pitchFamily="34" charset="0"/>
              </a:rPr>
              <a:t> 2 Jepara as shown in the equation Y = 5,867 + 0,130 (X1) + 0,532 (X2). From the equation, it can be seen that the regression coefficient for the learning media variable is 0,130 or 22,6%. (2) there is a positive and high relationship between intellectual intelligence and student achievement in Madrasah Aliyah </a:t>
            </a:r>
            <a:r>
              <a:rPr lang="en-ID" sz="2000" dirty="0" err="1">
                <a:solidFill>
                  <a:schemeClr val="bg1">
                    <a:lumMod val="95000"/>
                  </a:schemeClr>
                </a:solidFill>
                <a:latin typeface="Arial" panose="020B0604020202020204" pitchFamily="34" charset="0"/>
                <a:cs typeface="Arial" panose="020B0604020202020204" pitchFamily="34" charset="0"/>
              </a:rPr>
              <a:t>Negeri</a:t>
            </a:r>
            <a:r>
              <a:rPr lang="en-ID" sz="2000" dirty="0">
                <a:solidFill>
                  <a:schemeClr val="bg1">
                    <a:lumMod val="95000"/>
                  </a:schemeClr>
                </a:solidFill>
                <a:latin typeface="Arial" panose="020B0604020202020204" pitchFamily="34" charset="0"/>
                <a:cs typeface="Arial" panose="020B0604020202020204" pitchFamily="34" charset="0"/>
              </a:rPr>
              <a:t> 2 Jepara </a:t>
            </a:r>
            <a:r>
              <a:rPr lang="en-ID" sz="2000" dirty="0" err="1">
                <a:solidFill>
                  <a:schemeClr val="bg1">
                    <a:lumMod val="95000"/>
                  </a:schemeClr>
                </a:solidFill>
                <a:latin typeface="Arial" panose="020B0604020202020204" pitchFamily="34" charset="0"/>
                <a:cs typeface="Arial" panose="020B0604020202020204" pitchFamily="34" charset="0"/>
              </a:rPr>
              <a:t>Jepara</a:t>
            </a:r>
            <a:r>
              <a:rPr lang="en-ID" sz="2000" dirty="0">
                <a:solidFill>
                  <a:schemeClr val="bg1">
                    <a:lumMod val="95000"/>
                  </a:schemeClr>
                </a:solidFill>
                <a:latin typeface="Arial" panose="020B0604020202020204" pitchFamily="34" charset="0"/>
                <a:cs typeface="Arial" panose="020B0604020202020204" pitchFamily="34" charset="0"/>
              </a:rPr>
              <a:t> as shown in the equation Y = 5,867 + 0,130 (X1) + 0,532 (X2). From the equation, it can be seen that the regression coefficient for the intellectual intelligence variable is 0,532 or 40,5%. (3) the proportion of the influence of both learning media and intellectual intelligence on student achievement in Madrasah Aliyah </a:t>
            </a:r>
            <a:r>
              <a:rPr lang="en-ID" sz="2000" dirty="0" err="1">
                <a:solidFill>
                  <a:schemeClr val="bg1">
                    <a:lumMod val="95000"/>
                  </a:schemeClr>
                </a:solidFill>
                <a:latin typeface="Arial" panose="020B0604020202020204" pitchFamily="34" charset="0"/>
                <a:cs typeface="Arial" panose="020B0604020202020204" pitchFamily="34" charset="0"/>
              </a:rPr>
              <a:t>Negeri</a:t>
            </a:r>
            <a:r>
              <a:rPr lang="en-ID" sz="2000" dirty="0">
                <a:solidFill>
                  <a:schemeClr val="bg1">
                    <a:lumMod val="95000"/>
                  </a:schemeClr>
                </a:solidFill>
                <a:latin typeface="Arial" panose="020B0604020202020204" pitchFamily="34" charset="0"/>
                <a:cs typeface="Arial" panose="020B0604020202020204" pitchFamily="34" charset="0"/>
              </a:rPr>
              <a:t> 2 Jepara is shown in the equation Y = 5,867 + 0,130 (X1) + 0,532 (X2). Or 40,2%. It means the influence of it Madrasah Aliyah </a:t>
            </a:r>
            <a:r>
              <a:rPr lang="en-ID" sz="2000" dirty="0" err="1">
                <a:solidFill>
                  <a:schemeClr val="bg1">
                    <a:lumMod val="95000"/>
                  </a:schemeClr>
                </a:solidFill>
                <a:latin typeface="Arial" panose="020B0604020202020204" pitchFamily="34" charset="0"/>
                <a:cs typeface="Arial" panose="020B0604020202020204" pitchFamily="34" charset="0"/>
              </a:rPr>
              <a:t>Negeri</a:t>
            </a:r>
            <a:r>
              <a:rPr lang="en-ID" sz="2000" dirty="0">
                <a:solidFill>
                  <a:schemeClr val="bg1">
                    <a:lumMod val="95000"/>
                  </a:schemeClr>
                </a:solidFill>
                <a:latin typeface="Arial" panose="020B0604020202020204" pitchFamily="34" charset="0"/>
                <a:cs typeface="Arial" panose="020B0604020202020204" pitchFamily="34" charset="0"/>
              </a:rPr>
              <a:t> 2 Jepara is </a:t>
            </a:r>
            <a:r>
              <a:rPr lang="en-ID" sz="2000" dirty="0" smtClean="0">
                <a:solidFill>
                  <a:schemeClr val="bg1">
                    <a:lumMod val="95000"/>
                  </a:schemeClr>
                </a:solidFill>
                <a:latin typeface="Arial" panose="020B0604020202020204" pitchFamily="34" charset="0"/>
                <a:cs typeface="Arial" panose="020B0604020202020204" pitchFamily="34" charset="0"/>
              </a:rPr>
              <a:t>high</a:t>
            </a:r>
            <a:endParaRPr lang="en-US" sz="2000" dirty="0">
              <a:solidFill>
                <a:schemeClr val="bg1">
                  <a:lumMod val="9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5471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CONCLUSION</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fontScale="77500" lnSpcReduction="20000"/>
          </a:bodyPr>
          <a:lstStyle/>
          <a:p>
            <a:pPr>
              <a:lnSpc>
                <a:spcPct val="150000"/>
              </a:lnSpc>
            </a:pPr>
            <a:r>
              <a:rPr lang="en-ID" sz="2000" dirty="0">
                <a:solidFill>
                  <a:schemeClr val="bg1">
                    <a:lumMod val="95000"/>
                  </a:schemeClr>
                </a:solidFill>
                <a:latin typeface="Arial" panose="020B0604020202020204" pitchFamily="34" charset="0"/>
                <a:cs typeface="Arial" panose="020B0604020202020204" pitchFamily="34" charset="0"/>
              </a:rPr>
              <a:t>The results of this study indicate: </a:t>
            </a:r>
            <a:endParaRPr lang="en-ID" sz="2000" dirty="0" smtClean="0">
              <a:solidFill>
                <a:schemeClr val="bg1">
                  <a:lumMod val="95000"/>
                </a:schemeClr>
              </a:solidFill>
              <a:latin typeface="Arial" panose="020B0604020202020204" pitchFamily="34" charset="0"/>
              <a:cs typeface="Arial" panose="020B0604020202020204" pitchFamily="34" charset="0"/>
            </a:endParaRPr>
          </a:p>
          <a:p>
            <a:pPr>
              <a:lnSpc>
                <a:spcPct val="150000"/>
              </a:lnSpc>
            </a:pPr>
            <a:r>
              <a:rPr lang="en-ID" sz="2000" dirty="0" smtClean="0">
                <a:solidFill>
                  <a:schemeClr val="bg1">
                    <a:lumMod val="95000"/>
                  </a:schemeClr>
                </a:solidFill>
                <a:latin typeface="Arial" panose="020B0604020202020204" pitchFamily="34" charset="0"/>
                <a:cs typeface="Arial" panose="020B0604020202020204" pitchFamily="34" charset="0"/>
              </a:rPr>
              <a:t>(</a:t>
            </a:r>
            <a:r>
              <a:rPr lang="en-ID" sz="2000" dirty="0">
                <a:solidFill>
                  <a:schemeClr val="bg1">
                    <a:lumMod val="95000"/>
                  </a:schemeClr>
                </a:solidFill>
                <a:latin typeface="Arial" panose="020B0604020202020204" pitchFamily="34" charset="0"/>
                <a:cs typeface="Arial" panose="020B0604020202020204" pitchFamily="34" charset="0"/>
              </a:rPr>
              <a:t>1) there is a positive and moderate relationship between learning media and student achievement in Madrasah Aliyah </a:t>
            </a:r>
            <a:r>
              <a:rPr lang="en-ID" sz="2000" dirty="0" err="1">
                <a:solidFill>
                  <a:schemeClr val="bg1">
                    <a:lumMod val="95000"/>
                  </a:schemeClr>
                </a:solidFill>
                <a:latin typeface="Arial" panose="020B0604020202020204" pitchFamily="34" charset="0"/>
                <a:cs typeface="Arial" panose="020B0604020202020204" pitchFamily="34" charset="0"/>
              </a:rPr>
              <a:t>Negeri</a:t>
            </a:r>
            <a:r>
              <a:rPr lang="en-ID" sz="2000" dirty="0">
                <a:solidFill>
                  <a:schemeClr val="bg1">
                    <a:lumMod val="95000"/>
                  </a:schemeClr>
                </a:solidFill>
                <a:latin typeface="Arial" panose="020B0604020202020204" pitchFamily="34" charset="0"/>
                <a:cs typeface="Arial" panose="020B0604020202020204" pitchFamily="34" charset="0"/>
              </a:rPr>
              <a:t> 2 Jepara as shown in the equation Y = 5,867 + 0,130 (X1) + 0,532 (X2). From the equation, it can be seen that the regression coefficient for the learning media variable is 0,130 or 22,6%. </a:t>
            </a:r>
            <a:endParaRPr lang="en-ID" sz="2000" dirty="0" smtClean="0">
              <a:solidFill>
                <a:schemeClr val="bg1">
                  <a:lumMod val="95000"/>
                </a:schemeClr>
              </a:solidFill>
              <a:latin typeface="Arial" panose="020B0604020202020204" pitchFamily="34" charset="0"/>
              <a:cs typeface="Arial" panose="020B0604020202020204" pitchFamily="34" charset="0"/>
            </a:endParaRPr>
          </a:p>
          <a:p>
            <a:pPr>
              <a:lnSpc>
                <a:spcPct val="150000"/>
              </a:lnSpc>
            </a:pPr>
            <a:r>
              <a:rPr lang="en-ID" sz="2000" dirty="0" smtClean="0">
                <a:solidFill>
                  <a:schemeClr val="bg1">
                    <a:lumMod val="95000"/>
                  </a:schemeClr>
                </a:solidFill>
                <a:latin typeface="Arial" panose="020B0604020202020204" pitchFamily="34" charset="0"/>
                <a:cs typeface="Arial" panose="020B0604020202020204" pitchFamily="34" charset="0"/>
              </a:rPr>
              <a:t>(</a:t>
            </a:r>
            <a:r>
              <a:rPr lang="en-ID" sz="2000" dirty="0">
                <a:solidFill>
                  <a:schemeClr val="bg1">
                    <a:lumMod val="95000"/>
                  </a:schemeClr>
                </a:solidFill>
                <a:latin typeface="Arial" panose="020B0604020202020204" pitchFamily="34" charset="0"/>
                <a:cs typeface="Arial" panose="020B0604020202020204" pitchFamily="34" charset="0"/>
              </a:rPr>
              <a:t>2) there is a positive and high relationship between intellectual intelligence and student achievement in Madrasah Aliyah </a:t>
            </a:r>
            <a:r>
              <a:rPr lang="en-ID" sz="2000" dirty="0" err="1">
                <a:solidFill>
                  <a:schemeClr val="bg1">
                    <a:lumMod val="95000"/>
                  </a:schemeClr>
                </a:solidFill>
                <a:latin typeface="Arial" panose="020B0604020202020204" pitchFamily="34" charset="0"/>
                <a:cs typeface="Arial" panose="020B0604020202020204" pitchFamily="34" charset="0"/>
              </a:rPr>
              <a:t>Negeri</a:t>
            </a:r>
            <a:r>
              <a:rPr lang="en-ID" sz="2000" dirty="0">
                <a:solidFill>
                  <a:schemeClr val="bg1">
                    <a:lumMod val="95000"/>
                  </a:schemeClr>
                </a:solidFill>
                <a:latin typeface="Arial" panose="020B0604020202020204" pitchFamily="34" charset="0"/>
                <a:cs typeface="Arial" panose="020B0604020202020204" pitchFamily="34" charset="0"/>
              </a:rPr>
              <a:t> 2 Jepara </a:t>
            </a:r>
            <a:r>
              <a:rPr lang="en-ID" sz="2000" dirty="0" err="1">
                <a:solidFill>
                  <a:schemeClr val="bg1">
                    <a:lumMod val="95000"/>
                  </a:schemeClr>
                </a:solidFill>
                <a:latin typeface="Arial" panose="020B0604020202020204" pitchFamily="34" charset="0"/>
                <a:cs typeface="Arial" panose="020B0604020202020204" pitchFamily="34" charset="0"/>
              </a:rPr>
              <a:t>Jepara</a:t>
            </a:r>
            <a:r>
              <a:rPr lang="en-ID" sz="2000" dirty="0">
                <a:solidFill>
                  <a:schemeClr val="bg1">
                    <a:lumMod val="95000"/>
                  </a:schemeClr>
                </a:solidFill>
                <a:latin typeface="Arial" panose="020B0604020202020204" pitchFamily="34" charset="0"/>
                <a:cs typeface="Arial" panose="020B0604020202020204" pitchFamily="34" charset="0"/>
              </a:rPr>
              <a:t> as shown in the equation Y = 5,867 + 0,130 (X1) + 0,532 (X2). From the equation, it can be seen that the regression coefficient for the intellectual intelligence variable is 0,532 or 40,5</a:t>
            </a:r>
            <a:r>
              <a:rPr lang="en-ID" sz="2000" dirty="0" smtClean="0">
                <a:solidFill>
                  <a:schemeClr val="bg1">
                    <a:lumMod val="95000"/>
                  </a:schemeClr>
                </a:solidFill>
                <a:latin typeface="Arial" panose="020B0604020202020204" pitchFamily="34" charset="0"/>
                <a:cs typeface="Arial" panose="020B0604020202020204" pitchFamily="34" charset="0"/>
              </a:rPr>
              <a:t>%.</a:t>
            </a:r>
          </a:p>
          <a:p>
            <a:pPr>
              <a:lnSpc>
                <a:spcPct val="150000"/>
              </a:lnSpc>
            </a:pPr>
            <a:r>
              <a:rPr lang="en-ID" sz="2000" dirty="0" smtClean="0">
                <a:solidFill>
                  <a:schemeClr val="bg1">
                    <a:lumMod val="95000"/>
                  </a:schemeClr>
                </a:solidFill>
                <a:latin typeface="Arial" panose="020B0604020202020204" pitchFamily="34" charset="0"/>
                <a:cs typeface="Arial" panose="020B0604020202020204" pitchFamily="34" charset="0"/>
              </a:rPr>
              <a:t>(</a:t>
            </a:r>
            <a:r>
              <a:rPr lang="en-ID" sz="2000" dirty="0">
                <a:solidFill>
                  <a:schemeClr val="bg1">
                    <a:lumMod val="95000"/>
                  </a:schemeClr>
                </a:solidFill>
                <a:latin typeface="Arial" panose="020B0604020202020204" pitchFamily="34" charset="0"/>
                <a:cs typeface="Arial" panose="020B0604020202020204" pitchFamily="34" charset="0"/>
              </a:rPr>
              <a:t>3) the proportion of the influence of both learning media and intellectual intelligence on student achievement in Madrasah Aliyah </a:t>
            </a:r>
            <a:r>
              <a:rPr lang="en-ID" sz="2000" dirty="0" err="1">
                <a:solidFill>
                  <a:schemeClr val="bg1">
                    <a:lumMod val="95000"/>
                  </a:schemeClr>
                </a:solidFill>
                <a:latin typeface="Arial" panose="020B0604020202020204" pitchFamily="34" charset="0"/>
                <a:cs typeface="Arial" panose="020B0604020202020204" pitchFamily="34" charset="0"/>
              </a:rPr>
              <a:t>Negeri</a:t>
            </a:r>
            <a:r>
              <a:rPr lang="en-ID" sz="2000" dirty="0">
                <a:solidFill>
                  <a:schemeClr val="bg1">
                    <a:lumMod val="95000"/>
                  </a:schemeClr>
                </a:solidFill>
                <a:latin typeface="Arial" panose="020B0604020202020204" pitchFamily="34" charset="0"/>
                <a:cs typeface="Arial" panose="020B0604020202020204" pitchFamily="34" charset="0"/>
              </a:rPr>
              <a:t> 2 Jepara is shown in the equation Y = 5,867 + 0,130 (X1) + 0,532 (X2). Or 40,2%. It means the influence of it Madrasah Aliyah </a:t>
            </a:r>
            <a:r>
              <a:rPr lang="en-ID" sz="2000" dirty="0" err="1">
                <a:solidFill>
                  <a:schemeClr val="bg1">
                    <a:lumMod val="95000"/>
                  </a:schemeClr>
                </a:solidFill>
                <a:latin typeface="Arial" panose="020B0604020202020204" pitchFamily="34" charset="0"/>
                <a:cs typeface="Arial" panose="020B0604020202020204" pitchFamily="34" charset="0"/>
              </a:rPr>
              <a:t>Negeri</a:t>
            </a:r>
            <a:r>
              <a:rPr lang="en-ID" sz="2000" dirty="0">
                <a:solidFill>
                  <a:schemeClr val="bg1">
                    <a:lumMod val="95000"/>
                  </a:schemeClr>
                </a:solidFill>
                <a:latin typeface="Arial" panose="020B0604020202020204" pitchFamily="34" charset="0"/>
                <a:cs typeface="Arial" panose="020B0604020202020204" pitchFamily="34" charset="0"/>
              </a:rPr>
              <a:t> 2 Jepara is high</a:t>
            </a:r>
            <a:endParaRPr lang="en-US" sz="2000" dirty="0">
              <a:solidFill>
                <a:schemeClr val="bg1">
                  <a:lumMod val="9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5204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REFERENCES</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fontScale="77500" lnSpcReduction="20000"/>
          </a:bodyPr>
          <a:lstStyle/>
          <a:p>
            <a:pPr marL="648000" indent="-538163">
              <a:lnSpc>
                <a:spcPct val="120000"/>
              </a:lnSpc>
              <a:buNone/>
            </a:pPr>
            <a:r>
              <a:rPr lang="en-ID" sz="2000" dirty="0">
                <a:solidFill>
                  <a:schemeClr val="bg1">
                    <a:lumMod val="95000"/>
                  </a:schemeClr>
                </a:solidFill>
                <a:latin typeface="Arial" panose="020B0604020202020204" pitchFamily="34" charset="0"/>
                <a:cs typeface="Arial" panose="020B0604020202020204" pitchFamily="34" charset="0"/>
              </a:rPr>
              <a:t>Ali, A. M. (2020). </a:t>
            </a:r>
            <a:r>
              <a:rPr lang="en-ID" sz="2000" i="1" dirty="0">
                <a:solidFill>
                  <a:schemeClr val="bg1">
                    <a:lumMod val="95000"/>
                  </a:schemeClr>
                </a:solidFill>
                <a:latin typeface="Arial" panose="020B0604020202020204" pitchFamily="34" charset="0"/>
                <a:cs typeface="Arial" panose="020B0604020202020204" pitchFamily="34" charset="0"/>
              </a:rPr>
              <a:t>Guru </a:t>
            </a:r>
            <a:r>
              <a:rPr lang="en-ID" sz="2000" i="1" dirty="0" err="1">
                <a:solidFill>
                  <a:schemeClr val="bg1">
                    <a:lumMod val="95000"/>
                  </a:schemeClr>
                </a:solidFill>
                <a:latin typeface="Arial" panose="020B0604020202020204" pitchFamily="34" charset="0"/>
                <a:cs typeface="Arial" panose="020B0604020202020204" pitchFamily="34" charset="0"/>
              </a:rPr>
              <a:t>dalam</a:t>
            </a:r>
            <a:r>
              <a:rPr lang="en-ID" sz="2000" i="1" dirty="0">
                <a:solidFill>
                  <a:schemeClr val="bg1">
                    <a:lumMod val="95000"/>
                  </a:schemeClr>
                </a:solidFill>
                <a:latin typeface="Arial" panose="020B0604020202020204" pitchFamily="34" charset="0"/>
                <a:cs typeface="Arial" panose="020B0604020202020204" pitchFamily="34" charset="0"/>
              </a:rPr>
              <a:t> Proses </a:t>
            </a:r>
            <a:r>
              <a:rPr lang="en-ID" sz="2000" i="1" dirty="0" err="1">
                <a:solidFill>
                  <a:schemeClr val="bg1">
                    <a:lumMod val="95000"/>
                  </a:schemeClr>
                </a:solidFill>
                <a:latin typeface="Arial" panose="020B0604020202020204" pitchFamily="34" charset="0"/>
                <a:cs typeface="Arial" panose="020B0604020202020204" pitchFamily="34" charset="0"/>
              </a:rPr>
              <a:t>Belajar</a:t>
            </a:r>
            <a:r>
              <a:rPr lang="en-ID" sz="2000" i="1" dirty="0">
                <a:solidFill>
                  <a:schemeClr val="bg1">
                    <a:lumMod val="95000"/>
                  </a:schemeClr>
                </a:solidFill>
                <a:latin typeface="Arial" panose="020B0604020202020204" pitchFamily="34" charset="0"/>
                <a:cs typeface="Arial" panose="020B0604020202020204" pitchFamily="34" charset="0"/>
              </a:rPr>
              <a:t> </a:t>
            </a:r>
            <a:r>
              <a:rPr lang="en-ID" sz="2000" i="1" dirty="0" err="1">
                <a:solidFill>
                  <a:schemeClr val="bg1">
                    <a:lumMod val="95000"/>
                  </a:schemeClr>
                </a:solidFill>
                <a:latin typeface="Arial" panose="020B0604020202020204" pitchFamily="34" charset="0"/>
                <a:cs typeface="Arial" panose="020B0604020202020204" pitchFamily="34" charset="0"/>
              </a:rPr>
              <a:t>Mengajar</a:t>
            </a:r>
            <a:r>
              <a:rPr lang="en-ID" sz="2000" dirty="0">
                <a:solidFill>
                  <a:schemeClr val="bg1">
                    <a:lumMod val="95000"/>
                  </a:schemeClr>
                </a:solidFill>
                <a:latin typeface="Arial" panose="020B0604020202020204" pitchFamily="34" charset="0"/>
                <a:cs typeface="Arial" panose="020B0604020202020204" pitchFamily="34" charset="0"/>
              </a:rPr>
              <a:t>. Raja </a:t>
            </a:r>
            <a:r>
              <a:rPr lang="en-ID" sz="2000" dirty="0" err="1">
                <a:solidFill>
                  <a:schemeClr val="bg1">
                    <a:lumMod val="95000"/>
                  </a:schemeClr>
                </a:solidFill>
                <a:latin typeface="Arial" panose="020B0604020202020204" pitchFamily="34" charset="0"/>
                <a:cs typeface="Arial" panose="020B0604020202020204" pitchFamily="34" charset="0"/>
              </a:rPr>
              <a:t>Grafindo</a:t>
            </a:r>
            <a:r>
              <a:rPr lang="en-ID" sz="2000" dirty="0">
                <a:solidFill>
                  <a:schemeClr val="bg1">
                    <a:lumMod val="95000"/>
                  </a:schemeClr>
                </a:solidFill>
                <a:latin typeface="Arial" panose="020B0604020202020204" pitchFamily="34" charset="0"/>
                <a:cs typeface="Arial" panose="020B0604020202020204" pitchFamily="34" charset="0"/>
              </a:rPr>
              <a:t> </a:t>
            </a:r>
            <a:r>
              <a:rPr lang="en-ID" sz="2000" dirty="0" err="1">
                <a:solidFill>
                  <a:schemeClr val="bg1">
                    <a:lumMod val="95000"/>
                  </a:schemeClr>
                </a:solidFill>
                <a:latin typeface="Arial" panose="020B0604020202020204" pitchFamily="34" charset="0"/>
                <a:cs typeface="Arial" panose="020B0604020202020204" pitchFamily="34" charset="0"/>
              </a:rPr>
              <a:t>Persada</a:t>
            </a:r>
            <a:r>
              <a:rPr lang="en-ID" sz="2000" dirty="0">
                <a:solidFill>
                  <a:schemeClr val="bg1">
                    <a:lumMod val="95000"/>
                  </a:schemeClr>
                </a:solidFill>
                <a:latin typeface="Arial" panose="020B0604020202020204" pitchFamily="34" charset="0"/>
                <a:cs typeface="Arial" panose="020B0604020202020204" pitchFamily="34" charset="0"/>
              </a:rPr>
              <a:t>.</a:t>
            </a:r>
            <a:endParaRPr lang="en-US" sz="2000" dirty="0">
              <a:solidFill>
                <a:schemeClr val="bg1">
                  <a:lumMod val="95000"/>
                </a:schemeClr>
              </a:solidFill>
              <a:latin typeface="Arial" panose="020B0604020202020204" pitchFamily="34" charset="0"/>
              <a:cs typeface="Arial" panose="020B0604020202020204" pitchFamily="34" charset="0"/>
            </a:endParaRPr>
          </a:p>
          <a:p>
            <a:pPr marL="648000" indent="-538163">
              <a:lnSpc>
                <a:spcPct val="120000"/>
              </a:lnSpc>
              <a:buNone/>
            </a:pPr>
            <a:r>
              <a:rPr lang="en-ID" sz="2000" dirty="0" err="1">
                <a:solidFill>
                  <a:schemeClr val="bg1">
                    <a:lumMod val="95000"/>
                  </a:schemeClr>
                </a:solidFill>
                <a:latin typeface="Arial" panose="020B0604020202020204" pitchFamily="34" charset="0"/>
                <a:cs typeface="Arial" panose="020B0604020202020204" pitchFamily="34" charset="0"/>
              </a:rPr>
              <a:t>Arsyad</a:t>
            </a:r>
            <a:r>
              <a:rPr lang="en-ID" sz="2000" dirty="0">
                <a:solidFill>
                  <a:schemeClr val="bg1">
                    <a:lumMod val="95000"/>
                  </a:schemeClr>
                </a:solidFill>
                <a:latin typeface="Arial" panose="020B0604020202020204" pitchFamily="34" charset="0"/>
                <a:cs typeface="Arial" panose="020B0604020202020204" pitchFamily="34" charset="0"/>
              </a:rPr>
              <a:t>, A. (2013). </a:t>
            </a:r>
            <a:r>
              <a:rPr lang="en-ID" sz="2000" i="1" dirty="0">
                <a:solidFill>
                  <a:schemeClr val="bg1">
                    <a:lumMod val="95000"/>
                  </a:schemeClr>
                </a:solidFill>
                <a:latin typeface="Arial" panose="020B0604020202020204" pitchFamily="34" charset="0"/>
                <a:cs typeface="Arial" panose="020B0604020202020204" pitchFamily="34" charset="0"/>
              </a:rPr>
              <a:t>Media </a:t>
            </a:r>
            <a:r>
              <a:rPr lang="en-ID" sz="2000" i="1" dirty="0" err="1">
                <a:solidFill>
                  <a:schemeClr val="bg1">
                    <a:lumMod val="95000"/>
                  </a:schemeClr>
                </a:solidFill>
                <a:latin typeface="Arial" panose="020B0604020202020204" pitchFamily="34" charset="0"/>
                <a:cs typeface="Arial" panose="020B0604020202020204" pitchFamily="34" charset="0"/>
              </a:rPr>
              <a:t>Pembelajaran</a:t>
            </a:r>
            <a:r>
              <a:rPr lang="en-ID" sz="2000" dirty="0">
                <a:solidFill>
                  <a:schemeClr val="bg1">
                    <a:lumMod val="95000"/>
                  </a:schemeClr>
                </a:solidFill>
                <a:latin typeface="Arial" panose="020B0604020202020204" pitchFamily="34" charset="0"/>
                <a:cs typeface="Arial" panose="020B0604020202020204" pitchFamily="34" charset="0"/>
              </a:rPr>
              <a:t>. Raja </a:t>
            </a:r>
            <a:r>
              <a:rPr lang="en-ID" sz="2000" dirty="0" err="1">
                <a:solidFill>
                  <a:schemeClr val="bg1">
                    <a:lumMod val="95000"/>
                  </a:schemeClr>
                </a:solidFill>
                <a:latin typeface="Arial" panose="020B0604020202020204" pitchFamily="34" charset="0"/>
                <a:cs typeface="Arial" panose="020B0604020202020204" pitchFamily="34" charset="0"/>
              </a:rPr>
              <a:t>Grafindo</a:t>
            </a:r>
            <a:r>
              <a:rPr lang="en-ID" sz="2000" dirty="0">
                <a:solidFill>
                  <a:schemeClr val="bg1">
                    <a:lumMod val="95000"/>
                  </a:schemeClr>
                </a:solidFill>
                <a:latin typeface="Arial" panose="020B0604020202020204" pitchFamily="34" charset="0"/>
                <a:cs typeface="Arial" panose="020B0604020202020204" pitchFamily="34" charset="0"/>
              </a:rPr>
              <a:t>.</a:t>
            </a:r>
            <a:endParaRPr lang="en-US" sz="2000" dirty="0">
              <a:solidFill>
                <a:schemeClr val="bg1">
                  <a:lumMod val="95000"/>
                </a:schemeClr>
              </a:solidFill>
              <a:latin typeface="Arial" panose="020B0604020202020204" pitchFamily="34" charset="0"/>
              <a:cs typeface="Arial" panose="020B0604020202020204" pitchFamily="34" charset="0"/>
            </a:endParaRPr>
          </a:p>
          <a:p>
            <a:pPr marL="648000" indent="-538163">
              <a:lnSpc>
                <a:spcPct val="120000"/>
              </a:lnSpc>
              <a:buNone/>
            </a:pPr>
            <a:r>
              <a:rPr lang="en-ID" sz="2000" dirty="0" err="1">
                <a:solidFill>
                  <a:schemeClr val="bg1">
                    <a:lumMod val="95000"/>
                  </a:schemeClr>
                </a:solidFill>
                <a:latin typeface="Arial" panose="020B0604020202020204" pitchFamily="34" charset="0"/>
                <a:cs typeface="Arial" panose="020B0604020202020204" pitchFamily="34" charset="0"/>
              </a:rPr>
              <a:t>Azzet</a:t>
            </a:r>
            <a:r>
              <a:rPr lang="en-ID" sz="2000" dirty="0">
                <a:solidFill>
                  <a:schemeClr val="bg1">
                    <a:lumMod val="95000"/>
                  </a:schemeClr>
                </a:solidFill>
                <a:latin typeface="Arial" panose="020B0604020202020204" pitchFamily="34" charset="0"/>
                <a:cs typeface="Arial" panose="020B0604020202020204" pitchFamily="34" charset="0"/>
              </a:rPr>
              <a:t>, A. M. (2010). </a:t>
            </a:r>
            <a:r>
              <a:rPr lang="en-ID" sz="2000" i="1" dirty="0" err="1">
                <a:solidFill>
                  <a:schemeClr val="bg1">
                    <a:lumMod val="95000"/>
                  </a:schemeClr>
                </a:solidFill>
                <a:latin typeface="Arial" panose="020B0604020202020204" pitchFamily="34" charset="0"/>
                <a:cs typeface="Arial" panose="020B0604020202020204" pitchFamily="34" charset="0"/>
              </a:rPr>
              <a:t>Mengembangkan</a:t>
            </a:r>
            <a:r>
              <a:rPr lang="en-ID" sz="2000" i="1" dirty="0">
                <a:solidFill>
                  <a:schemeClr val="bg1">
                    <a:lumMod val="95000"/>
                  </a:schemeClr>
                </a:solidFill>
                <a:latin typeface="Arial" panose="020B0604020202020204" pitchFamily="34" charset="0"/>
                <a:cs typeface="Arial" panose="020B0604020202020204" pitchFamily="34" charset="0"/>
              </a:rPr>
              <a:t> </a:t>
            </a:r>
            <a:r>
              <a:rPr lang="en-ID" sz="2000" i="1" dirty="0" err="1">
                <a:solidFill>
                  <a:schemeClr val="bg1">
                    <a:lumMod val="95000"/>
                  </a:schemeClr>
                </a:solidFill>
                <a:latin typeface="Arial" panose="020B0604020202020204" pitchFamily="34" charset="0"/>
                <a:cs typeface="Arial" panose="020B0604020202020204" pitchFamily="34" charset="0"/>
              </a:rPr>
              <a:t>Kecerdasan</a:t>
            </a:r>
            <a:r>
              <a:rPr lang="en-ID" sz="2000" i="1" dirty="0">
                <a:solidFill>
                  <a:schemeClr val="bg1">
                    <a:lumMod val="95000"/>
                  </a:schemeClr>
                </a:solidFill>
                <a:latin typeface="Arial" panose="020B0604020202020204" pitchFamily="34" charset="0"/>
                <a:cs typeface="Arial" panose="020B0604020202020204" pitchFamily="34" charset="0"/>
              </a:rPr>
              <a:t> Spiritual </a:t>
            </a:r>
            <a:r>
              <a:rPr lang="en-ID" sz="2000" i="1" dirty="0" err="1">
                <a:solidFill>
                  <a:schemeClr val="bg1">
                    <a:lumMod val="95000"/>
                  </a:schemeClr>
                </a:solidFill>
                <a:latin typeface="Arial" panose="020B0604020202020204" pitchFamily="34" charset="0"/>
                <a:cs typeface="Arial" panose="020B0604020202020204" pitchFamily="34" charset="0"/>
              </a:rPr>
              <a:t>Bagi</a:t>
            </a:r>
            <a:r>
              <a:rPr lang="en-ID" sz="2000" i="1" dirty="0">
                <a:solidFill>
                  <a:schemeClr val="bg1">
                    <a:lumMod val="95000"/>
                  </a:schemeClr>
                </a:solidFill>
                <a:latin typeface="Arial" panose="020B0604020202020204" pitchFamily="34" charset="0"/>
                <a:cs typeface="Arial" panose="020B0604020202020204" pitchFamily="34" charset="0"/>
              </a:rPr>
              <a:t> </a:t>
            </a:r>
            <a:r>
              <a:rPr lang="en-ID" sz="2000" i="1" dirty="0" err="1">
                <a:solidFill>
                  <a:schemeClr val="bg1">
                    <a:lumMod val="95000"/>
                  </a:schemeClr>
                </a:solidFill>
                <a:latin typeface="Arial" panose="020B0604020202020204" pitchFamily="34" charset="0"/>
                <a:cs typeface="Arial" panose="020B0604020202020204" pitchFamily="34" charset="0"/>
              </a:rPr>
              <a:t>Anak</a:t>
            </a:r>
            <a:r>
              <a:rPr lang="en-ID" sz="2000" dirty="0">
                <a:solidFill>
                  <a:schemeClr val="bg1">
                    <a:lumMod val="95000"/>
                  </a:schemeClr>
                </a:solidFill>
                <a:latin typeface="Arial" panose="020B0604020202020204" pitchFamily="34" charset="0"/>
                <a:cs typeface="Arial" panose="020B0604020202020204" pitchFamily="34" charset="0"/>
              </a:rPr>
              <a:t>. Raja </a:t>
            </a:r>
            <a:r>
              <a:rPr lang="en-ID" sz="2000" dirty="0" err="1">
                <a:solidFill>
                  <a:schemeClr val="bg1">
                    <a:lumMod val="95000"/>
                  </a:schemeClr>
                </a:solidFill>
                <a:latin typeface="Arial" panose="020B0604020202020204" pitchFamily="34" charset="0"/>
                <a:cs typeface="Arial" panose="020B0604020202020204" pitchFamily="34" charset="0"/>
              </a:rPr>
              <a:t>Grafindo</a:t>
            </a:r>
            <a:r>
              <a:rPr lang="en-ID" sz="2000" dirty="0">
                <a:solidFill>
                  <a:schemeClr val="bg1">
                    <a:lumMod val="95000"/>
                  </a:schemeClr>
                </a:solidFill>
                <a:latin typeface="Arial" panose="020B0604020202020204" pitchFamily="34" charset="0"/>
                <a:cs typeface="Arial" panose="020B0604020202020204" pitchFamily="34" charset="0"/>
              </a:rPr>
              <a:t> </a:t>
            </a:r>
            <a:r>
              <a:rPr lang="en-ID" sz="2000" dirty="0" err="1">
                <a:solidFill>
                  <a:schemeClr val="bg1">
                    <a:lumMod val="95000"/>
                  </a:schemeClr>
                </a:solidFill>
                <a:latin typeface="Arial" panose="020B0604020202020204" pitchFamily="34" charset="0"/>
                <a:cs typeface="Arial" panose="020B0604020202020204" pitchFamily="34" charset="0"/>
              </a:rPr>
              <a:t>Persada</a:t>
            </a:r>
            <a:r>
              <a:rPr lang="en-ID" sz="2000" dirty="0">
                <a:solidFill>
                  <a:schemeClr val="bg1">
                    <a:lumMod val="95000"/>
                  </a:schemeClr>
                </a:solidFill>
                <a:latin typeface="Arial" panose="020B0604020202020204" pitchFamily="34" charset="0"/>
                <a:cs typeface="Arial" panose="020B0604020202020204" pitchFamily="34" charset="0"/>
              </a:rPr>
              <a:t>.</a:t>
            </a:r>
            <a:endParaRPr lang="en-US" sz="2000" dirty="0">
              <a:solidFill>
                <a:schemeClr val="bg1">
                  <a:lumMod val="95000"/>
                </a:schemeClr>
              </a:solidFill>
              <a:latin typeface="Arial" panose="020B0604020202020204" pitchFamily="34" charset="0"/>
              <a:cs typeface="Arial" panose="020B0604020202020204" pitchFamily="34" charset="0"/>
            </a:endParaRPr>
          </a:p>
          <a:p>
            <a:pPr marL="648000" indent="-538163">
              <a:lnSpc>
                <a:spcPct val="120000"/>
              </a:lnSpc>
              <a:buNone/>
            </a:pPr>
            <a:r>
              <a:rPr lang="en-ID" sz="2000" dirty="0" err="1">
                <a:solidFill>
                  <a:schemeClr val="bg1">
                    <a:lumMod val="95000"/>
                  </a:schemeClr>
                </a:solidFill>
                <a:latin typeface="Arial" panose="020B0604020202020204" pitchFamily="34" charset="0"/>
                <a:cs typeface="Arial" panose="020B0604020202020204" pitchFamily="34" charset="0"/>
              </a:rPr>
              <a:t>Djaali</a:t>
            </a:r>
            <a:r>
              <a:rPr lang="en-ID" sz="2000" dirty="0">
                <a:solidFill>
                  <a:schemeClr val="bg1">
                    <a:lumMod val="95000"/>
                  </a:schemeClr>
                </a:solidFill>
                <a:latin typeface="Arial" panose="020B0604020202020204" pitchFamily="34" charset="0"/>
                <a:cs typeface="Arial" panose="020B0604020202020204" pitchFamily="34" charset="0"/>
              </a:rPr>
              <a:t>. (2018). </a:t>
            </a:r>
            <a:r>
              <a:rPr lang="en-ID" sz="2000" i="1" dirty="0" err="1">
                <a:solidFill>
                  <a:schemeClr val="bg1">
                    <a:lumMod val="95000"/>
                  </a:schemeClr>
                </a:solidFill>
                <a:latin typeface="Arial" panose="020B0604020202020204" pitchFamily="34" charset="0"/>
                <a:cs typeface="Arial" panose="020B0604020202020204" pitchFamily="34" charset="0"/>
              </a:rPr>
              <a:t>Psikologi</a:t>
            </a:r>
            <a:r>
              <a:rPr lang="en-ID" sz="2000" i="1" dirty="0">
                <a:solidFill>
                  <a:schemeClr val="bg1">
                    <a:lumMod val="95000"/>
                  </a:schemeClr>
                </a:solidFill>
                <a:latin typeface="Arial" panose="020B0604020202020204" pitchFamily="34" charset="0"/>
                <a:cs typeface="Arial" panose="020B0604020202020204" pitchFamily="34" charset="0"/>
              </a:rPr>
              <a:t> </a:t>
            </a:r>
            <a:r>
              <a:rPr lang="en-ID" sz="2000" i="1" dirty="0" err="1">
                <a:solidFill>
                  <a:schemeClr val="bg1">
                    <a:lumMod val="95000"/>
                  </a:schemeClr>
                </a:solidFill>
                <a:latin typeface="Arial" panose="020B0604020202020204" pitchFamily="34" charset="0"/>
                <a:cs typeface="Arial" panose="020B0604020202020204" pitchFamily="34" charset="0"/>
              </a:rPr>
              <a:t>Pendidikan</a:t>
            </a:r>
            <a:r>
              <a:rPr lang="en-ID" sz="2000" dirty="0">
                <a:solidFill>
                  <a:schemeClr val="bg1">
                    <a:lumMod val="95000"/>
                  </a:schemeClr>
                </a:solidFill>
                <a:latin typeface="Arial" panose="020B0604020202020204" pitchFamily="34" charset="0"/>
                <a:cs typeface="Arial" panose="020B0604020202020204" pitchFamily="34" charset="0"/>
              </a:rPr>
              <a:t>. </a:t>
            </a:r>
            <a:r>
              <a:rPr lang="en-ID" sz="2000" dirty="0" err="1">
                <a:solidFill>
                  <a:schemeClr val="bg1">
                    <a:lumMod val="95000"/>
                  </a:schemeClr>
                </a:solidFill>
                <a:latin typeface="Arial" panose="020B0604020202020204" pitchFamily="34" charset="0"/>
                <a:cs typeface="Arial" panose="020B0604020202020204" pitchFamily="34" charset="0"/>
              </a:rPr>
              <a:t>Bumi</a:t>
            </a:r>
            <a:r>
              <a:rPr lang="en-ID" sz="2000" dirty="0">
                <a:solidFill>
                  <a:schemeClr val="bg1">
                    <a:lumMod val="95000"/>
                  </a:schemeClr>
                </a:solidFill>
                <a:latin typeface="Arial" panose="020B0604020202020204" pitchFamily="34" charset="0"/>
                <a:cs typeface="Arial" panose="020B0604020202020204" pitchFamily="34" charset="0"/>
              </a:rPr>
              <a:t> </a:t>
            </a:r>
            <a:r>
              <a:rPr lang="en-ID" sz="2000" dirty="0" err="1">
                <a:solidFill>
                  <a:schemeClr val="bg1">
                    <a:lumMod val="95000"/>
                  </a:schemeClr>
                </a:solidFill>
                <a:latin typeface="Arial" panose="020B0604020202020204" pitchFamily="34" charset="0"/>
                <a:cs typeface="Arial" panose="020B0604020202020204" pitchFamily="34" charset="0"/>
              </a:rPr>
              <a:t>Aksara</a:t>
            </a:r>
            <a:r>
              <a:rPr lang="en-ID" sz="2000" dirty="0">
                <a:solidFill>
                  <a:schemeClr val="bg1">
                    <a:lumMod val="95000"/>
                  </a:schemeClr>
                </a:solidFill>
                <a:latin typeface="Arial" panose="020B0604020202020204" pitchFamily="34" charset="0"/>
                <a:cs typeface="Arial" panose="020B0604020202020204" pitchFamily="34" charset="0"/>
              </a:rPr>
              <a:t>.</a:t>
            </a:r>
            <a:endParaRPr lang="en-US" sz="2000" dirty="0">
              <a:solidFill>
                <a:schemeClr val="bg1">
                  <a:lumMod val="95000"/>
                </a:schemeClr>
              </a:solidFill>
              <a:latin typeface="Arial" panose="020B0604020202020204" pitchFamily="34" charset="0"/>
              <a:cs typeface="Arial" panose="020B0604020202020204" pitchFamily="34" charset="0"/>
            </a:endParaRPr>
          </a:p>
          <a:p>
            <a:pPr marL="648000" indent="-538163">
              <a:lnSpc>
                <a:spcPct val="120000"/>
              </a:lnSpc>
              <a:buNone/>
            </a:pPr>
            <a:r>
              <a:rPr lang="en-ID" sz="2000" dirty="0" err="1">
                <a:solidFill>
                  <a:schemeClr val="bg1">
                    <a:lumMod val="95000"/>
                  </a:schemeClr>
                </a:solidFill>
                <a:latin typeface="Arial" panose="020B0604020202020204" pitchFamily="34" charset="0"/>
                <a:cs typeface="Arial" panose="020B0604020202020204" pitchFamily="34" charset="0"/>
              </a:rPr>
              <a:t>Djamarah</a:t>
            </a:r>
            <a:r>
              <a:rPr lang="en-ID" sz="2000" dirty="0">
                <a:solidFill>
                  <a:schemeClr val="bg1">
                    <a:lumMod val="95000"/>
                  </a:schemeClr>
                </a:solidFill>
                <a:latin typeface="Arial" panose="020B0604020202020204" pitchFamily="34" charset="0"/>
                <a:cs typeface="Arial" panose="020B0604020202020204" pitchFamily="34" charset="0"/>
              </a:rPr>
              <a:t>, S. B. (2014). </a:t>
            </a:r>
            <a:r>
              <a:rPr lang="en-ID" sz="2000" i="1" dirty="0" err="1">
                <a:solidFill>
                  <a:schemeClr val="bg1">
                    <a:lumMod val="95000"/>
                  </a:schemeClr>
                </a:solidFill>
                <a:latin typeface="Arial" panose="020B0604020202020204" pitchFamily="34" charset="0"/>
                <a:cs typeface="Arial" panose="020B0604020202020204" pitchFamily="34" charset="0"/>
              </a:rPr>
              <a:t>Prestasi</a:t>
            </a:r>
            <a:r>
              <a:rPr lang="en-ID" sz="2000" i="1" dirty="0">
                <a:solidFill>
                  <a:schemeClr val="bg1">
                    <a:lumMod val="95000"/>
                  </a:schemeClr>
                </a:solidFill>
                <a:latin typeface="Arial" panose="020B0604020202020204" pitchFamily="34" charset="0"/>
                <a:cs typeface="Arial" panose="020B0604020202020204" pitchFamily="34" charset="0"/>
              </a:rPr>
              <a:t> </a:t>
            </a:r>
            <a:r>
              <a:rPr lang="en-ID" sz="2000" i="1" dirty="0" err="1">
                <a:solidFill>
                  <a:schemeClr val="bg1">
                    <a:lumMod val="95000"/>
                  </a:schemeClr>
                </a:solidFill>
                <a:latin typeface="Arial" panose="020B0604020202020204" pitchFamily="34" charset="0"/>
                <a:cs typeface="Arial" panose="020B0604020202020204" pitchFamily="34" charset="0"/>
              </a:rPr>
              <a:t>Belajar</a:t>
            </a:r>
            <a:r>
              <a:rPr lang="en-ID" sz="2000" i="1" dirty="0">
                <a:solidFill>
                  <a:schemeClr val="bg1">
                    <a:lumMod val="95000"/>
                  </a:schemeClr>
                </a:solidFill>
                <a:latin typeface="Arial" panose="020B0604020202020204" pitchFamily="34" charset="0"/>
                <a:cs typeface="Arial" panose="020B0604020202020204" pitchFamily="34" charset="0"/>
              </a:rPr>
              <a:t> </a:t>
            </a:r>
            <a:r>
              <a:rPr lang="en-ID" sz="2000" i="1" dirty="0" err="1">
                <a:solidFill>
                  <a:schemeClr val="bg1">
                    <a:lumMod val="95000"/>
                  </a:schemeClr>
                </a:solidFill>
                <a:latin typeface="Arial" panose="020B0604020202020204" pitchFamily="34" charset="0"/>
                <a:cs typeface="Arial" panose="020B0604020202020204" pitchFamily="34" charset="0"/>
              </a:rPr>
              <a:t>dan</a:t>
            </a:r>
            <a:r>
              <a:rPr lang="en-ID" sz="2000" i="1" dirty="0">
                <a:solidFill>
                  <a:schemeClr val="bg1">
                    <a:lumMod val="95000"/>
                  </a:schemeClr>
                </a:solidFill>
                <a:latin typeface="Arial" panose="020B0604020202020204" pitchFamily="34" charset="0"/>
                <a:cs typeface="Arial" panose="020B0604020202020204" pitchFamily="34" charset="0"/>
              </a:rPr>
              <a:t> </a:t>
            </a:r>
            <a:r>
              <a:rPr lang="en-ID" sz="2000" i="1" dirty="0" err="1">
                <a:solidFill>
                  <a:schemeClr val="bg1">
                    <a:lumMod val="95000"/>
                  </a:schemeClr>
                </a:solidFill>
                <a:latin typeface="Arial" panose="020B0604020202020204" pitchFamily="34" charset="0"/>
                <a:cs typeface="Arial" panose="020B0604020202020204" pitchFamily="34" charset="0"/>
              </a:rPr>
              <a:t>Kompetensi</a:t>
            </a:r>
            <a:r>
              <a:rPr lang="en-ID" sz="2000" i="1" dirty="0">
                <a:solidFill>
                  <a:schemeClr val="bg1">
                    <a:lumMod val="95000"/>
                  </a:schemeClr>
                </a:solidFill>
                <a:latin typeface="Arial" panose="020B0604020202020204" pitchFamily="34" charset="0"/>
                <a:cs typeface="Arial" panose="020B0604020202020204" pitchFamily="34" charset="0"/>
              </a:rPr>
              <a:t> Guru</a:t>
            </a:r>
            <a:r>
              <a:rPr lang="en-ID" sz="2000" dirty="0">
                <a:solidFill>
                  <a:schemeClr val="bg1">
                    <a:lumMod val="95000"/>
                  </a:schemeClr>
                </a:solidFill>
                <a:latin typeface="Arial" panose="020B0604020202020204" pitchFamily="34" charset="0"/>
                <a:cs typeface="Arial" panose="020B0604020202020204" pitchFamily="34" charset="0"/>
              </a:rPr>
              <a:t>. Usaha </a:t>
            </a:r>
            <a:r>
              <a:rPr lang="en-ID" sz="2000" dirty="0" err="1">
                <a:solidFill>
                  <a:schemeClr val="bg1">
                    <a:lumMod val="95000"/>
                  </a:schemeClr>
                </a:solidFill>
                <a:latin typeface="Arial" panose="020B0604020202020204" pitchFamily="34" charset="0"/>
                <a:cs typeface="Arial" panose="020B0604020202020204" pitchFamily="34" charset="0"/>
              </a:rPr>
              <a:t>Nasional</a:t>
            </a:r>
            <a:r>
              <a:rPr lang="en-ID" sz="2000" dirty="0">
                <a:solidFill>
                  <a:schemeClr val="bg1">
                    <a:lumMod val="95000"/>
                  </a:schemeClr>
                </a:solidFill>
                <a:latin typeface="Arial" panose="020B0604020202020204" pitchFamily="34" charset="0"/>
                <a:cs typeface="Arial" panose="020B0604020202020204" pitchFamily="34" charset="0"/>
              </a:rPr>
              <a:t>.</a:t>
            </a:r>
            <a:endParaRPr lang="en-US" sz="2000" dirty="0">
              <a:solidFill>
                <a:schemeClr val="bg1">
                  <a:lumMod val="95000"/>
                </a:schemeClr>
              </a:solidFill>
              <a:latin typeface="Arial" panose="020B0604020202020204" pitchFamily="34" charset="0"/>
              <a:cs typeface="Arial" panose="020B0604020202020204" pitchFamily="34" charset="0"/>
            </a:endParaRPr>
          </a:p>
          <a:p>
            <a:pPr marL="648000" indent="-538163">
              <a:lnSpc>
                <a:spcPct val="120000"/>
              </a:lnSpc>
              <a:buNone/>
            </a:pPr>
            <a:r>
              <a:rPr lang="en-ID" sz="2000" dirty="0" err="1">
                <a:solidFill>
                  <a:schemeClr val="bg1">
                    <a:lumMod val="95000"/>
                  </a:schemeClr>
                </a:solidFill>
                <a:latin typeface="Arial" panose="020B0604020202020204" pitchFamily="34" charset="0"/>
                <a:cs typeface="Arial" panose="020B0604020202020204" pitchFamily="34" charset="0"/>
              </a:rPr>
              <a:t>Hamalik</a:t>
            </a:r>
            <a:r>
              <a:rPr lang="en-ID" sz="2000" dirty="0">
                <a:solidFill>
                  <a:schemeClr val="bg1">
                    <a:lumMod val="95000"/>
                  </a:schemeClr>
                </a:solidFill>
                <a:latin typeface="Arial" panose="020B0604020202020204" pitchFamily="34" charset="0"/>
                <a:cs typeface="Arial" panose="020B0604020202020204" pitchFamily="34" charset="0"/>
              </a:rPr>
              <a:t>, O. (2018). </a:t>
            </a:r>
            <a:r>
              <a:rPr lang="en-ID" sz="2000" i="1" dirty="0">
                <a:solidFill>
                  <a:schemeClr val="bg1">
                    <a:lumMod val="95000"/>
                  </a:schemeClr>
                </a:solidFill>
                <a:latin typeface="Arial" panose="020B0604020202020204" pitchFamily="34" charset="0"/>
                <a:cs typeface="Arial" panose="020B0604020202020204" pitchFamily="34" charset="0"/>
              </a:rPr>
              <a:t>Proses </a:t>
            </a:r>
            <a:r>
              <a:rPr lang="en-ID" sz="2000" i="1" dirty="0" err="1">
                <a:solidFill>
                  <a:schemeClr val="bg1">
                    <a:lumMod val="95000"/>
                  </a:schemeClr>
                </a:solidFill>
                <a:latin typeface="Arial" panose="020B0604020202020204" pitchFamily="34" charset="0"/>
                <a:cs typeface="Arial" panose="020B0604020202020204" pitchFamily="34" charset="0"/>
              </a:rPr>
              <a:t>Belajar</a:t>
            </a:r>
            <a:r>
              <a:rPr lang="en-ID" sz="2000" i="1" dirty="0">
                <a:solidFill>
                  <a:schemeClr val="bg1">
                    <a:lumMod val="95000"/>
                  </a:schemeClr>
                </a:solidFill>
                <a:latin typeface="Arial" panose="020B0604020202020204" pitchFamily="34" charset="0"/>
                <a:cs typeface="Arial" panose="020B0604020202020204" pitchFamily="34" charset="0"/>
              </a:rPr>
              <a:t> </a:t>
            </a:r>
            <a:r>
              <a:rPr lang="en-ID" sz="2000" i="1" dirty="0" err="1">
                <a:solidFill>
                  <a:schemeClr val="bg1">
                    <a:lumMod val="95000"/>
                  </a:schemeClr>
                </a:solidFill>
                <a:latin typeface="Arial" panose="020B0604020202020204" pitchFamily="34" charset="0"/>
                <a:cs typeface="Arial" panose="020B0604020202020204" pitchFamily="34" charset="0"/>
              </a:rPr>
              <a:t>Mengajar</a:t>
            </a:r>
            <a:r>
              <a:rPr lang="en-ID" sz="2000" dirty="0">
                <a:solidFill>
                  <a:schemeClr val="bg1">
                    <a:lumMod val="95000"/>
                  </a:schemeClr>
                </a:solidFill>
                <a:latin typeface="Arial" panose="020B0604020202020204" pitchFamily="34" charset="0"/>
                <a:cs typeface="Arial" panose="020B0604020202020204" pitchFamily="34" charset="0"/>
              </a:rPr>
              <a:t>. PT </a:t>
            </a:r>
            <a:r>
              <a:rPr lang="en-ID" sz="2000" dirty="0" err="1">
                <a:solidFill>
                  <a:schemeClr val="bg1">
                    <a:lumMod val="95000"/>
                  </a:schemeClr>
                </a:solidFill>
                <a:latin typeface="Arial" panose="020B0604020202020204" pitchFamily="34" charset="0"/>
                <a:cs typeface="Arial" panose="020B0604020202020204" pitchFamily="34" charset="0"/>
              </a:rPr>
              <a:t>Bumi</a:t>
            </a:r>
            <a:r>
              <a:rPr lang="en-ID" sz="2000" dirty="0">
                <a:solidFill>
                  <a:schemeClr val="bg1">
                    <a:lumMod val="95000"/>
                  </a:schemeClr>
                </a:solidFill>
                <a:latin typeface="Arial" panose="020B0604020202020204" pitchFamily="34" charset="0"/>
                <a:cs typeface="Arial" panose="020B0604020202020204" pitchFamily="34" charset="0"/>
              </a:rPr>
              <a:t> </a:t>
            </a:r>
            <a:r>
              <a:rPr lang="en-ID" sz="2000" dirty="0" err="1">
                <a:solidFill>
                  <a:schemeClr val="bg1">
                    <a:lumMod val="95000"/>
                  </a:schemeClr>
                </a:solidFill>
                <a:latin typeface="Arial" panose="020B0604020202020204" pitchFamily="34" charset="0"/>
                <a:cs typeface="Arial" panose="020B0604020202020204" pitchFamily="34" charset="0"/>
              </a:rPr>
              <a:t>Aksara</a:t>
            </a:r>
            <a:r>
              <a:rPr lang="en-ID" sz="2000" dirty="0">
                <a:solidFill>
                  <a:schemeClr val="bg1">
                    <a:lumMod val="95000"/>
                  </a:schemeClr>
                </a:solidFill>
                <a:latin typeface="Arial" panose="020B0604020202020204" pitchFamily="34" charset="0"/>
                <a:cs typeface="Arial" panose="020B0604020202020204" pitchFamily="34" charset="0"/>
              </a:rPr>
              <a:t>.</a:t>
            </a:r>
            <a:endParaRPr lang="en-US" sz="2000" dirty="0">
              <a:solidFill>
                <a:schemeClr val="bg1">
                  <a:lumMod val="95000"/>
                </a:schemeClr>
              </a:solidFill>
              <a:latin typeface="Arial" panose="020B0604020202020204" pitchFamily="34" charset="0"/>
              <a:cs typeface="Arial" panose="020B0604020202020204" pitchFamily="34" charset="0"/>
            </a:endParaRPr>
          </a:p>
          <a:p>
            <a:pPr marL="648000" indent="-538163">
              <a:lnSpc>
                <a:spcPct val="120000"/>
              </a:lnSpc>
              <a:buNone/>
            </a:pPr>
            <a:r>
              <a:rPr lang="en-ID" sz="2000" dirty="0">
                <a:solidFill>
                  <a:schemeClr val="bg1">
                    <a:lumMod val="95000"/>
                  </a:schemeClr>
                </a:solidFill>
                <a:latin typeface="Arial" panose="020B0604020202020204" pitchFamily="34" charset="0"/>
                <a:cs typeface="Arial" panose="020B0604020202020204" pitchFamily="34" charset="0"/>
              </a:rPr>
              <a:t>Lexi, J., &amp; M.A., M. (2010). </a:t>
            </a:r>
            <a:r>
              <a:rPr lang="en-ID" sz="2000" i="1" dirty="0">
                <a:solidFill>
                  <a:schemeClr val="bg1">
                    <a:lumMod val="95000"/>
                  </a:schemeClr>
                </a:solidFill>
                <a:latin typeface="Arial" panose="020B0604020202020204" pitchFamily="34" charset="0"/>
                <a:cs typeface="Arial" panose="020B0604020202020204" pitchFamily="34" charset="0"/>
              </a:rPr>
              <a:t>Johan </a:t>
            </a:r>
            <a:r>
              <a:rPr lang="en-ID" sz="2000" i="1" dirty="0" err="1">
                <a:solidFill>
                  <a:schemeClr val="bg1">
                    <a:lumMod val="95000"/>
                  </a:schemeClr>
                </a:solidFill>
                <a:latin typeface="Arial" panose="020B0604020202020204" pitchFamily="34" charset="0"/>
                <a:cs typeface="Arial" panose="020B0604020202020204" pitchFamily="34" charset="0"/>
              </a:rPr>
              <a:t>Setiawan</a:t>
            </a:r>
            <a:r>
              <a:rPr lang="en-ID" sz="2000" i="1" dirty="0">
                <a:solidFill>
                  <a:schemeClr val="bg1">
                    <a:lumMod val="95000"/>
                  </a:schemeClr>
                </a:solidFill>
                <a:latin typeface="Arial" panose="020B0604020202020204" pitchFamily="34" charset="0"/>
                <a:cs typeface="Arial" panose="020B0604020202020204" pitchFamily="34" charset="0"/>
              </a:rPr>
              <a:t>, 2018, “</a:t>
            </a:r>
            <a:r>
              <a:rPr lang="en-ID" sz="2000" i="1" dirty="0" err="1">
                <a:solidFill>
                  <a:schemeClr val="bg1">
                    <a:lumMod val="95000"/>
                  </a:schemeClr>
                </a:solidFill>
                <a:latin typeface="Arial" panose="020B0604020202020204" pitchFamily="34" charset="0"/>
                <a:cs typeface="Arial" panose="020B0604020202020204" pitchFamily="34" charset="0"/>
              </a:rPr>
              <a:t>Metodologi</a:t>
            </a:r>
            <a:r>
              <a:rPr lang="en-ID" sz="2000" i="1" dirty="0">
                <a:solidFill>
                  <a:schemeClr val="bg1">
                    <a:lumMod val="95000"/>
                  </a:schemeClr>
                </a:solidFill>
                <a:latin typeface="Arial" panose="020B0604020202020204" pitchFamily="34" charset="0"/>
                <a:cs typeface="Arial" panose="020B0604020202020204" pitchFamily="34" charset="0"/>
              </a:rPr>
              <a:t> </a:t>
            </a:r>
            <a:r>
              <a:rPr lang="en-ID" sz="2000" i="1" dirty="0" err="1">
                <a:solidFill>
                  <a:schemeClr val="bg1">
                    <a:lumMod val="95000"/>
                  </a:schemeClr>
                </a:solidFill>
                <a:latin typeface="Arial" panose="020B0604020202020204" pitchFamily="34" charset="0"/>
                <a:cs typeface="Arial" panose="020B0604020202020204" pitchFamily="34" charset="0"/>
              </a:rPr>
              <a:t>Penelitian</a:t>
            </a:r>
            <a:r>
              <a:rPr lang="en-ID" sz="2000" i="1" dirty="0">
                <a:solidFill>
                  <a:schemeClr val="bg1">
                    <a:lumMod val="95000"/>
                  </a:schemeClr>
                </a:solidFill>
                <a:latin typeface="Arial" panose="020B0604020202020204" pitchFamily="34" charset="0"/>
                <a:cs typeface="Arial" panose="020B0604020202020204" pitchFamily="34" charset="0"/>
              </a:rPr>
              <a:t> </a:t>
            </a:r>
            <a:r>
              <a:rPr lang="en-ID" sz="2000" i="1" dirty="0" err="1">
                <a:solidFill>
                  <a:schemeClr val="bg1">
                    <a:lumMod val="95000"/>
                  </a:schemeClr>
                </a:solidFill>
                <a:latin typeface="Arial" panose="020B0604020202020204" pitchFamily="34" charset="0"/>
                <a:cs typeface="Arial" panose="020B0604020202020204" pitchFamily="34" charset="0"/>
              </a:rPr>
              <a:t>Kualitatif</a:t>
            </a:r>
            <a:r>
              <a:rPr lang="en-ID" sz="2000" i="1" dirty="0">
                <a:solidFill>
                  <a:schemeClr val="bg1">
                    <a:lumMod val="95000"/>
                  </a:schemeClr>
                </a:solidFill>
                <a:latin typeface="Arial" panose="020B0604020202020204" pitchFamily="34" charset="0"/>
                <a:cs typeface="Arial" panose="020B0604020202020204" pitchFamily="34" charset="0"/>
              </a:rPr>
              <a:t>”, CV </a:t>
            </a:r>
            <a:r>
              <a:rPr lang="en-ID" sz="2000" i="1" dirty="0" err="1">
                <a:solidFill>
                  <a:schemeClr val="bg1">
                    <a:lumMod val="95000"/>
                  </a:schemeClr>
                </a:solidFill>
                <a:latin typeface="Arial" panose="020B0604020202020204" pitchFamily="34" charset="0"/>
                <a:cs typeface="Arial" panose="020B0604020202020204" pitchFamily="34" charset="0"/>
              </a:rPr>
              <a:t>Jejak</a:t>
            </a:r>
            <a:r>
              <a:rPr lang="en-ID" sz="2000" i="1" dirty="0" smtClean="0">
                <a:solidFill>
                  <a:schemeClr val="bg1">
                    <a:lumMod val="95000"/>
                  </a:schemeClr>
                </a:solidFill>
                <a:latin typeface="Arial" panose="020B0604020202020204" pitchFamily="34" charset="0"/>
                <a:cs typeface="Arial" panose="020B0604020202020204" pitchFamily="34" charset="0"/>
              </a:rPr>
              <a:t>.</a:t>
            </a:r>
            <a:r>
              <a:rPr lang="en-ID" sz="2000" dirty="0" smtClean="0">
                <a:solidFill>
                  <a:schemeClr val="bg1">
                    <a:lumMod val="95000"/>
                  </a:schemeClr>
                </a:solidFill>
                <a:latin typeface="Arial" panose="020B0604020202020204" pitchFamily="34" charset="0"/>
                <a:cs typeface="Arial" panose="020B0604020202020204" pitchFamily="34" charset="0"/>
              </a:rPr>
              <a:t> </a:t>
            </a:r>
            <a:r>
              <a:rPr lang="en-ID" sz="2000" dirty="0">
                <a:solidFill>
                  <a:schemeClr val="bg1">
                    <a:lumMod val="95000"/>
                  </a:schemeClr>
                </a:solidFill>
                <a:latin typeface="Arial" panose="020B0604020202020204" pitchFamily="34" charset="0"/>
                <a:cs typeface="Arial" panose="020B0604020202020204" pitchFamily="34" charset="0"/>
              </a:rPr>
              <a:t>https://scholar.google.com/citations?user=O-B3eJYAAAAJ&amp;hl=en</a:t>
            </a:r>
            <a:endParaRPr lang="en-US" sz="2000" dirty="0">
              <a:solidFill>
                <a:schemeClr val="bg1">
                  <a:lumMod val="95000"/>
                </a:schemeClr>
              </a:solidFill>
              <a:latin typeface="Arial" panose="020B0604020202020204" pitchFamily="34" charset="0"/>
              <a:cs typeface="Arial" panose="020B0604020202020204" pitchFamily="34" charset="0"/>
            </a:endParaRPr>
          </a:p>
          <a:p>
            <a:pPr marL="648000" indent="-538163">
              <a:lnSpc>
                <a:spcPct val="120000"/>
              </a:lnSpc>
              <a:buNone/>
            </a:pPr>
            <a:r>
              <a:rPr lang="en-ID" sz="2000" dirty="0" err="1">
                <a:solidFill>
                  <a:schemeClr val="bg1">
                    <a:lumMod val="95000"/>
                  </a:schemeClr>
                </a:solidFill>
                <a:latin typeface="Arial" panose="020B0604020202020204" pitchFamily="34" charset="0"/>
                <a:cs typeface="Arial" panose="020B0604020202020204" pitchFamily="34" charset="0"/>
              </a:rPr>
              <a:t>Pidata</a:t>
            </a:r>
            <a:r>
              <a:rPr lang="en-ID" sz="2000" dirty="0">
                <a:solidFill>
                  <a:schemeClr val="bg1">
                    <a:lumMod val="95000"/>
                  </a:schemeClr>
                </a:solidFill>
                <a:latin typeface="Arial" panose="020B0604020202020204" pitchFamily="34" charset="0"/>
                <a:cs typeface="Arial" panose="020B0604020202020204" pitchFamily="34" charset="0"/>
              </a:rPr>
              <a:t>, M. (2012). </a:t>
            </a:r>
            <a:r>
              <a:rPr lang="en-ID" sz="2000" i="1" dirty="0" err="1">
                <a:solidFill>
                  <a:schemeClr val="bg1">
                    <a:lumMod val="95000"/>
                  </a:schemeClr>
                </a:solidFill>
                <a:latin typeface="Arial" panose="020B0604020202020204" pitchFamily="34" charset="0"/>
                <a:cs typeface="Arial" panose="020B0604020202020204" pitchFamily="34" charset="0"/>
              </a:rPr>
              <a:t>Landasan</a:t>
            </a:r>
            <a:r>
              <a:rPr lang="en-ID" sz="2000" i="1" dirty="0">
                <a:solidFill>
                  <a:schemeClr val="bg1">
                    <a:lumMod val="95000"/>
                  </a:schemeClr>
                </a:solidFill>
                <a:latin typeface="Arial" panose="020B0604020202020204" pitchFamily="34" charset="0"/>
                <a:cs typeface="Arial" panose="020B0604020202020204" pitchFamily="34" charset="0"/>
              </a:rPr>
              <a:t> </a:t>
            </a:r>
            <a:r>
              <a:rPr lang="en-ID" sz="2000" i="1" dirty="0" err="1">
                <a:solidFill>
                  <a:schemeClr val="bg1">
                    <a:lumMod val="95000"/>
                  </a:schemeClr>
                </a:solidFill>
                <a:latin typeface="Arial" panose="020B0604020202020204" pitchFamily="34" charset="0"/>
                <a:cs typeface="Arial" panose="020B0604020202020204" pitchFamily="34" charset="0"/>
              </a:rPr>
              <a:t>Kependidikan</a:t>
            </a:r>
            <a:r>
              <a:rPr lang="en-ID" sz="2000" i="1" dirty="0">
                <a:solidFill>
                  <a:schemeClr val="bg1">
                    <a:lumMod val="95000"/>
                  </a:schemeClr>
                </a:solidFill>
                <a:latin typeface="Arial" panose="020B0604020202020204" pitchFamily="34" charset="0"/>
                <a:cs typeface="Arial" panose="020B0604020202020204" pitchFamily="34" charset="0"/>
              </a:rPr>
              <a:t>: Stimulus </a:t>
            </a:r>
            <a:r>
              <a:rPr lang="en-ID" sz="2000" i="1" dirty="0" err="1">
                <a:solidFill>
                  <a:schemeClr val="bg1">
                    <a:lumMod val="95000"/>
                  </a:schemeClr>
                </a:solidFill>
                <a:latin typeface="Arial" panose="020B0604020202020204" pitchFamily="34" charset="0"/>
                <a:cs typeface="Arial" panose="020B0604020202020204" pitchFamily="34" charset="0"/>
              </a:rPr>
              <a:t>Ilmu</a:t>
            </a:r>
            <a:r>
              <a:rPr lang="en-ID" sz="2000" i="1" dirty="0">
                <a:solidFill>
                  <a:schemeClr val="bg1">
                    <a:lumMod val="95000"/>
                  </a:schemeClr>
                </a:solidFill>
                <a:latin typeface="Arial" panose="020B0604020202020204" pitchFamily="34" charset="0"/>
                <a:cs typeface="Arial" panose="020B0604020202020204" pitchFamily="34" charset="0"/>
              </a:rPr>
              <a:t> </a:t>
            </a:r>
            <a:r>
              <a:rPr lang="en-ID" sz="2000" i="1" dirty="0" err="1">
                <a:solidFill>
                  <a:schemeClr val="bg1">
                    <a:lumMod val="95000"/>
                  </a:schemeClr>
                </a:solidFill>
                <a:latin typeface="Arial" panose="020B0604020202020204" pitchFamily="34" charset="0"/>
                <a:cs typeface="Arial" panose="020B0604020202020204" pitchFamily="34" charset="0"/>
              </a:rPr>
              <a:t>Pendidikan</a:t>
            </a:r>
            <a:r>
              <a:rPr lang="en-ID" sz="2000" i="1" dirty="0">
                <a:solidFill>
                  <a:schemeClr val="bg1">
                    <a:lumMod val="95000"/>
                  </a:schemeClr>
                </a:solidFill>
                <a:latin typeface="Arial" panose="020B0604020202020204" pitchFamily="34" charset="0"/>
                <a:cs typeface="Arial" panose="020B0604020202020204" pitchFamily="34" charset="0"/>
              </a:rPr>
              <a:t> </a:t>
            </a:r>
            <a:r>
              <a:rPr lang="en-ID" sz="2000" i="1" dirty="0" err="1">
                <a:solidFill>
                  <a:schemeClr val="bg1">
                    <a:lumMod val="95000"/>
                  </a:schemeClr>
                </a:solidFill>
                <a:latin typeface="Arial" panose="020B0604020202020204" pitchFamily="34" charset="0"/>
                <a:cs typeface="Arial" panose="020B0604020202020204" pitchFamily="34" charset="0"/>
              </a:rPr>
              <a:t>Bercorak</a:t>
            </a:r>
            <a:r>
              <a:rPr lang="en-ID" sz="2000" i="1" dirty="0">
                <a:solidFill>
                  <a:schemeClr val="bg1">
                    <a:lumMod val="95000"/>
                  </a:schemeClr>
                </a:solidFill>
                <a:latin typeface="Arial" panose="020B0604020202020204" pitchFamily="34" charset="0"/>
                <a:cs typeface="Arial" panose="020B0604020202020204" pitchFamily="34" charset="0"/>
              </a:rPr>
              <a:t> Indonesia</a:t>
            </a:r>
            <a:r>
              <a:rPr lang="en-ID" sz="2000" dirty="0">
                <a:solidFill>
                  <a:schemeClr val="bg1">
                    <a:lumMod val="95000"/>
                  </a:schemeClr>
                </a:solidFill>
                <a:latin typeface="Arial" panose="020B0604020202020204" pitchFamily="34" charset="0"/>
                <a:cs typeface="Arial" panose="020B0604020202020204" pitchFamily="34" charset="0"/>
              </a:rPr>
              <a:t>. </a:t>
            </a:r>
            <a:r>
              <a:rPr lang="en-ID" sz="2000" dirty="0" err="1">
                <a:solidFill>
                  <a:schemeClr val="bg1">
                    <a:lumMod val="95000"/>
                  </a:schemeClr>
                </a:solidFill>
                <a:latin typeface="Arial" panose="020B0604020202020204" pitchFamily="34" charset="0"/>
                <a:cs typeface="Arial" panose="020B0604020202020204" pitchFamily="34" charset="0"/>
              </a:rPr>
              <a:t>Rineka</a:t>
            </a:r>
            <a:r>
              <a:rPr lang="en-ID" sz="2000" dirty="0">
                <a:solidFill>
                  <a:schemeClr val="bg1">
                    <a:lumMod val="95000"/>
                  </a:schemeClr>
                </a:solidFill>
                <a:latin typeface="Arial" panose="020B0604020202020204" pitchFamily="34" charset="0"/>
                <a:cs typeface="Arial" panose="020B0604020202020204" pitchFamily="34" charset="0"/>
              </a:rPr>
              <a:t> </a:t>
            </a:r>
            <a:r>
              <a:rPr lang="en-ID" sz="2000" dirty="0" err="1">
                <a:solidFill>
                  <a:schemeClr val="bg1">
                    <a:lumMod val="95000"/>
                  </a:schemeClr>
                </a:solidFill>
                <a:latin typeface="Arial" panose="020B0604020202020204" pitchFamily="34" charset="0"/>
                <a:cs typeface="Arial" panose="020B0604020202020204" pitchFamily="34" charset="0"/>
              </a:rPr>
              <a:t>Cipta</a:t>
            </a:r>
            <a:r>
              <a:rPr lang="en-ID" sz="2000" dirty="0">
                <a:solidFill>
                  <a:schemeClr val="bg1">
                    <a:lumMod val="95000"/>
                  </a:schemeClr>
                </a:solidFill>
                <a:latin typeface="Arial" panose="020B0604020202020204" pitchFamily="34" charset="0"/>
                <a:cs typeface="Arial" panose="020B0604020202020204" pitchFamily="34" charset="0"/>
              </a:rPr>
              <a:t>.</a:t>
            </a:r>
            <a:endParaRPr lang="en-US" sz="2000" dirty="0">
              <a:solidFill>
                <a:schemeClr val="bg1">
                  <a:lumMod val="95000"/>
                </a:schemeClr>
              </a:solidFill>
              <a:latin typeface="Arial" panose="020B0604020202020204" pitchFamily="34" charset="0"/>
              <a:cs typeface="Arial" panose="020B0604020202020204" pitchFamily="34" charset="0"/>
            </a:endParaRPr>
          </a:p>
          <a:p>
            <a:pPr marL="648000" indent="-538163">
              <a:lnSpc>
                <a:spcPct val="120000"/>
              </a:lnSpc>
              <a:buNone/>
            </a:pPr>
            <a:r>
              <a:rPr lang="en-ID" sz="2000" dirty="0" err="1">
                <a:solidFill>
                  <a:schemeClr val="bg1">
                    <a:lumMod val="95000"/>
                  </a:schemeClr>
                </a:solidFill>
                <a:latin typeface="Arial" panose="020B0604020202020204" pitchFamily="34" charset="0"/>
                <a:cs typeface="Arial" panose="020B0604020202020204" pitchFamily="34" charset="0"/>
              </a:rPr>
              <a:t>Sugiyono</a:t>
            </a:r>
            <a:r>
              <a:rPr lang="en-ID" sz="2000" dirty="0">
                <a:solidFill>
                  <a:schemeClr val="bg1">
                    <a:lumMod val="95000"/>
                  </a:schemeClr>
                </a:solidFill>
                <a:latin typeface="Arial" panose="020B0604020202020204" pitchFamily="34" charset="0"/>
                <a:cs typeface="Arial" panose="020B0604020202020204" pitchFamily="34" charset="0"/>
              </a:rPr>
              <a:t>. (2016). </a:t>
            </a:r>
            <a:r>
              <a:rPr lang="en-ID" sz="2000" i="1" dirty="0" err="1">
                <a:solidFill>
                  <a:schemeClr val="bg1">
                    <a:lumMod val="95000"/>
                  </a:schemeClr>
                </a:solidFill>
                <a:latin typeface="Arial" panose="020B0604020202020204" pitchFamily="34" charset="0"/>
                <a:cs typeface="Arial" panose="020B0604020202020204" pitchFamily="34" charset="0"/>
              </a:rPr>
              <a:t>Metode</a:t>
            </a:r>
            <a:r>
              <a:rPr lang="en-ID" sz="2000" i="1" dirty="0">
                <a:solidFill>
                  <a:schemeClr val="bg1">
                    <a:lumMod val="95000"/>
                  </a:schemeClr>
                </a:solidFill>
                <a:latin typeface="Arial" panose="020B0604020202020204" pitchFamily="34" charset="0"/>
                <a:cs typeface="Arial" panose="020B0604020202020204" pitchFamily="34" charset="0"/>
              </a:rPr>
              <a:t> </a:t>
            </a:r>
            <a:r>
              <a:rPr lang="en-ID" sz="2000" i="1" dirty="0" err="1">
                <a:solidFill>
                  <a:schemeClr val="bg1">
                    <a:lumMod val="95000"/>
                  </a:schemeClr>
                </a:solidFill>
                <a:latin typeface="Arial" panose="020B0604020202020204" pitchFamily="34" charset="0"/>
                <a:cs typeface="Arial" panose="020B0604020202020204" pitchFamily="34" charset="0"/>
              </a:rPr>
              <a:t>Penelitian</a:t>
            </a:r>
            <a:r>
              <a:rPr lang="en-ID" sz="2000" i="1" dirty="0">
                <a:solidFill>
                  <a:schemeClr val="bg1">
                    <a:lumMod val="95000"/>
                  </a:schemeClr>
                </a:solidFill>
                <a:latin typeface="Arial" panose="020B0604020202020204" pitchFamily="34" charset="0"/>
                <a:cs typeface="Arial" panose="020B0604020202020204" pitchFamily="34" charset="0"/>
              </a:rPr>
              <a:t> </a:t>
            </a:r>
            <a:r>
              <a:rPr lang="en-ID" sz="2000" i="1" dirty="0" err="1">
                <a:solidFill>
                  <a:schemeClr val="bg1">
                    <a:lumMod val="95000"/>
                  </a:schemeClr>
                </a:solidFill>
                <a:latin typeface="Arial" panose="020B0604020202020204" pitchFamily="34" charset="0"/>
                <a:cs typeface="Arial" panose="020B0604020202020204" pitchFamily="34" charset="0"/>
              </a:rPr>
              <a:t>Kuantitatif</a:t>
            </a:r>
            <a:r>
              <a:rPr lang="en-ID" sz="2000" dirty="0">
                <a:solidFill>
                  <a:schemeClr val="bg1">
                    <a:lumMod val="95000"/>
                  </a:schemeClr>
                </a:solidFill>
                <a:latin typeface="Arial" panose="020B0604020202020204" pitchFamily="34" charset="0"/>
                <a:cs typeface="Arial" panose="020B0604020202020204" pitchFamily="34" charset="0"/>
              </a:rPr>
              <a:t>. </a:t>
            </a:r>
            <a:r>
              <a:rPr lang="en-ID" sz="2000" dirty="0" err="1">
                <a:solidFill>
                  <a:schemeClr val="bg1">
                    <a:lumMod val="95000"/>
                  </a:schemeClr>
                </a:solidFill>
                <a:latin typeface="Arial" panose="020B0604020202020204" pitchFamily="34" charset="0"/>
                <a:cs typeface="Arial" panose="020B0604020202020204" pitchFamily="34" charset="0"/>
              </a:rPr>
              <a:t>Alfabeta</a:t>
            </a:r>
            <a:r>
              <a:rPr lang="en-ID" sz="2000" dirty="0">
                <a:solidFill>
                  <a:schemeClr val="bg1">
                    <a:lumMod val="95000"/>
                  </a:schemeClr>
                </a:solidFill>
                <a:latin typeface="Arial" panose="020B0604020202020204" pitchFamily="34" charset="0"/>
                <a:cs typeface="Arial" panose="020B0604020202020204" pitchFamily="34" charset="0"/>
              </a:rPr>
              <a:t>.</a:t>
            </a:r>
            <a:endParaRPr lang="en-US" sz="2000" dirty="0">
              <a:solidFill>
                <a:schemeClr val="bg1">
                  <a:lumMod val="95000"/>
                </a:schemeClr>
              </a:solidFill>
              <a:latin typeface="Arial" panose="020B0604020202020204" pitchFamily="34" charset="0"/>
              <a:cs typeface="Arial" panose="020B0604020202020204" pitchFamily="34" charset="0"/>
            </a:endParaRPr>
          </a:p>
          <a:p>
            <a:pPr marL="648000" indent="-538163">
              <a:lnSpc>
                <a:spcPct val="120000"/>
              </a:lnSpc>
              <a:buNone/>
            </a:pPr>
            <a:r>
              <a:rPr lang="en-ID" sz="2000" dirty="0" err="1">
                <a:solidFill>
                  <a:schemeClr val="bg1">
                    <a:lumMod val="95000"/>
                  </a:schemeClr>
                </a:solidFill>
                <a:latin typeface="Arial" panose="020B0604020202020204" pitchFamily="34" charset="0"/>
                <a:cs typeface="Arial" panose="020B0604020202020204" pitchFamily="34" charset="0"/>
              </a:rPr>
              <a:t>Syah</a:t>
            </a:r>
            <a:r>
              <a:rPr lang="en-ID" sz="2000" dirty="0">
                <a:solidFill>
                  <a:schemeClr val="bg1">
                    <a:lumMod val="95000"/>
                  </a:schemeClr>
                </a:solidFill>
                <a:latin typeface="Arial" panose="020B0604020202020204" pitchFamily="34" charset="0"/>
                <a:cs typeface="Arial" panose="020B0604020202020204" pitchFamily="34" charset="0"/>
              </a:rPr>
              <a:t>, M. (2016). </a:t>
            </a:r>
            <a:r>
              <a:rPr lang="en-ID" sz="2000" i="1" dirty="0" err="1">
                <a:solidFill>
                  <a:schemeClr val="bg1">
                    <a:lumMod val="95000"/>
                  </a:schemeClr>
                </a:solidFill>
                <a:latin typeface="Arial" panose="020B0604020202020204" pitchFamily="34" charset="0"/>
                <a:cs typeface="Arial" panose="020B0604020202020204" pitchFamily="34" charset="0"/>
              </a:rPr>
              <a:t>Psikologi</a:t>
            </a:r>
            <a:r>
              <a:rPr lang="en-ID" sz="2000" i="1" dirty="0">
                <a:solidFill>
                  <a:schemeClr val="bg1">
                    <a:lumMod val="95000"/>
                  </a:schemeClr>
                </a:solidFill>
                <a:latin typeface="Arial" panose="020B0604020202020204" pitchFamily="34" charset="0"/>
                <a:cs typeface="Arial" panose="020B0604020202020204" pitchFamily="34" charset="0"/>
              </a:rPr>
              <a:t> </a:t>
            </a:r>
            <a:r>
              <a:rPr lang="en-ID" sz="2000" i="1" dirty="0" err="1">
                <a:solidFill>
                  <a:schemeClr val="bg1">
                    <a:lumMod val="95000"/>
                  </a:schemeClr>
                </a:solidFill>
                <a:latin typeface="Arial" panose="020B0604020202020204" pitchFamily="34" charset="0"/>
                <a:cs typeface="Arial" panose="020B0604020202020204" pitchFamily="34" charset="0"/>
              </a:rPr>
              <a:t>belajar</a:t>
            </a:r>
            <a:r>
              <a:rPr lang="en-ID" sz="2000" dirty="0">
                <a:solidFill>
                  <a:schemeClr val="bg1">
                    <a:lumMod val="95000"/>
                  </a:schemeClr>
                </a:solidFill>
                <a:latin typeface="Arial" panose="020B0604020202020204" pitchFamily="34" charset="0"/>
                <a:cs typeface="Arial" panose="020B0604020202020204" pitchFamily="34" charset="0"/>
              </a:rPr>
              <a:t>. Raja </a:t>
            </a:r>
            <a:r>
              <a:rPr lang="en-ID" sz="2000" dirty="0" err="1">
                <a:solidFill>
                  <a:schemeClr val="bg1">
                    <a:lumMod val="95000"/>
                  </a:schemeClr>
                </a:solidFill>
                <a:latin typeface="Arial" panose="020B0604020202020204" pitchFamily="34" charset="0"/>
                <a:cs typeface="Arial" panose="020B0604020202020204" pitchFamily="34" charset="0"/>
              </a:rPr>
              <a:t>Grafindo</a:t>
            </a:r>
            <a:r>
              <a:rPr lang="en-ID" sz="2000" dirty="0">
                <a:solidFill>
                  <a:schemeClr val="bg1">
                    <a:lumMod val="95000"/>
                  </a:schemeClr>
                </a:solidFill>
                <a:latin typeface="Arial" panose="020B0604020202020204" pitchFamily="34" charset="0"/>
                <a:cs typeface="Arial" panose="020B0604020202020204" pitchFamily="34" charset="0"/>
              </a:rPr>
              <a:t> </a:t>
            </a:r>
            <a:r>
              <a:rPr lang="en-ID" sz="2000" dirty="0" err="1">
                <a:solidFill>
                  <a:schemeClr val="bg1">
                    <a:lumMod val="95000"/>
                  </a:schemeClr>
                </a:solidFill>
                <a:latin typeface="Arial" panose="020B0604020202020204" pitchFamily="34" charset="0"/>
                <a:cs typeface="Arial" panose="020B0604020202020204" pitchFamily="34" charset="0"/>
              </a:rPr>
              <a:t>Persada</a:t>
            </a:r>
            <a:r>
              <a:rPr lang="en-ID" sz="2000" dirty="0">
                <a:solidFill>
                  <a:schemeClr val="bg1">
                    <a:lumMod val="95000"/>
                  </a:schemeClr>
                </a:solidFill>
                <a:latin typeface="Arial" panose="020B0604020202020204" pitchFamily="34" charset="0"/>
                <a:cs typeface="Arial" panose="020B0604020202020204" pitchFamily="34" charset="0"/>
              </a:rPr>
              <a:t>.</a:t>
            </a:r>
            <a:endParaRPr lang="en-US" sz="2000" dirty="0">
              <a:solidFill>
                <a:schemeClr val="bg1">
                  <a:lumMod val="95000"/>
                </a:schemeClr>
              </a:solidFill>
              <a:latin typeface="Arial" panose="020B0604020202020204" pitchFamily="34" charset="0"/>
              <a:cs typeface="Arial" panose="020B0604020202020204" pitchFamily="34" charset="0"/>
            </a:endParaRPr>
          </a:p>
          <a:p>
            <a:pPr marL="648000" indent="-538163">
              <a:lnSpc>
                <a:spcPct val="120000"/>
              </a:lnSpc>
              <a:buNone/>
            </a:pPr>
            <a:r>
              <a:rPr lang="en-ID" sz="2000" dirty="0" err="1">
                <a:solidFill>
                  <a:schemeClr val="bg1">
                    <a:lumMod val="95000"/>
                  </a:schemeClr>
                </a:solidFill>
                <a:latin typeface="Arial" panose="020B0604020202020204" pitchFamily="34" charset="0"/>
                <a:cs typeface="Arial" panose="020B0604020202020204" pitchFamily="34" charset="0"/>
              </a:rPr>
              <a:t>Tirtonegoro</a:t>
            </a:r>
            <a:r>
              <a:rPr lang="en-ID" sz="2000" dirty="0">
                <a:solidFill>
                  <a:schemeClr val="bg1">
                    <a:lumMod val="95000"/>
                  </a:schemeClr>
                </a:solidFill>
                <a:latin typeface="Arial" panose="020B0604020202020204" pitchFamily="34" charset="0"/>
                <a:cs typeface="Arial" panose="020B0604020202020204" pitchFamily="34" charset="0"/>
              </a:rPr>
              <a:t>, S. (2011). </a:t>
            </a:r>
            <a:r>
              <a:rPr lang="en-ID" sz="2000" i="1" dirty="0" err="1">
                <a:solidFill>
                  <a:schemeClr val="bg1">
                    <a:lumMod val="95000"/>
                  </a:schemeClr>
                </a:solidFill>
                <a:latin typeface="Arial" panose="020B0604020202020204" pitchFamily="34" charset="0"/>
                <a:cs typeface="Arial" panose="020B0604020202020204" pitchFamily="34" charset="0"/>
              </a:rPr>
              <a:t>Anak</a:t>
            </a:r>
            <a:r>
              <a:rPr lang="en-ID" sz="2000" i="1" dirty="0">
                <a:solidFill>
                  <a:schemeClr val="bg1">
                    <a:lumMod val="95000"/>
                  </a:schemeClr>
                </a:solidFill>
                <a:latin typeface="Arial" panose="020B0604020202020204" pitchFamily="34" charset="0"/>
                <a:cs typeface="Arial" panose="020B0604020202020204" pitchFamily="34" charset="0"/>
              </a:rPr>
              <a:t> Super Normal </a:t>
            </a:r>
            <a:r>
              <a:rPr lang="en-ID" sz="2000" i="1" dirty="0" err="1">
                <a:solidFill>
                  <a:schemeClr val="bg1">
                    <a:lumMod val="95000"/>
                  </a:schemeClr>
                </a:solidFill>
                <a:latin typeface="Arial" panose="020B0604020202020204" pitchFamily="34" charset="0"/>
                <a:cs typeface="Arial" panose="020B0604020202020204" pitchFamily="34" charset="0"/>
              </a:rPr>
              <a:t>dan</a:t>
            </a:r>
            <a:r>
              <a:rPr lang="en-ID" sz="2000" i="1" dirty="0">
                <a:solidFill>
                  <a:schemeClr val="bg1">
                    <a:lumMod val="95000"/>
                  </a:schemeClr>
                </a:solidFill>
                <a:latin typeface="Arial" panose="020B0604020202020204" pitchFamily="34" charset="0"/>
                <a:cs typeface="Arial" panose="020B0604020202020204" pitchFamily="34" charset="0"/>
              </a:rPr>
              <a:t> Program </a:t>
            </a:r>
            <a:r>
              <a:rPr lang="en-ID" sz="2000" i="1" dirty="0" err="1">
                <a:solidFill>
                  <a:schemeClr val="bg1">
                    <a:lumMod val="95000"/>
                  </a:schemeClr>
                </a:solidFill>
                <a:latin typeface="Arial" panose="020B0604020202020204" pitchFamily="34" charset="0"/>
                <a:cs typeface="Arial" panose="020B0604020202020204" pitchFamily="34" charset="0"/>
              </a:rPr>
              <a:t>Pendidikannya</a:t>
            </a:r>
            <a:r>
              <a:rPr lang="en-ID" sz="2000" dirty="0">
                <a:solidFill>
                  <a:schemeClr val="bg1">
                    <a:lumMod val="95000"/>
                  </a:schemeClr>
                </a:solidFill>
                <a:latin typeface="Arial" panose="020B0604020202020204" pitchFamily="34" charset="0"/>
                <a:cs typeface="Arial" panose="020B0604020202020204" pitchFamily="34" charset="0"/>
              </a:rPr>
              <a:t>. Bina </a:t>
            </a:r>
            <a:r>
              <a:rPr lang="en-ID" sz="2000" dirty="0" err="1">
                <a:solidFill>
                  <a:schemeClr val="bg1">
                    <a:lumMod val="95000"/>
                  </a:schemeClr>
                </a:solidFill>
                <a:latin typeface="Arial" panose="020B0604020202020204" pitchFamily="34" charset="0"/>
                <a:cs typeface="Arial" panose="020B0604020202020204" pitchFamily="34" charset="0"/>
              </a:rPr>
              <a:t>Aksara</a:t>
            </a:r>
            <a:r>
              <a:rPr lang="en-ID" sz="2000" dirty="0" smtClean="0">
                <a:solidFill>
                  <a:schemeClr val="bg1">
                    <a:lumMod val="95000"/>
                  </a:schemeClr>
                </a:solidFill>
                <a:latin typeface="Arial" panose="020B0604020202020204" pitchFamily="34" charset="0"/>
                <a:cs typeface="Arial" panose="020B0604020202020204" pitchFamily="34" charset="0"/>
              </a:rPr>
              <a:t>.</a:t>
            </a:r>
            <a:endParaRPr lang="en-US" sz="2000" dirty="0">
              <a:solidFill>
                <a:schemeClr val="bg1">
                  <a:lumMod val="9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48281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935788"/>
            <a:ext cx="9144000" cy="879475"/>
          </a:xfrm>
        </p:spPr>
        <p:txBody>
          <a:bodyPr>
            <a:normAutofit fontScale="90000"/>
          </a:bodyPr>
          <a:lstStyle/>
          <a:p>
            <a:r>
              <a:rPr lang="en-US" b="1" dirty="0" smtClean="0">
                <a:solidFill>
                  <a:schemeClr val="bg1"/>
                </a:solidFill>
                <a:latin typeface="+mn-lt"/>
                <a:cs typeface="Times New Roman" panose="02020603050405020304" pitchFamily="18" charset="0"/>
              </a:rPr>
              <a:t>THANK YOU!</a:t>
            </a:r>
            <a:endParaRPr lang="en-US" b="1" dirty="0">
              <a:solidFill>
                <a:schemeClr val="bg1"/>
              </a:solidFill>
              <a:latin typeface="+mn-lt"/>
              <a:cs typeface="Times New Roman" panose="02020603050405020304" pitchFamily="18" charset="0"/>
            </a:endParaRPr>
          </a:p>
        </p:txBody>
      </p:sp>
      <p:sp>
        <p:nvSpPr>
          <p:cNvPr id="6" name="Subtitle 5"/>
          <p:cNvSpPr>
            <a:spLocks noGrp="1"/>
          </p:cNvSpPr>
          <p:nvPr>
            <p:ph type="subTitle" idx="1"/>
          </p:nvPr>
        </p:nvSpPr>
        <p:spPr>
          <a:xfrm>
            <a:off x="1524000" y="1690889"/>
            <a:ext cx="9144000" cy="940248"/>
          </a:xfrm>
        </p:spPr>
        <p:txBody>
          <a:bodyPr>
            <a:normAutofit/>
          </a:bodyPr>
          <a:lstStyle/>
          <a:p>
            <a:pPr>
              <a:lnSpc>
                <a:spcPct val="100000"/>
              </a:lnSpc>
            </a:pPr>
            <a:endParaRPr lang="en-US" sz="2000" b="1" dirty="0">
              <a:solidFill>
                <a:schemeClr val="bg1"/>
              </a:solidFill>
            </a:endParaRPr>
          </a:p>
        </p:txBody>
      </p:sp>
      <p:sp>
        <p:nvSpPr>
          <p:cNvPr id="7" name="Title 4"/>
          <p:cNvSpPr txBox="1">
            <a:spLocks/>
          </p:cNvSpPr>
          <p:nvPr/>
        </p:nvSpPr>
        <p:spPr>
          <a:xfrm>
            <a:off x="1524000" y="165670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17575163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TotalTime>
  <Words>1029</Words>
  <Application>Microsoft Office PowerPoint</Application>
  <PresentationFormat>Widescreen</PresentationFormat>
  <Paragraphs>43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THE INFLUENCE OF LEARNING MEDIA AND INTELLECTUAL INTELLIGENCE ON ENGLISH LEARNING ACHIEVEMENT AT MADRASAH ALIYAH NEGERI 2 JEPARA FOR THE 2022/2023 ACADEMIC YEAR</vt:lpstr>
      <vt:lpstr>INTRODUCTION</vt:lpstr>
      <vt:lpstr>LITERATURE REVIEW</vt:lpstr>
      <vt:lpstr>METHOD</vt:lpstr>
      <vt:lpstr>FINDING AND DISCUSSION</vt:lpstr>
      <vt:lpstr>CONCLUSION</vt:lpstr>
      <vt:lpstr>REFERENCES</vt:lpstr>
      <vt:lpstr>THANK YOU!</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Microsoft account</cp:lastModifiedBy>
  <cp:revision>13</cp:revision>
  <dcterms:created xsi:type="dcterms:W3CDTF">2023-04-14T06:04:15Z</dcterms:created>
  <dcterms:modified xsi:type="dcterms:W3CDTF">2023-07-24T04:27:52Z</dcterms:modified>
</cp:coreProperties>
</file>