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9" r:id="rId4"/>
    <p:sldId id="258" r:id="rId5"/>
    <p:sldId id="260" r:id="rId6"/>
    <p:sldId id="267" r:id="rId7"/>
    <p:sldId id="268" r:id="rId8"/>
    <p:sldId id="266"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87231"/>
  </p:normalViewPr>
  <p:slideViewPr>
    <p:cSldViewPr snapToGrid="0">
      <p:cViewPr varScale="1">
        <p:scale>
          <a:sx n="93" d="100"/>
          <a:sy n="93" d="100"/>
        </p:scale>
        <p:origin x="10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AAC17-9A8E-0745-A763-775C838250C1}" type="doc">
      <dgm:prSet loTypeId="urn:microsoft.com/office/officeart/2005/8/layout/hierarchy2" loCatId="" qsTypeId="urn:microsoft.com/office/officeart/2005/8/quickstyle/simple1" qsCatId="simple" csTypeId="urn:microsoft.com/office/officeart/2005/8/colors/colorful4" csCatId="colorful" phldr="1"/>
      <dgm:spPr/>
      <dgm:t>
        <a:bodyPr/>
        <a:lstStyle/>
        <a:p>
          <a:endParaRPr lang="en-US"/>
        </a:p>
      </dgm:t>
    </dgm:pt>
    <dgm:pt modelId="{02A3E21B-109A-3246-A9EB-ED9578DCA4A7}">
      <dgm:prSet phldrT="[Text]" custT="1"/>
      <dgm:spPr/>
      <dgm:t>
        <a:bodyPr/>
        <a:lstStyle/>
        <a:p>
          <a:r>
            <a:rPr lang="en-US" sz="2800" dirty="0"/>
            <a:t>Verbs</a:t>
          </a:r>
        </a:p>
      </dgm:t>
    </dgm:pt>
    <dgm:pt modelId="{59E94AE3-D610-3743-9A97-9929919E5E51}" type="parTrans" cxnId="{245D75CA-8743-8C4F-8853-4EEDC01206F8}">
      <dgm:prSet/>
      <dgm:spPr/>
      <dgm:t>
        <a:bodyPr/>
        <a:lstStyle/>
        <a:p>
          <a:endParaRPr lang="en-US"/>
        </a:p>
      </dgm:t>
    </dgm:pt>
    <dgm:pt modelId="{0DA145E2-FAE8-2D47-94A2-1440A42BEFE2}" type="sibTrans" cxnId="{245D75CA-8743-8C4F-8853-4EEDC01206F8}">
      <dgm:prSet/>
      <dgm:spPr/>
      <dgm:t>
        <a:bodyPr/>
        <a:lstStyle/>
        <a:p>
          <a:endParaRPr lang="en-US"/>
        </a:p>
      </dgm:t>
    </dgm:pt>
    <dgm:pt modelId="{4C09A828-5BF0-424D-A439-08F490EFCA4A}">
      <dgm:prSet phldrT="[Text]" custT="1"/>
      <dgm:spPr/>
      <dgm:t>
        <a:bodyPr/>
        <a:lstStyle/>
        <a:p>
          <a:r>
            <a:rPr lang="en-US" sz="1800" dirty="0"/>
            <a:t>The form of the </a:t>
          </a:r>
          <a:r>
            <a:rPr lang="en-US" sz="1800" dirty="0" err="1"/>
            <a:t>morphem</a:t>
          </a:r>
          <a:endParaRPr lang="en-US" sz="1800" dirty="0"/>
        </a:p>
      </dgm:t>
    </dgm:pt>
    <dgm:pt modelId="{7EFC3A58-9123-7746-B6AC-B3703B355131}" type="parTrans" cxnId="{09BA2F15-D50A-1447-91A6-FC7886DEA63D}">
      <dgm:prSet/>
      <dgm:spPr/>
      <dgm:t>
        <a:bodyPr/>
        <a:lstStyle/>
        <a:p>
          <a:endParaRPr lang="en-US"/>
        </a:p>
      </dgm:t>
    </dgm:pt>
    <dgm:pt modelId="{54F6B4F4-5D2F-D44C-85C8-F67727B33AC6}" type="sibTrans" cxnId="{09BA2F15-D50A-1447-91A6-FC7886DEA63D}">
      <dgm:prSet/>
      <dgm:spPr/>
      <dgm:t>
        <a:bodyPr/>
        <a:lstStyle/>
        <a:p>
          <a:endParaRPr lang="en-US"/>
        </a:p>
      </dgm:t>
    </dgm:pt>
    <dgm:pt modelId="{ABFBA057-E739-B74D-88E1-6B2D4F46BC5D}">
      <dgm:prSet phldrT="[Text]" custT="1"/>
      <dgm:spPr/>
      <dgm:t>
        <a:bodyPr/>
        <a:lstStyle/>
        <a:p>
          <a:r>
            <a:rPr lang="en-US" sz="2000" dirty="0"/>
            <a:t>Monomorphemic</a:t>
          </a:r>
        </a:p>
      </dgm:t>
    </dgm:pt>
    <dgm:pt modelId="{5BAC6F0A-571E-2346-8B43-31219680B950}" type="parTrans" cxnId="{BE16031D-96D9-5348-AEE2-F6ECE36ABB18}">
      <dgm:prSet/>
      <dgm:spPr/>
      <dgm:t>
        <a:bodyPr/>
        <a:lstStyle/>
        <a:p>
          <a:endParaRPr lang="en-US"/>
        </a:p>
      </dgm:t>
    </dgm:pt>
    <dgm:pt modelId="{46F5FEA2-C77F-3143-9C7C-BE3B394FBEF6}" type="sibTrans" cxnId="{BE16031D-96D9-5348-AEE2-F6ECE36ABB18}">
      <dgm:prSet/>
      <dgm:spPr/>
      <dgm:t>
        <a:bodyPr/>
        <a:lstStyle/>
        <a:p>
          <a:endParaRPr lang="en-US"/>
        </a:p>
      </dgm:t>
    </dgm:pt>
    <dgm:pt modelId="{8EB277E4-6EC5-0841-AE9A-A51262818F9D}">
      <dgm:prSet phldrT="[Text]" custT="1"/>
      <dgm:spPr/>
      <dgm:t>
        <a:bodyPr/>
        <a:lstStyle/>
        <a:p>
          <a:r>
            <a:rPr lang="en-US" sz="2000" dirty="0" err="1"/>
            <a:t>Polimorphemic</a:t>
          </a:r>
          <a:endParaRPr lang="en-US" sz="2000" dirty="0"/>
        </a:p>
      </dgm:t>
    </dgm:pt>
    <dgm:pt modelId="{9074A086-F39C-DF4E-A28A-D19BEF1794D6}" type="parTrans" cxnId="{9859D11C-14D5-DE4D-9E34-BD547231B2D7}">
      <dgm:prSet/>
      <dgm:spPr/>
      <dgm:t>
        <a:bodyPr/>
        <a:lstStyle/>
        <a:p>
          <a:endParaRPr lang="en-US"/>
        </a:p>
      </dgm:t>
    </dgm:pt>
    <dgm:pt modelId="{50B9A1FC-E731-1846-A977-C45C40B780A0}" type="sibTrans" cxnId="{9859D11C-14D5-DE4D-9E34-BD547231B2D7}">
      <dgm:prSet/>
      <dgm:spPr/>
      <dgm:t>
        <a:bodyPr/>
        <a:lstStyle/>
        <a:p>
          <a:endParaRPr lang="en-US"/>
        </a:p>
      </dgm:t>
    </dgm:pt>
    <dgm:pt modelId="{55843A78-95D1-A847-8A2E-3453F8A5F250}">
      <dgm:prSet phldrT="[Text]" custT="1"/>
      <dgm:spPr/>
      <dgm:t>
        <a:bodyPr/>
        <a:lstStyle/>
        <a:p>
          <a:r>
            <a:rPr lang="en-US" sz="1800" dirty="0"/>
            <a:t>The functions of predicators</a:t>
          </a:r>
        </a:p>
      </dgm:t>
    </dgm:pt>
    <dgm:pt modelId="{3D828E75-8ACD-B341-93AA-6CF32A80FC5A}" type="parTrans" cxnId="{CB7191D7-CCBB-1447-B79E-5B46A00F0276}">
      <dgm:prSet/>
      <dgm:spPr/>
      <dgm:t>
        <a:bodyPr/>
        <a:lstStyle/>
        <a:p>
          <a:endParaRPr lang="en-US"/>
        </a:p>
      </dgm:t>
    </dgm:pt>
    <dgm:pt modelId="{C88ED54D-99F2-8344-A681-A7F1EA2D99BB}" type="sibTrans" cxnId="{CB7191D7-CCBB-1447-B79E-5B46A00F0276}">
      <dgm:prSet/>
      <dgm:spPr/>
      <dgm:t>
        <a:bodyPr/>
        <a:lstStyle/>
        <a:p>
          <a:endParaRPr lang="en-US"/>
        </a:p>
      </dgm:t>
    </dgm:pt>
    <dgm:pt modelId="{D3CA42CE-07B2-0046-AABC-B3C3F9DDB508}">
      <dgm:prSet phldrT="[Text]" custT="1"/>
      <dgm:spPr/>
      <dgm:t>
        <a:bodyPr/>
        <a:lstStyle/>
        <a:p>
          <a:r>
            <a:rPr lang="en-US" sz="2000" dirty="0"/>
            <a:t>Full verbs</a:t>
          </a:r>
        </a:p>
      </dgm:t>
    </dgm:pt>
    <dgm:pt modelId="{90DFDE4D-7F16-B448-99D6-C8B4F31DE7ED}" type="parTrans" cxnId="{DA05D9F7-E613-B449-BDD5-0BE00CC6ED29}">
      <dgm:prSet/>
      <dgm:spPr/>
      <dgm:t>
        <a:bodyPr/>
        <a:lstStyle/>
        <a:p>
          <a:endParaRPr lang="en-US"/>
        </a:p>
      </dgm:t>
    </dgm:pt>
    <dgm:pt modelId="{87920278-1B40-9241-BC05-6652B3E64F5E}" type="sibTrans" cxnId="{DA05D9F7-E613-B449-BDD5-0BE00CC6ED29}">
      <dgm:prSet/>
      <dgm:spPr/>
      <dgm:t>
        <a:bodyPr/>
        <a:lstStyle/>
        <a:p>
          <a:endParaRPr lang="en-US"/>
        </a:p>
      </dgm:t>
    </dgm:pt>
    <dgm:pt modelId="{E1583460-D325-7B4E-B617-859EED30220A}">
      <dgm:prSet phldrT="[Text]" custT="1"/>
      <dgm:spPr/>
      <dgm:t>
        <a:bodyPr/>
        <a:lstStyle/>
        <a:p>
          <a:r>
            <a:rPr lang="en-US" sz="2000" dirty="0"/>
            <a:t>Auxiliary verbs</a:t>
          </a:r>
        </a:p>
      </dgm:t>
    </dgm:pt>
    <dgm:pt modelId="{7A068D2F-EBDE-9143-839C-DC59A7007A34}" type="parTrans" cxnId="{0DD5DCBF-3B09-0C44-92EE-A1C12C4AF994}">
      <dgm:prSet/>
      <dgm:spPr/>
      <dgm:t>
        <a:bodyPr/>
        <a:lstStyle/>
        <a:p>
          <a:endParaRPr lang="en-US"/>
        </a:p>
      </dgm:t>
    </dgm:pt>
    <dgm:pt modelId="{4ACDAF33-447F-254E-A855-D63B7F584475}" type="sibTrans" cxnId="{0DD5DCBF-3B09-0C44-92EE-A1C12C4AF994}">
      <dgm:prSet/>
      <dgm:spPr/>
      <dgm:t>
        <a:bodyPr/>
        <a:lstStyle/>
        <a:p>
          <a:endParaRPr lang="en-US"/>
        </a:p>
      </dgm:t>
    </dgm:pt>
    <dgm:pt modelId="{C8C02D7A-3DE0-054B-AEAA-890267E8E969}" type="pres">
      <dgm:prSet presAssocID="{413AAC17-9A8E-0745-A763-775C838250C1}" presName="diagram" presStyleCnt="0">
        <dgm:presLayoutVars>
          <dgm:chPref val="1"/>
          <dgm:dir/>
          <dgm:animOne val="branch"/>
          <dgm:animLvl val="lvl"/>
          <dgm:resizeHandles val="exact"/>
        </dgm:presLayoutVars>
      </dgm:prSet>
      <dgm:spPr/>
    </dgm:pt>
    <dgm:pt modelId="{76B37C90-913C-C84A-B3F3-550A8FBBB986}" type="pres">
      <dgm:prSet presAssocID="{02A3E21B-109A-3246-A9EB-ED9578DCA4A7}" presName="root1" presStyleCnt="0"/>
      <dgm:spPr/>
    </dgm:pt>
    <dgm:pt modelId="{6226E023-6424-0842-AA20-539671441432}" type="pres">
      <dgm:prSet presAssocID="{02A3E21B-109A-3246-A9EB-ED9578DCA4A7}" presName="LevelOneTextNode" presStyleLbl="node0" presStyleIdx="0" presStyleCnt="1">
        <dgm:presLayoutVars>
          <dgm:chPref val="3"/>
        </dgm:presLayoutVars>
      </dgm:prSet>
      <dgm:spPr/>
    </dgm:pt>
    <dgm:pt modelId="{56E305F2-CD8E-F64C-A164-6F761A586532}" type="pres">
      <dgm:prSet presAssocID="{02A3E21B-109A-3246-A9EB-ED9578DCA4A7}" presName="level2hierChild" presStyleCnt="0"/>
      <dgm:spPr/>
    </dgm:pt>
    <dgm:pt modelId="{2B69729B-D7DB-3544-B70F-8F938A006BD0}" type="pres">
      <dgm:prSet presAssocID="{7EFC3A58-9123-7746-B6AC-B3703B355131}" presName="conn2-1" presStyleLbl="parChTrans1D2" presStyleIdx="0" presStyleCnt="2"/>
      <dgm:spPr/>
    </dgm:pt>
    <dgm:pt modelId="{F587ADA3-3A03-C448-9587-2F7E8FD8CD04}" type="pres">
      <dgm:prSet presAssocID="{7EFC3A58-9123-7746-B6AC-B3703B355131}" presName="connTx" presStyleLbl="parChTrans1D2" presStyleIdx="0" presStyleCnt="2"/>
      <dgm:spPr/>
    </dgm:pt>
    <dgm:pt modelId="{EAFF0708-9DD5-C441-9DD0-54B8FFCEE987}" type="pres">
      <dgm:prSet presAssocID="{4C09A828-5BF0-424D-A439-08F490EFCA4A}" presName="root2" presStyleCnt="0"/>
      <dgm:spPr/>
    </dgm:pt>
    <dgm:pt modelId="{B76E8496-7BD5-1D4F-8091-F289A623DC2C}" type="pres">
      <dgm:prSet presAssocID="{4C09A828-5BF0-424D-A439-08F490EFCA4A}" presName="LevelTwoTextNode" presStyleLbl="node2" presStyleIdx="0" presStyleCnt="2">
        <dgm:presLayoutVars>
          <dgm:chPref val="3"/>
        </dgm:presLayoutVars>
      </dgm:prSet>
      <dgm:spPr/>
    </dgm:pt>
    <dgm:pt modelId="{0C4FC829-EE84-0049-AD1F-E93D64491595}" type="pres">
      <dgm:prSet presAssocID="{4C09A828-5BF0-424D-A439-08F490EFCA4A}" presName="level3hierChild" presStyleCnt="0"/>
      <dgm:spPr/>
    </dgm:pt>
    <dgm:pt modelId="{B557BC43-09CA-A545-B48D-B7333CA595F9}" type="pres">
      <dgm:prSet presAssocID="{5BAC6F0A-571E-2346-8B43-31219680B950}" presName="conn2-1" presStyleLbl="parChTrans1D3" presStyleIdx="0" presStyleCnt="4"/>
      <dgm:spPr/>
    </dgm:pt>
    <dgm:pt modelId="{A3CD95DF-0A9E-4D4E-B0EC-290E2BDE1A19}" type="pres">
      <dgm:prSet presAssocID="{5BAC6F0A-571E-2346-8B43-31219680B950}" presName="connTx" presStyleLbl="parChTrans1D3" presStyleIdx="0" presStyleCnt="4"/>
      <dgm:spPr/>
    </dgm:pt>
    <dgm:pt modelId="{71B04A88-E4B8-214B-BB04-0A9ECA832576}" type="pres">
      <dgm:prSet presAssocID="{ABFBA057-E739-B74D-88E1-6B2D4F46BC5D}" presName="root2" presStyleCnt="0"/>
      <dgm:spPr/>
    </dgm:pt>
    <dgm:pt modelId="{48C4B68D-4D58-EB41-B84D-B25F4840B421}" type="pres">
      <dgm:prSet presAssocID="{ABFBA057-E739-B74D-88E1-6B2D4F46BC5D}" presName="LevelTwoTextNode" presStyleLbl="node3" presStyleIdx="0" presStyleCnt="4" custScaleX="141376">
        <dgm:presLayoutVars>
          <dgm:chPref val="3"/>
        </dgm:presLayoutVars>
      </dgm:prSet>
      <dgm:spPr/>
    </dgm:pt>
    <dgm:pt modelId="{33374FD0-7D0E-6046-B64A-8A2376FFFB9E}" type="pres">
      <dgm:prSet presAssocID="{ABFBA057-E739-B74D-88E1-6B2D4F46BC5D}" presName="level3hierChild" presStyleCnt="0"/>
      <dgm:spPr/>
    </dgm:pt>
    <dgm:pt modelId="{28FC3368-8018-E740-9586-9BAD024D20FA}" type="pres">
      <dgm:prSet presAssocID="{9074A086-F39C-DF4E-A28A-D19BEF1794D6}" presName="conn2-1" presStyleLbl="parChTrans1D3" presStyleIdx="1" presStyleCnt="4"/>
      <dgm:spPr/>
    </dgm:pt>
    <dgm:pt modelId="{DD2EDECF-7745-384F-A227-C01D7DC00E0D}" type="pres">
      <dgm:prSet presAssocID="{9074A086-F39C-DF4E-A28A-D19BEF1794D6}" presName="connTx" presStyleLbl="parChTrans1D3" presStyleIdx="1" presStyleCnt="4"/>
      <dgm:spPr/>
    </dgm:pt>
    <dgm:pt modelId="{A3FD5859-EBE0-F44C-92B0-1D8AB7D0BCC4}" type="pres">
      <dgm:prSet presAssocID="{8EB277E4-6EC5-0841-AE9A-A51262818F9D}" presName="root2" presStyleCnt="0"/>
      <dgm:spPr/>
    </dgm:pt>
    <dgm:pt modelId="{5214C6C0-657F-B340-97AD-83227FBB113D}" type="pres">
      <dgm:prSet presAssocID="{8EB277E4-6EC5-0841-AE9A-A51262818F9D}" presName="LevelTwoTextNode" presStyleLbl="node3" presStyleIdx="1" presStyleCnt="4" custScaleX="141282">
        <dgm:presLayoutVars>
          <dgm:chPref val="3"/>
        </dgm:presLayoutVars>
      </dgm:prSet>
      <dgm:spPr/>
    </dgm:pt>
    <dgm:pt modelId="{1EBC6B7C-6DCF-2640-B85A-49FA108A571B}" type="pres">
      <dgm:prSet presAssocID="{8EB277E4-6EC5-0841-AE9A-A51262818F9D}" presName="level3hierChild" presStyleCnt="0"/>
      <dgm:spPr/>
    </dgm:pt>
    <dgm:pt modelId="{1C60D5D4-D92C-7646-8944-35B2A19DF2B1}" type="pres">
      <dgm:prSet presAssocID="{3D828E75-8ACD-B341-93AA-6CF32A80FC5A}" presName="conn2-1" presStyleLbl="parChTrans1D2" presStyleIdx="1" presStyleCnt="2"/>
      <dgm:spPr/>
    </dgm:pt>
    <dgm:pt modelId="{FC8C5606-99D3-6642-AE10-0D5036D7FA78}" type="pres">
      <dgm:prSet presAssocID="{3D828E75-8ACD-B341-93AA-6CF32A80FC5A}" presName="connTx" presStyleLbl="parChTrans1D2" presStyleIdx="1" presStyleCnt="2"/>
      <dgm:spPr/>
    </dgm:pt>
    <dgm:pt modelId="{EDB74C98-0DEA-904E-8E68-6BB833EA9708}" type="pres">
      <dgm:prSet presAssocID="{55843A78-95D1-A847-8A2E-3453F8A5F250}" presName="root2" presStyleCnt="0"/>
      <dgm:spPr/>
    </dgm:pt>
    <dgm:pt modelId="{91C52826-8CCD-584B-A89A-5957A707A2F6}" type="pres">
      <dgm:prSet presAssocID="{55843A78-95D1-A847-8A2E-3453F8A5F250}" presName="LevelTwoTextNode" presStyleLbl="node2" presStyleIdx="1" presStyleCnt="2">
        <dgm:presLayoutVars>
          <dgm:chPref val="3"/>
        </dgm:presLayoutVars>
      </dgm:prSet>
      <dgm:spPr/>
    </dgm:pt>
    <dgm:pt modelId="{F3B3FD93-6425-D44D-9C99-39D609356CFE}" type="pres">
      <dgm:prSet presAssocID="{55843A78-95D1-A847-8A2E-3453F8A5F250}" presName="level3hierChild" presStyleCnt="0"/>
      <dgm:spPr/>
    </dgm:pt>
    <dgm:pt modelId="{CBAD6832-A7BA-3E45-AE85-D1D84B4B0938}" type="pres">
      <dgm:prSet presAssocID="{90DFDE4D-7F16-B448-99D6-C8B4F31DE7ED}" presName="conn2-1" presStyleLbl="parChTrans1D3" presStyleIdx="2" presStyleCnt="4"/>
      <dgm:spPr/>
    </dgm:pt>
    <dgm:pt modelId="{3DBD419A-ECA5-644D-B4C5-B386A86F7030}" type="pres">
      <dgm:prSet presAssocID="{90DFDE4D-7F16-B448-99D6-C8B4F31DE7ED}" presName="connTx" presStyleLbl="parChTrans1D3" presStyleIdx="2" presStyleCnt="4"/>
      <dgm:spPr/>
    </dgm:pt>
    <dgm:pt modelId="{994DFBBA-CDBF-4142-9C62-9DBDCFCD3296}" type="pres">
      <dgm:prSet presAssocID="{D3CA42CE-07B2-0046-AABC-B3C3F9DDB508}" presName="root2" presStyleCnt="0"/>
      <dgm:spPr/>
    </dgm:pt>
    <dgm:pt modelId="{977F73FE-4FC7-E64A-8058-9B4D24801C62}" type="pres">
      <dgm:prSet presAssocID="{D3CA42CE-07B2-0046-AABC-B3C3F9DDB508}" presName="LevelTwoTextNode" presStyleLbl="node3" presStyleIdx="2" presStyleCnt="4" custScaleX="141744" custScaleY="100615">
        <dgm:presLayoutVars>
          <dgm:chPref val="3"/>
        </dgm:presLayoutVars>
      </dgm:prSet>
      <dgm:spPr/>
    </dgm:pt>
    <dgm:pt modelId="{30F08950-61CF-1B4D-85CE-8DCB1F2D2487}" type="pres">
      <dgm:prSet presAssocID="{D3CA42CE-07B2-0046-AABC-B3C3F9DDB508}" presName="level3hierChild" presStyleCnt="0"/>
      <dgm:spPr/>
    </dgm:pt>
    <dgm:pt modelId="{81D039D1-A49D-9F47-8D11-67A754EB4579}" type="pres">
      <dgm:prSet presAssocID="{7A068D2F-EBDE-9143-839C-DC59A7007A34}" presName="conn2-1" presStyleLbl="parChTrans1D3" presStyleIdx="3" presStyleCnt="4"/>
      <dgm:spPr/>
    </dgm:pt>
    <dgm:pt modelId="{36A5C4A2-8FA0-3549-930B-71E7255CC6EA}" type="pres">
      <dgm:prSet presAssocID="{7A068D2F-EBDE-9143-839C-DC59A7007A34}" presName="connTx" presStyleLbl="parChTrans1D3" presStyleIdx="3" presStyleCnt="4"/>
      <dgm:spPr/>
    </dgm:pt>
    <dgm:pt modelId="{85EE1309-C041-8D40-A5E6-ACB8157B3FDC}" type="pres">
      <dgm:prSet presAssocID="{E1583460-D325-7B4E-B617-859EED30220A}" presName="root2" presStyleCnt="0"/>
      <dgm:spPr/>
    </dgm:pt>
    <dgm:pt modelId="{F1D390A8-4EA5-724F-B8F4-3D147944173F}" type="pres">
      <dgm:prSet presAssocID="{E1583460-D325-7B4E-B617-859EED30220A}" presName="LevelTwoTextNode" presStyleLbl="node3" presStyleIdx="3" presStyleCnt="4" custScaleX="141744" custScaleY="100615">
        <dgm:presLayoutVars>
          <dgm:chPref val="3"/>
        </dgm:presLayoutVars>
      </dgm:prSet>
      <dgm:spPr/>
    </dgm:pt>
    <dgm:pt modelId="{86E132A1-0D22-CC48-94C8-A205026C3E51}" type="pres">
      <dgm:prSet presAssocID="{E1583460-D325-7B4E-B617-859EED30220A}" presName="level3hierChild" presStyleCnt="0"/>
      <dgm:spPr/>
    </dgm:pt>
  </dgm:ptLst>
  <dgm:cxnLst>
    <dgm:cxn modelId="{F95FDC02-1D6B-DE4D-97F7-376B1E8E2D8C}" type="presOf" srcId="{7EFC3A58-9123-7746-B6AC-B3703B355131}" destId="{F587ADA3-3A03-C448-9587-2F7E8FD8CD04}" srcOrd="1" destOrd="0" presId="urn:microsoft.com/office/officeart/2005/8/layout/hierarchy2"/>
    <dgm:cxn modelId="{BB192405-7C6B-9047-B795-597FBF145004}" type="presOf" srcId="{90DFDE4D-7F16-B448-99D6-C8B4F31DE7ED}" destId="{3DBD419A-ECA5-644D-B4C5-B386A86F7030}" srcOrd="1" destOrd="0" presId="urn:microsoft.com/office/officeart/2005/8/layout/hierarchy2"/>
    <dgm:cxn modelId="{95B6850F-E945-804D-87F1-774F94714C8D}" type="presOf" srcId="{3D828E75-8ACD-B341-93AA-6CF32A80FC5A}" destId="{1C60D5D4-D92C-7646-8944-35B2A19DF2B1}" srcOrd="0" destOrd="0" presId="urn:microsoft.com/office/officeart/2005/8/layout/hierarchy2"/>
    <dgm:cxn modelId="{97A78414-E949-D14C-ACDB-F0EA8675B03F}" type="presOf" srcId="{55843A78-95D1-A847-8A2E-3453F8A5F250}" destId="{91C52826-8CCD-584B-A89A-5957A707A2F6}" srcOrd="0" destOrd="0" presId="urn:microsoft.com/office/officeart/2005/8/layout/hierarchy2"/>
    <dgm:cxn modelId="{F7812C15-4C33-E341-8CBF-699E10729569}" type="presOf" srcId="{413AAC17-9A8E-0745-A763-775C838250C1}" destId="{C8C02D7A-3DE0-054B-AEAA-890267E8E969}" srcOrd="0" destOrd="0" presId="urn:microsoft.com/office/officeart/2005/8/layout/hierarchy2"/>
    <dgm:cxn modelId="{09BA2F15-D50A-1447-91A6-FC7886DEA63D}" srcId="{02A3E21B-109A-3246-A9EB-ED9578DCA4A7}" destId="{4C09A828-5BF0-424D-A439-08F490EFCA4A}" srcOrd="0" destOrd="0" parTransId="{7EFC3A58-9123-7746-B6AC-B3703B355131}" sibTransId="{54F6B4F4-5D2F-D44C-85C8-F67727B33AC6}"/>
    <dgm:cxn modelId="{0999B11A-CA7C-D34F-B039-68210251623D}" type="presOf" srcId="{4C09A828-5BF0-424D-A439-08F490EFCA4A}" destId="{B76E8496-7BD5-1D4F-8091-F289A623DC2C}" srcOrd="0" destOrd="0" presId="urn:microsoft.com/office/officeart/2005/8/layout/hierarchy2"/>
    <dgm:cxn modelId="{9859D11C-14D5-DE4D-9E34-BD547231B2D7}" srcId="{4C09A828-5BF0-424D-A439-08F490EFCA4A}" destId="{8EB277E4-6EC5-0841-AE9A-A51262818F9D}" srcOrd="1" destOrd="0" parTransId="{9074A086-F39C-DF4E-A28A-D19BEF1794D6}" sibTransId="{50B9A1FC-E731-1846-A977-C45C40B780A0}"/>
    <dgm:cxn modelId="{BE16031D-96D9-5348-AEE2-F6ECE36ABB18}" srcId="{4C09A828-5BF0-424D-A439-08F490EFCA4A}" destId="{ABFBA057-E739-B74D-88E1-6B2D4F46BC5D}" srcOrd="0" destOrd="0" parTransId="{5BAC6F0A-571E-2346-8B43-31219680B950}" sibTransId="{46F5FEA2-C77F-3143-9C7C-BE3B394FBEF6}"/>
    <dgm:cxn modelId="{AC5FAB1D-A352-5645-9D37-6E402131C979}" type="presOf" srcId="{E1583460-D325-7B4E-B617-859EED30220A}" destId="{F1D390A8-4EA5-724F-B8F4-3D147944173F}" srcOrd="0" destOrd="0" presId="urn:microsoft.com/office/officeart/2005/8/layout/hierarchy2"/>
    <dgm:cxn modelId="{11B9BD1F-74DD-FF4B-9BBB-7AD9BEAAA9A9}" type="presOf" srcId="{9074A086-F39C-DF4E-A28A-D19BEF1794D6}" destId="{28FC3368-8018-E740-9586-9BAD024D20FA}" srcOrd="0" destOrd="0" presId="urn:microsoft.com/office/officeart/2005/8/layout/hierarchy2"/>
    <dgm:cxn modelId="{219E4B33-DD4D-CA40-9591-081CD5022CBF}" type="presOf" srcId="{90DFDE4D-7F16-B448-99D6-C8B4F31DE7ED}" destId="{CBAD6832-A7BA-3E45-AE85-D1D84B4B0938}" srcOrd="0" destOrd="0" presId="urn:microsoft.com/office/officeart/2005/8/layout/hierarchy2"/>
    <dgm:cxn modelId="{ACD4AD34-A3E3-B149-99B0-DAC34E55446F}" type="presOf" srcId="{8EB277E4-6EC5-0841-AE9A-A51262818F9D}" destId="{5214C6C0-657F-B340-97AD-83227FBB113D}" srcOrd="0" destOrd="0" presId="urn:microsoft.com/office/officeart/2005/8/layout/hierarchy2"/>
    <dgm:cxn modelId="{F1DFB937-FC80-834B-86DB-C5EE28BED4B3}" type="presOf" srcId="{9074A086-F39C-DF4E-A28A-D19BEF1794D6}" destId="{DD2EDECF-7745-384F-A227-C01D7DC00E0D}" srcOrd="1" destOrd="0" presId="urn:microsoft.com/office/officeart/2005/8/layout/hierarchy2"/>
    <dgm:cxn modelId="{B93E7B3A-2EE2-DA41-9ADF-F4252EC3D3F6}" type="presOf" srcId="{ABFBA057-E739-B74D-88E1-6B2D4F46BC5D}" destId="{48C4B68D-4D58-EB41-B84D-B25F4840B421}" srcOrd="0" destOrd="0" presId="urn:microsoft.com/office/officeart/2005/8/layout/hierarchy2"/>
    <dgm:cxn modelId="{279A015F-E05D-9F4F-AB62-DAC5CFDF9240}" type="presOf" srcId="{5BAC6F0A-571E-2346-8B43-31219680B950}" destId="{A3CD95DF-0A9E-4D4E-B0EC-290E2BDE1A19}" srcOrd="1" destOrd="0" presId="urn:microsoft.com/office/officeart/2005/8/layout/hierarchy2"/>
    <dgm:cxn modelId="{0D5B7184-7D24-2349-8B96-D6035656C800}" type="presOf" srcId="{7A068D2F-EBDE-9143-839C-DC59A7007A34}" destId="{36A5C4A2-8FA0-3549-930B-71E7255CC6EA}" srcOrd="1" destOrd="0" presId="urn:microsoft.com/office/officeart/2005/8/layout/hierarchy2"/>
    <dgm:cxn modelId="{7DF6B09E-C432-4D4D-85C4-9DC763859635}" type="presOf" srcId="{D3CA42CE-07B2-0046-AABC-B3C3F9DDB508}" destId="{977F73FE-4FC7-E64A-8058-9B4D24801C62}" srcOrd="0" destOrd="0" presId="urn:microsoft.com/office/officeart/2005/8/layout/hierarchy2"/>
    <dgm:cxn modelId="{7271ED9F-216F-E74A-8AD5-AC730EB1E04B}" type="presOf" srcId="{5BAC6F0A-571E-2346-8B43-31219680B950}" destId="{B557BC43-09CA-A545-B48D-B7333CA595F9}" srcOrd="0" destOrd="0" presId="urn:microsoft.com/office/officeart/2005/8/layout/hierarchy2"/>
    <dgm:cxn modelId="{E5FC09B8-DC1F-8D49-89E2-142895833E50}" type="presOf" srcId="{02A3E21B-109A-3246-A9EB-ED9578DCA4A7}" destId="{6226E023-6424-0842-AA20-539671441432}" srcOrd="0" destOrd="0" presId="urn:microsoft.com/office/officeart/2005/8/layout/hierarchy2"/>
    <dgm:cxn modelId="{0DD5DCBF-3B09-0C44-92EE-A1C12C4AF994}" srcId="{55843A78-95D1-A847-8A2E-3453F8A5F250}" destId="{E1583460-D325-7B4E-B617-859EED30220A}" srcOrd="1" destOrd="0" parTransId="{7A068D2F-EBDE-9143-839C-DC59A7007A34}" sibTransId="{4ACDAF33-447F-254E-A855-D63B7F584475}"/>
    <dgm:cxn modelId="{245D75CA-8743-8C4F-8853-4EEDC01206F8}" srcId="{413AAC17-9A8E-0745-A763-775C838250C1}" destId="{02A3E21B-109A-3246-A9EB-ED9578DCA4A7}" srcOrd="0" destOrd="0" parTransId="{59E94AE3-D610-3743-9A97-9929919E5E51}" sibTransId="{0DA145E2-FAE8-2D47-94A2-1440A42BEFE2}"/>
    <dgm:cxn modelId="{A9C8DFD1-1BF9-9345-A8C0-89DF68354DE4}" type="presOf" srcId="{7EFC3A58-9123-7746-B6AC-B3703B355131}" destId="{2B69729B-D7DB-3544-B70F-8F938A006BD0}" srcOrd="0" destOrd="0" presId="urn:microsoft.com/office/officeart/2005/8/layout/hierarchy2"/>
    <dgm:cxn modelId="{CB7191D7-CCBB-1447-B79E-5B46A00F0276}" srcId="{02A3E21B-109A-3246-A9EB-ED9578DCA4A7}" destId="{55843A78-95D1-A847-8A2E-3453F8A5F250}" srcOrd="1" destOrd="0" parTransId="{3D828E75-8ACD-B341-93AA-6CF32A80FC5A}" sibTransId="{C88ED54D-99F2-8344-A681-A7F1EA2D99BB}"/>
    <dgm:cxn modelId="{C35C40DE-5167-4543-840C-C25BBC1FDAED}" type="presOf" srcId="{3D828E75-8ACD-B341-93AA-6CF32A80FC5A}" destId="{FC8C5606-99D3-6642-AE10-0D5036D7FA78}" srcOrd="1" destOrd="0" presId="urn:microsoft.com/office/officeart/2005/8/layout/hierarchy2"/>
    <dgm:cxn modelId="{781383E1-FE59-2244-8EED-03B6CA2EAAE3}" type="presOf" srcId="{7A068D2F-EBDE-9143-839C-DC59A7007A34}" destId="{81D039D1-A49D-9F47-8D11-67A754EB4579}" srcOrd="0" destOrd="0" presId="urn:microsoft.com/office/officeart/2005/8/layout/hierarchy2"/>
    <dgm:cxn modelId="{DA05D9F7-E613-B449-BDD5-0BE00CC6ED29}" srcId="{55843A78-95D1-A847-8A2E-3453F8A5F250}" destId="{D3CA42CE-07B2-0046-AABC-B3C3F9DDB508}" srcOrd="0" destOrd="0" parTransId="{90DFDE4D-7F16-B448-99D6-C8B4F31DE7ED}" sibTransId="{87920278-1B40-9241-BC05-6652B3E64F5E}"/>
    <dgm:cxn modelId="{CA03C5B8-025F-8445-A8C2-E65274C36C06}" type="presParOf" srcId="{C8C02D7A-3DE0-054B-AEAA-890267E8E969}" destId="{76B37C90-913C-C84A-B3F3-550A8FBBB986}" srcOrd="0" destOrd="0" presId="urn:microsoft.com/office/officeart/2005/8/layout/hierarchy2"/>
    <dgm:cxn modelId="{2065D9EF-6A88-6440-8790-86246CC6DBF3}" type="presParOf" srcId="{76B37C90-913C-C84A-B3F3-550A8FBBB986}" destId="{6226E023-6424-0842-AA20-539671441432}" srcOrd="0" destOrd="0" presId="urn:microsoft.com/office/officeart/2005/8/layout/hierarchy2"/>
    <dgm:cxn modelId="{1A8EB92E-0AC6-9248-AFFA-B940EBF9C3E9}" type="presParOf" srcId="{76B37C90-913C-C84A-B3F3-550A8FBBB986}" destId="{56E305F2-CD8E-F64C-A164-6F761A586532}" srcOrd="1" destOrd="0" presId="urn:microsoft.com/office/officeart/2005/8/layout/hierarchy2"/>
    <dgm:cxn modelId="{894AB9CD-4B65-3E42-A77C-7F70968C4FEA}" type="presParOf" srcId="{56E305F2-CD8E-F64C-A164-6F761A586532}" destId="{2B69729B-D7DB-3544-B70F-8F938A006BD0}" srcOrd="0" destOrd="0" presId="urn:microsoft.com/office/officeart/2005/8/layout/hierarchy2"/>
    <dgm:cxn modelId="{4724D181-6EF7-5C4F-ABC8-5E2B31A0F80A}" type="presParOf" srcId="{2B69729B-D7DB-3544-B70F-8F938A006BD0}" destId="{F587ADA3-3A03-C448-9587-2F7E8FD8CD04}" srcOrd="0" destOrd="0" presId="urn:microsoft.com/office/officeart/2005/8/layout/hierarchy2"/>
    <dgm:cxn modelId="{615BB8F6-F70B-3745-A882-3C1501FCA447}" type="presParOf" srcId="{56E305F2-CD8E-F64C-A164-6F761A586532}" destId="{EAFF0708-9DD5-C441-9DD0-54B8FFCEE987}" srcOrd="1" destOrd="0" presId="urn:microsoft.com/office/officeart/2005/8/layout/hierarchy2"/>
    <dgm:cxn modelId="{B9271BB8-04D8-B54C-997F-557B5600CF51}" type="presParOf" srcId="{EAFF0708-9DD5-C441-9DD0-54B8FFCEE987}" destId="{B76E8496-7BD5-1D4F-8091-F289A623DC2C}" srcOrd="0" destOrd="0" presId="urn:microsoft.com/office/officeart/2005/8/layout/hierarchy2"/>
    <dgm:cxn modelId="{90852FA6-451B-3D43-B60D-EED1F3262CD5}" type="presParOf" srcId="{EAFF0708-9DD5-C441-9DD0-54B8FFCEE987}" destId="{0C4FC829-EE84-0049-AD1F-E93D64491595}" srcOrd="1" destOrd="0" presId="urn:microsoft.com/office/officeart/2005/8/layout/hierarchy2"/>
    <dgm:cxn modelId="{C3FEBF94-3831-264D-9F5B-936DC163A03C}" type="presParOf" srcId="{0C4FC829-EE84-0049-AD1F-E93D64491595}" destId="{B557BC43-09CA-A545-B48D-B7333CA595F9}" srcOrd="0" destOrd="0" presId="urn:microsoft.com/office/officeart/2005/8/layout/hierarchy2"/>
    <dgm:cxn modelId="{ADB55156-6C1A-FA43-A97E-84D14604372D}" type="presParOf" srcId="{B557BC43-09CA-A545-B48D-B7333CA595F9}" destId="{A3CD95DF-0A9E-4D4E-B0EC-290E2BDE1A19}" srcOrd="0" destOrd="0" presId="urn:microsoft.com/office/officeart/2005/8/layout/hierarchy2"/>
    <dgm:cxn modelId="{45C520E6-9C6D-4442-BF0B-22E5E9E40F40}" type="presParOf" srcId="{0C4FC829-EE84-0049-AD1F-E93D64491595}" destId="{71B04A88-E4B8-214B-BB04-0A9ECA832576}" srcOrd="1" destOrd="0" presId="urn:microsoft.com/office/officeart/2005/8/layout/hierarchy2"/>
    <dgm:cxn modelId="{C8281CF0-6F82-4A48-9537-42075E5A0800}" type="presParOf" srcId="{71B04A88-E4B8-214B-BB04-0A9ECA832576}" destId="{48C4B68D-4D58-EB41-B84D-B25F4840B421}" srcOrd="0" destOrd="0" presId="urn:microsoft.com/office/officeart/2005/8/layout/hierarchy2"/>
    <dgm:cxn modelId="{EDF9AA77-64BF-EE48-A9C3-9D76D96D9662}" type="presParOf" srcId="{71B04A88-E4B8-214B-BB04-0A9ECA832576}" destId="{33374FD0-7D0E-6046-B64A-8A2376FFFB9E}" srcOrd="1" destOrd="0" presId="urn:microsoft.com/office/officeart/2005/8/layout/hierarchy2"/>
    <dgm:cxn modelId="{F9DFBE20-FFBF-714B-BAAE-0D10BB1AA5E6}" type="presParOf" srcId="{0C4FC829-EE84-0049-AD1F-E93D64491595}" destId="{28FC3368-8018-E740-9586-9BAD024D20FA}" srcOrd="2" destOrd="0" presId="urn:microsoft.com/office/officeart/2005/8/layout/hierarchy2"/>
    <dgm:cxn modelId="{8E25B992-6568-7E4B-8117-1C628C50B9A0}" type="presParOf" srcId="{28FC3368-8018-E740-9586-9BAD024D20FA}" destId="{DD2EDECF-7745-384F-A227-C01D7DC00E0D}" srcOrd="0" destOrd="0" presId="urn:microsoft.com/office/officeart/2005/8/layout/hierarchy2"/>
    <dgm:cxn modelId="{562734C9-297B-9047-89EE-D6716F221310}" type="presParOf" srcId="{0C4FC829-EE84-0049-AD1F-E93D64491595}" destId="{A3FD5859-EBE0-F44C-92B0-1D8AB7D0BCC4}" srcOrd="3" destOrd="0" presId="urn:microsoft.com/office/officeart/2005/8/layout/hierarchy2"/>
    <dgm:cxn modelId="{EF3E4BF9-F5A7-EA4F-8809-5141F0FE27B6}" type="presParOf" srcId="{A3FD5859-EBE0-F44C-92B0-1D8AB7D0BCC4}" destId="{5214C6C0-657F-B340-97AD-83227FBB113D}" srcOrd="0" destOrd="0" presId="urn:microsoft.com/office/officeart/2005/8/layout/hierarchy2"/>
    <dgm:cxn modelId="{353C4255-8394-A84C-8244-DBE4A8BDE66F}" type="presParOf" srcId="{A3FD5859-EBE0-F44C-92B0-1D8AB7D0BCC4}" destId="{1EBC6B7C-6DCF-2640-B85A-49FA108A571B}" srcOrd="1" destOrd="0" presId="urn:microsoft.com/office/officeart/2005/8/layout/hierarchy2"/>
    <dgm:cxn modelId="{04908BE1-D58F-DD46-8BBD-847512D6A794}" type="presParOf" srcId="{56E305F2-CD8E-F64C-A164-6F761A586532}" destId="{1C60D5D4-D92C-7646-8944-35B2A19DF2B1}" srcOrd="2" destOrd="0" presId="urn:microsoft.com/office/officeart/2005/8/layout/hierarchy2"/>
    <dgm:cxn modelId="{650EE0A5-2191-544F-ACA3-8EDF46D8EED8}" type="presParOf" srcId="{1C60D5D4-D92C-7646-8944-35B2A19DF2B1}" destId="{FC8C5606-99D3-6642-AE10-0D5036D7FA78}" srcOrd="0" destOrd="0" presId="urn:microsoft.com/office/officeart/2005/8/layout/hierarchy2"/>
    <dgm:cxn modelId="{62071A1B-5722-1346-A0D3-DBC2219520B3}" type="presParOf" srcId="{56E305F2-CD8E-F64C-A164-6F761A586532}" destId="{EDB74C98-0DEA-904E-8E68-6BB833EA9708}" srcOrd="3" destOrd="0" presId="urn:microsoft.com/office/officeart/2005/8/layout/hierarchy2"/>
    <dgm:cxn modelId="{59E23AC7-4871-4A42-8B62-942B18CD3A59}" type="presParOf" srcId="{EDB74C98-0DEA-904E-8E68-6BB833EA9708}" destId="{91C52826-8CCD-584B-A89A-5957A707A2F6}" srcOrd="0" destOrd="0" presId="urn:microsoft.com/office/officeart/2005/8/layout/hierarchy2"/>
    <dgm:cxn modelId="{A2F3DFF8-8E32-E749-BD17-C6512894B452}" type="presParOf" srcId="{EDB74C98-0DEA-904E-8E68-6BB833EA9708}" destId="{F3B3FD93-6425-D44D-9C99-39D609356CFE}" srcOrd="1" destOrd="0" presId="urn:microsoft.com/office/officeart/2005/8/layout/hierarchy2"/>
    <dgm:cxn modelId="{26DCC72A-FD78-8544-B095-1D033D83DF0A}" type="presParOf" srcId="{F3B3FD93-6425-D44D-9C99-39D609356CFE}" destId="{CBAD6832-A7BA-3E45-AE85-D1D84B4B0938}" srcOrd="0" destOrd="0" presId="urn:microsoft.com/office/officeart/2005/8/layout/hierarchy2"/>
    <dgm:cxn modelId="{E3EC2B78-9B14-AA4A-9353-C05FA69B679C}" type="presParOf" srcId="{CBAD6832-A7BA-3E45-AE85-D1D84B4B0938}" destId="{3DBD419A-ECA5-644D-B4C5-B386A86F7030}" srcOrd="0" destOrd="0" presId="urn:microsoft.com/office/officeart/2005/8/layout/hierarchy2"/>
    <dgm:cxn modelId="{3034C0F0-E2C3-094C-B7D6-6110057CA0BA}" type="presParOf" srcId="{F3B3FD93-6425-D44D-9C99-39D609356CFE}" destId="{994DFBBA-CDBF-4142-9C62-9DBDCFCD3296}" srcOrd="1" destOrd="0" presId="urn:microsoft.com/office/officeart/2005/8/layout/hierarchy2"/>
    <dgm:cxn modelId="{FAE39705-10DA-8941-928C-C4D3398208D4}" type="presParOf" srcId="{994DFBBA-CDBF-4142-9C62-9DBDCFCD3296}" destId="{977F73FE-4FC7-E64A-8058-9B4D24801C62}" srcOrd="0" destOrd="0" presId="urn:microsoft.com/office/officeart/2005/8/layout/hierarchy2"/>
    <dgm:cxn modelId="{1B306DFF-F956-344E-A6C2-61EEA338A6B4}" type="presParOf" srcId="{994DFBBA-CDBF-4142-9C62-9DBDCFCD3296}" destId="{30F08950-61CF-1B4D-85CE-8DCB1F2D2487}" srcOrd="1" destOrd="0" presId="urn:microsoft.com/office/officeart/2005/8/layout/hierarchy2"/>
    <dgm:cxn modelId="{718E9331-8D8A-4A48-8500-D07AC8B41D7F}" type="presParOf" srcId="{F3B3FD93-6425-D44D-9C99-39D609356CFE}" destId="{81D039D1-A49D-9F47-8D11-67A754EB4579}" srcOrd="2" destOrd="0" presId="urn:microsoft.com/office/officeart/2005/8/layout/hierarchy2"/>
    <dgm:cxn modelId="{1FF10BDE-B982-254E-BB32-73CFAC3A60B1}" type="presParOf" srcId="{81D039D1-A49D-9F47-8D11-67A754EB4579}" destId="{36A5C4A2-8FA0-3549-930B-71E7255CC6EA}" srcOrd="0" destOrd="0" presId="urn:microsoft.com/office/officeart/2005/8/layout/hierarchy2"/>
    <dgm:cxn modelId="{D95D0423-16FA-2D4A-928D-F4B4C301AA09}" type="presParOf" srcId="{F3B3FD93-6425-D44D-9C99-39D609356CFE}" destId="{85EE1309-C041-8D40-A5E6-ACB8157B3FDC}" srcOrd="3" destOrd="0" presId="urn:microsoft.com/office/officeart/2005/8/layout/hierarchy2"/>
    <dgm:cxn modelId="{2F3E6FB6-7F5E-804F-9A8E-CB5A7F6FD239}" type="presParOf" srcId="{85EE1309-C041-8D40-A5E6-ACB8157B3FDC}" destId="{F1D390A8-4EA5-724F-B8F4-3D147944173F}" srcOrd="0" destOrd="0" presId="urn:microsoft.com/office/officeart/2005/8/layout/hierarchy2"/>
    <dgm:cxn modelId="{410AE6B1-8FD9-2F49-A41B-7C0C2A297FCE}" type="presParOf" srcId="{85EE1309-C041-8D40-A5E6-ACB8157B3FDC}" destId="{86E132A1-0D22-CC48-94C8-A205026C3E5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5FBAAC-3D49-B045-A94E-A030AE2EBDAD}" type="doc">
      <dgm:prSet loTypeId="urn:microsoft.com/office/officeart/2005/8/layout/orgChart1" loCatId="" qsTypeId="urn:microsoft.com/office/officeart/2005/8/quickstyle/simple1" qsCatId="simple" csTypeId="urn:microsoft.com/office/officeart/2005/8/colors/accent1_1" csCatId="accent1" phldr="1"/>
      <dgm:spPr/>
      <dgm:t>
        <a:bodyPr/>
        <a:lstStyle/>
        <a:p>
          <a:endParaRPr lang="en-US"/>
        </a:p>
      </dgm:t>
    </dgm:pt>
    <dgm:pt modelId="{34771FB5-C46B-B040-8DD1-B16A07C63809}">
      <dgm:prSet phldrT="[Text]"/>
      <dgm:spPr/>
      <dgm:t>
        <a:bodyPr/>
        <a:lstStyle/>
        <a:p>
          <a:r>
            <a:rPr lang="en-US" dirty="0"/>
            <a:t>Prefix </a:t>
          </a:r>
          <a:r>
            <a:rPr lang="en-US" i="1" dirty="0" err="1"/>
            <a:t>meN</a:t>
          </a:r>
          <a:r>
            <a:rPr lang="en-US" i="1" dirty="0"/>
            <a:t>-</a:t>
          </a:r>
          <a:endParaRPr lang="en-US" dirty="0"/>
        </a:p>
      </dgm:t>
    </dgm:pt>
    <dgm:pt modelId="{5568B748-33C7-574F-B1FA-03EFF8B1FF43}" type="parTrans" cxnId="{65F73121-1F76-D045-B7F7-9A924551B96A}">
      <dgm:prSet/>
      <dgm:spPr/>
      <dgm:t>
        <a:bodyPr/>
        <a:lstStyle/>
        <a:p>
          <a:endParaRPr lang="en-US"/>
        </a:p>
      </dgm:t>
    </dgm:pt>
    <dgm:pt modelId="{E0B01312-7948-F64C-93F8-28BDBE03BDC7}" type="sibTrans" cxnId="{65F73121-1F76-D045-B7F7-9A924551B96A}">
      <dgm:prSet/>
      <dgm:spPr/>
      <dgm:t>
        <a:bodyPr/>
        <a:lstStyle/>
        <a:p>
          <a:endParaRPr lang="en-US"/>
        </a:p>
      </dgm:t>
    </dgm:pt>
    <dgm:pt modelId="{5D8A107C-ADCC-EF42-B102-93A34B4F32E8}">
      <dgm:prSet phldrT="[Text]"/>
      <dgm:spPr/>
      <dgm:t>
        <a:bodyPr/>
        <a:lstStyle/>
        <a:p>
          <a:r>
            <a:rPr lang="en-US" i="1" dirty="0" err="1"/>
            <a:t>menyapu</a:t>
          </a:r>
          <a:r>
            <a:rPr lang="en-US" i="1" dirty="0"/>
            <a:t>, </a:t>
          </a:r>
          <a:r>
            <a:rPr lang="en-US" i="1" dirty="0" err="1"/>
            <a:t>mengelap</a:t>
          </a:r>
          <a:r>
            <a:rPr lang="en-US" i="1" dirty="0"/>
            <a:t>, </a:t>
          </a:r>
          <a:r>
            <a:rPr lang="en-US" i="1" dirty="0" err="1"/>
            <a:t>menanam</a:t>
          </a:r>
          <a:r>
            <a:rPr lang="en-US" i="1" dirty="0"/>
            <a:t>, </a:t>
          </a:r>
          <a:r>
            <a:rPr lang="en-US" i="1" dirty="0" err="1"/>
            <a:t>membuang</a:t>
          </a:r>
          <a:endParaRPr lang="en-US" i="1" dirty="0"/>
        </a:p>
      </dgm:t>
    </dgm:pt>
    <dgm:pt modelId="{31454E6B-1624-814E-99DE-A486BC0259FA}" type="parTrans" cxnId="{8C1F33B6-71CF-1C43-A812-81988E273E15}">
      <dgm:prSet/>
      <dgm:spPr/>
      <dgm:t>
        <a:bodyPr/>
        <a:lstStyle/>
        <a:p>
          <a:endParaRPr lang="en-US"/>
        </a:p>
      </dgm:t>
    </dgm:pt>
    <dgm:pt modelId="{C79A335E-6DD9-D049-9412-DDF14B6ED82A}" type="sibTrans" cxnId="{8C1F33B6-71CF-1C43-A812-81988E273E15}">
      <dgm:prSet/>
      <dgm:spPr/>
      <dgm:t>
        <a:bodyPr/>
        <a:lstStyle/>
        <a:p>
          <a:endParaRPr lang="en-US"/>
        </a:p>
      </dgm:t>
    </dgm:pt>
    <dgm:pt modelId="{C195701F-B255-BA4C-8C71-0F344996DADB}">
      <dgm:prSet phldrT="[Text]"/>
      <dgm:spPr/>
      <dgm:t>
        <a:bodyPr/>
        <a:lstStyle/>
        <a:p>
          <a:r>
            <a:rPr lang="en-US" i="0" dirty="0"/>
            <a:t>Circumfix </a:t>
          </a:r>
          <a:r>
            <a:rPr lang="en-US" i="1" dirty="0" err="1"/>
            <a:t>meN-kan</a:t>
          </a:r>
          <a:endParaRPr lang="en-US" i="1" dirty="0"/>
        </a:p>
      </dgm:t>
    </dgm:pt>
    <dgm:pt modelId="{EAE59DB4-31A1-3149-81F8-7FFDBFA1E8BB}" type="parTrans" cxnId="{90CFE39C-2ED0-1A47-9619-EA52520F6534}">
      <dgm:prSet/>
      <dgm:spPr/>
      <dgm:t>
        <a:bodyPr/>
        <a:lstStyle/>
        <a:p>
          <a:endParaRPr lang="en-US"/>
        </a:p>
      </dgm:t>
    </dgm:pt>
    <dgm:pt modelId="{5140A6C8-F1AB-D246-94E9-168F406F20B4}" type="sibTrans" cxnId="{90CFE39C-2ED0-1A47-9619-EA52520F6534}">
      <dgm:prSet/>
      <dgm:spPr/>
      <dgm:t>
        <a:bodyPr/>
        <a:lstStyle/>
        <a:p>
          <a:endParaRPr lang="en-US"/>
        </a:p>
      </dgm:t>
    </dgm:pt>
    <dgm:pt modelId="{978AA3A1-0C38-5A41-9995-55E82FD01DBF}">
      <dgm:prSet phldrT="[Text]"/>
      <dgm:spPr/>
      <dgm:t>
        <a:bodyPr/>
        <a:lstStyle/>
        <a:p>
          <a:r>
            <a:rPr lang="en-US" i="1" dirty="0" err="1"/>
            <a:t>membersihkan</a:t>
          </a:r>
          <a:r>
            <a:rPr lang="en-US" i="1" dirty="0"/>
            <a:t>, </a:t>
          </a:r>
          <a:r>
            <a:rPr lang="en-US" i="1" dirty="0" err="1"/>
            <a:t>menggunakan</a:t>
          </a:r>
          <a:r>
            <a:rPr lang="en-US" i="1" dirty="0"/>
            <a:t>, </a:t>
          </a:r>
          <a:r>
            <a:rPr lang="en-US" i="1" dirty="0" err="1"/>
            <a:t>meletakkan</a:t>
          </a:r>
          <a:r>
            <a:rPr lang="en-US" i="1" dirty="0"/>
            <a:t>, </a:t>
          </a:r>
          <a:r>
            <a:rPr lang="en-US" i="1" dirty="0" err="1"/>
            <a:t>mengumpulkan</a:t>
          </a:r>
          <a:endParaRPr lang="en-US" i="1" dirty="0"/>
        </a:p>
      </dgm:t>
    </dgm:pt>
    <dgm:pt modelId="{5630D994-9DF4-0046-8723-0EB191B213A6}" type="parTrans" cxnId="{D5C43A34-14CC-1742-B00D-56D15CBFA025}">
      <dgm:prSet/>
      <dgm:spPr/>
      <dgm:t>
        <a:bodyPr/>
        <a:lstStyle/>
        <a:p>
          <a:endParaRPr lang="en-US"/>
        </a:p>
      </dgm:t>
    </dgm:pt>
    <dgm:pt modelId="{D6129324-F9A5-194B-9B68-27E86B5B6DAB}" type="sibTrans" cxnId="{D5C43A34-14CC-1742-B00D-56D15CBFA025}">
      <dgm:prSet/>
      <dgm:spPr/>
      <dgm:t>
        <a:bodyPr/>
        <a:lstStyle/>
        <a:p>
          <a:endParaRPr lang="en-US"/>
        </a:p>
      </dgm:t>
    </dgm:pt>
    <dgm:pt modelId="{199EAA7B-5E6C-1E48-B646-79322A7D2C71}">
      <dgm:prSet phldrT="[Text]" custT="1"/>
      <dgm:spPr/>
      <dgm:t>
        <a:bodyPr/>
        <a:lstStyle/>
        <a:p>
          <a:r>
            <a:rPr lang="en-US" sz="1800" dirty="0"/>
            <a:t>Polymorphemic Verbs</a:t>
          </a:r>
        </a:p>
      </dgm:t>
    </dgm:pt>
    <dgm:pt modelId="{9DA6E6E9-CBF2-7E4D-A5AF-8F6A76F0D110}" type="sibTrans" cxnId="{7C907221-4AE6-CC48-87CF-4ED01867728D}">
      <dgm:prSet/>
      <dgm:spPr/>
      <dgm:t>
        <a:bodyPr/>
        <a:lstStyle/>
        <a:p>
          <a:endParaRPr lang="en-US"/>
        </a:p>
      </dgm:t>
    </dgm:pt>
    <dgm:pt modelId="{75028576-7FA4-CD48-A792-9E9A9CA1990A}" type="parTrans" cxnId="{7C907221-4AE6-CC48-87CF-4ED01867728D}">
      <dgm:prSet/>
      <dgm:spPr/>
      <dgm:t>
        <a:bodyPr/>
        <a:lstStyle/>
        <a:p>
          <a:endParaRPr lang="en-US"/>
        </a:p>
      </dgm:t>
    </dgm:pt>
    <dgm:pt modelId="{B3A0ED94-3A96-0F4B-9B40-63DACE5DA908}">
      <dgm:prSet phldrT="[Text]"/>
      <dgm:spPr/>
      <dgm:t>
        <a:bodyPr/>
        <a:lstStyle/>
        <a:p>
          <a:r>
            <a:rPr lang="en-US" dirty="0"/>
            <a:t>Prefix </a:t>
          </a:r>
          <a:r>
            <a:rPr lang="en-US" i="1" dirty="0" err="1"/>
            <a:t>ber</a:t>
          </a:r>
          <a:r>
            <a:rPr lang="en-US" i="1" dirty="0"/>
            <a:t>-</a:t>
          </a:r>
        </a:p>
      </dgm:t>
    </dgm:pt>
    <dgm:pt modelId="{3A350B81-D758-B54F-BA39-1AD6FD7E3378}" type="parTrans" cxnId="{BD5EB60B-9CFE-1443-9BF8-2925E505F250}">
      <dgm:prSet/>
      <dgm:spPr/>
      <dgm:t>
        <a:bodyPr/>
        <a:lstStyle/>
        <a:p>
          <a:endParaRPr lang="en-US"/>
        </a:p>
      </dgm:t>
    </dgm:pt>
    <dgm:pt modelId="{B21C7313-8892-FD4B-8F5C-40082655F1F9}" type="sibTrans" cxnId="{BD5EB60B-9CFE-1443-9BF8-2925E505F250}">
      <dgm:prSet/>
      <dgm:spPr/>
      <dgm:t>
        <a:bodyPr/>
        <a:lstStyle/>
        <a:p>
          <a:endParaRPr lang="en-US"/>
        </a:p>
      </dgm:t>
    </dgm:pt>
    <dgm:pt modelId="{22F27CC7-7028-DB44-97ED-862DB884AC7D}">
      <dgm:prSet phldrT="[Text]"/>
      <dgm:spPr/>
      <dgm:t>
        <a:bodyPr/>
        <a:lstStyle/>
        <a:p>
          <a:r>
            <a:rPr lang="en-US" dirty="0"/>
            <a:t>prefix </a:t>
          </a:r>
          <a:r>
            <a:rPr lang="en-US" i="1" dirty="0"/>
            <a:t>di-</a:t>
          </a:r>
        </a:p>
      </dgm:t>
    </dgm:pt>
    <dgm:pt modelId="{2D09441F-958C-A140-91F5-65751A988233}" type="parTrans" cxnId="{7E09FADF-265E-B04A-BB19-88FCC554196C}">
      <dgm:prSet/>
      <dgm:spPr/>
      <dgm:t>
        <a:bodyPr/>
        <a:lstStyle/>
        <a:p>
          <a:endParaRPr lang="en-US"/>
        </a:p>
      </dgm:t>
    </dgm:pt>
    <dgm:pt modelId="{B5B51307-214F-694E-AF6D-FBF289E76650}" type="sibTrans" cxnId="{7E09FADF-265E-B04A-BB19-88FCC554196C}">
      <dgm:prSet/>
      <dgm:spPr/>
      <dgm:t>
        <a:bodyPr/>
        <a:lstStyle/>
        <a:p>
          <a:endParaRPr lang="en-US"/>
        </a:p>
      </dgm:t>
    </dgm:pt>
    <dgm:pt modelId="{DD50A5E3-68CA-C645-992C-960754EF1686}">
      <dgm:prSet phldrT="[Text]"/>
      <dgm:spPr/>
      <dgm:t>
        <a:bodyPr/>
        <a:lstStyle/>
        <a:p>
          <a:r>
            <a:rPr lang="en-US" dirty="0"/>
            <a:t>circumfix </a:t>
          </a:r>
          <a:r>
            <a:rPr lang="en-US" i="1" dirty="0"/>
            <a:t>me-</a:t>
          </a:r>
          <a:r>
            <a:rPr lang="en-US" i="1" dirty="0" err="1"/>
            <a:t>i</a:t>
          </a:r>
          <a:endParaRPr lang="en-US" i="1" dirty="0"/>
        </a:p>
      </dgm:t>
    </dgm:pt>
    <dgm:pt modelId="{2DA22F8E-FBFC-AC43-B76A-B39D25B0B5AE}" type="parTrans" cxnId="{3EDFB13C-4B70-4243-8B67-78C00F0B4BA8}">
      <dgm:prSet/>
      <dgm:spPr/>
      <dgm:t>
        <a:bodyPr/>
        <a:lstStyle/>
        <a:p>
          <a:endParaRPr lang="en-US"/>
        </a:p>
      </dgm:t>
    </dgm:pt>
    <dgm:pt modelId="{292332D1-F73D-884E-909B-7D357454D746}" type="sibTrans" cxnId="{3EDFB13C-4B70-4243-8B67-78C00F0B4BA8}">
      <dgm:prSet/>
      <dgm:spPr/>
      <dgm:t>
        <a:bodyPr/>
        <a:lstStyle/>
        <a:p>
          <a:endParaRPr lang="en-US"/>
        </a:p>
      </dgm:t>
    </dgm:pt>
    <dgm:pt modelId="{3965EBD9-D6CF-B540-A119-6256FABD55C5}">
      <dgm:prSet phldrT="[Text]"/>
      <dgm:spPr/>
      <dgm:t>
        <a:bodyPr/>
        <a:lstStyle/>
        <a:p>
          <a:r>
            <a:rPr lang="en-US" dirty="0" err="1"/>
            <a:t>confix</a:t>
          </a:r>
          <a:r>
            <a:rPr lang="en-US" dirty="0"/>
            <a:t> </a:t>
          </a:r>
          <a:r>
            <a:rPr lang="en-US" i="1" dirty="0" err="1"/>
            <a:t>ter-i</a:t>
          </a:r>
          <a:endParaRPr lang="en-US" i="1" dirty="0"/>
        </a:p>
      </dgm:t>
    </dgm:pt>
    <dgm:pt modelId="{30DF04D7-3C9B-8545-AB6A-0E41DA814B7D}" type="parTrans" cxnId="{E25B28FF-96A5-E543-B27B-79BBAE06B938}">
      <dgm:prSet/>
      <dgm:spPr/>
      <dgm:t>
        <a:bodyPr/>
        <a:lstStyle/>
        <a:p>
          <a:endParaRPr lang="en-US"/>
        </a:p>
      </dgm:t>
    </dgm:pt>
    <dgm:pt modelId="{0C85539C-0694-A14E-8E9C-310DB59B1927}" type="sibTrans" cxnId="{E25B28FF-96A5-E543-B27B-79BBAE06B938}">
      <dgm:prSet/>
      <dgm:spPr/>
      <dgm:t>
        <a:bodyPr/>
        <a:lstStyle/>
        <a:p>
          <a:endParaRPr lang="en-US"/>
        </a:p>
      </dgm:t>
    </dgm:pt>
    <dgm:pt modelId="{7AEE8B80-0A23-0E4A-A948-B75E95C5426C}">
      <dgm:prSet phldrT="[Text]"/>
      <dgm:spPr/>
      <dgm:t>
        <a:bodyPr/>
        <a:lstStyle/>
        <a:p>
          <a:r>
            <a:rPr lang="en-US" dirty="0"/>
            <a:t>suffix -</a:t>
          </a:r>
          <a:r>
            <a:rPr lang="en-US" i="1" dirty="0" err="1"/>
            <a:t>kan</a:t>
          </a:r>
          <a:endParaRPr lang="en-US" i="1" dirty="0"/>
        </a:p>
      </dgm:t>
    </dgm:pt>
    <dgm:pt modelId="{574451CD-11AA-994D-932C-AC20B79E69E6}" type="parTrans" cxnId="{9B7DB76B-0EDE-F748-B816-D2F29281E78F}">
      <dgm:prSet/>
      <dgm:spPr/>
      <dgm:t>
        <a:bodyPr/>
        <a:lstStyle/>
        <a:p>
          <a:endParaRPr lang="en-US"/>
        </a:p>
      </dgm:t>
    </dgm:pt>
    <dgm:pt modelId="{4DD178AB-7025-F640-AB5D-3D312CFEE1E3}" type="sibTrans" cxnId="{9B7DB76B-0EDE-F748-B816-D2F29281E78F}">
      <dgm:prSet/>
      <dgm:spPr/>
      <dgm:t>
        <a:bodyPr/>
        <a:lstStyle/>
        <a:p>
          <a:endParaRPr lang="en-US"/>
        </a:p>
      </dgm:t>
    </dgm:pt>
    <dgm:pt modelId="{161B27F1-D322-C749-BD72-318C3E1E5B6D}">
      <dgm:prSet phldrT="[Text]"/>
      <dgm:spPr/>
      <dgm:t>
        <a:bodyPr/>
        <a:lstStyle/>
        <a:p>
          <a:r>
            <a:rPr lang="en-US" i="1" dirty="0" err="1"/>
            <a:t>bermain</a:t>
          </a:r>
          <a:r>
            <a:rPr lang="en-US" i="1" dirty="0"/>
            <a:t>, </a:t>
          </a:r>
          <a:r>
            <a:rPr lang="en-US" i="1" dirty="0" err="1"/>
            <a:t>bekerja</a:t>
          </a:r>
          <a:r>
            <a:rPr lang="en-US" i="1" dirty="0"/>
            <a:t> </a:t>
          </a:r>
          <a:r>
            <a:rPr lang="en-US" i="1" dirty="0" err="1"/>
            <a:t>bakti</a:t>
          </a:r>
          <a:r>
            <a:rPr lang="en-US" i="1" dirty="0"/>
            <a:t>, </a:t>
          </a:r>
          <a:r>
            <a:rPr lang="en-US" i="1" dirty="0" err="1"/>
            <a:t>bernama</a:t>
          </a:r>
          <a:endParaRPr lang="en-US" i="1" dirty="0"/>
        </a:p>
      </dgm:t>
    </dgm:pt>
    <dgm:pt modelId="{BD829931-0308-424F-B048-15D4D9248638}" type="parTrans" cxnId="{4DCB5A5C-AC0A-A94A-B627-81C9A1CD8C25}">
      <dgm:prSet/>
      <dgm:spPr/>
      <dgm:t>
        <a:bodyPr/>
        <a:lstStyle/>
        <a:p>
          <a:endParaRPr lang="en-US"/>
        </a:p>
      </dgm:t>
    </dgm:pt>
    <dgm:pt modelId="{8F87E258-CEC7-AF4C-BBFA-ADCD39FF71C0}" type="sibTrans" cxnId="{4DCB5A5C-AC0A-A94A-B627-81C9A1CD8C25}">
      <dgm:prSet/>
      <dgm:spPr/>
      <dgm:t>
        <a:bodyPr/>
        <a:lstStyle/>
        <a:p>
          <a:endParaRPr lang="en-US"/>
        </a:p>
      </dgm:t>
    </dgm:pt>
    <dgm:pt modelId="{108B5658-BDE7-D544-8A14-0394FF3F5F4B}">
      <dgm:prSet phldrT="[Text]"/>
      <dgm:spPr/>
      <dgm:t>
        <a:bodyPr/>
        <a:lstStyle/>
        <a:p>
          <a:r>
            <a:rPr lang="en-US" i="1" dirty="0" err="1"/>
            <a:t>dibawa</a:t>
          </a:r>
          <a:r>
            <a:rPr lang="en-US" i="1" dirty="0"/>
            <a:t>, </a:t>
          </a:r>
          <a:r>
            <a:rPr lang="en-US" i="1" dirty="0" err="1"/>
            <a:t>dilap</a:t>
          </a:r>
          <a:r>
            <a:rPr lang="en-US" i="1" dirty="0"/>
            <a:t>, </a:t>
          </a:r>
          <a:r>
            <a:rPr lang="en-US" i="1" dirty="0" err="1"/>
            <a:t>disapu</a:t>
          </a:r>
          <a:endParaRPr lang="en-US" i="1" dirty="0"/>
        </a:p>
      </dgm:t>
    </dgm:pt>
    <dgm:pt modelId="{99AAAA31-9DE1-4940-BC04-57CBC833E65A}" type="parTrans" cxnId="{DB40BF35-8FBC-D948-BC84-F2AD140D944B}">
      <dgm:prSet/>
      <dgm:spPr/>
      <dgm:t>
        <a:bodyPr/>
        <a:lstStyle/>
        <a:p>
          <a:endParaRPr lang="en-US"/>
        </a:p>
      </dgm:t>
    </dgm:pt>
    <dgm:pt modelId="{88958DA9-6902-B542-BCA1-3376367343E7}" type="sibTrans" cxnId="{DB40BF35-8FBC-D948-BC84-F2AD140D944B}">
      <dgm:prSet/>
      <dgm:spPr/>
      <dgm:t>
        <a:bodyPr/>
        <a:lstStyle/>
        <a:p>
          <a:endParaRPr lang="en-US"/>
        </a:p>
      </dgm:t>
    </dgm:pt>
    <dgm:pt modelId="{8E5C2C8D-FEA2-C645-A3F9-39B140D7DFAC}">
      <dgm:prSet phldrT="[Text]"/>
      <dgm:spPr/>
      <dgm:t>
        <a:bodyPr/>
        <a:lstStyle/>
        <a:p>
          <a:r>
            <a:rPr lang="en-US" i="1" dirty="0" err="1"/>
            <a:t>menanami</a:t>
          </a:r>
          <a:endParaRPr lang="en-US" i="1" dirty="0"/>
        </a:p>
      </dgm:t>
    </dgm:pt>
    <dgm:pt modelId="{30231133-35E1-5948-AED1-932866ABD259}" type="parTrans" cxnId="{0B7F628B-97A3-4D44-A3A5-E6734C455E4B}">
      <dgm:prSet/>
      <dgm:spPr/>
      <dgm:t>
        <a:bodyPr/>
        <a:lstStyle/>
        <a:p>
          <a:endParaRPr lang="en-US"/>
        </a:p>
      </dgm:t>
    </dgm:pt>
    <dgm:pt modelId="{DAAEF16B-6DE2-3E44-AD42-F3DA7E78D804}" type="sibTrans" cxnId="{0B7F628B-97A3-4D44-A3A5-E6734C455E4B}">
      <dgm:prSet/>
      <dgm:spPr/>
      <dgm:t>
        <a:bodyPr/>
        <a:lstStyle/>
        <a:p>
          <a:endParaRPr lang="en-US"/>
        </a:p>
      </dgm:t>
    </dgm:pt>
    <dgm:pt modelId="{4F6B3CA3-97F6-B54D-BEF0-AC0A7D479073}">
      <dgm:prSet phldrT="[Text]"/>
      <dgm:spPr/>
      <dgm:t>
        <a:bodyPr/>
        <a:lstStyle/>
        <a:p>
          <a:r>
            <a:rPr lang="en-US" i="1" dirty="0" err="1"/>
            <a:t>terlindungi</a:t>
          </a:r>
          <a:endParaRPr lang="en-US" i="1" dirty="0"/>
        </a:p>
      </dgm:t>
    </dgm:pt>
    <dgm:pt modelId="{E912664B-4ED2-5C4F-9A26-D12FC9A6213D}" type="parTrans" cxnId="{80E0D4E2-EF41-3546-ABC3-1112CC865470}">
      <dgm:prSet/>
      <dgm:spPr/>
      <dgm:t>
        <a:bodyPr/>
        <a:lstStyle/>
        <a:p>
          <a:endParaRPr lang="en-US"/>
        </a:p>
      </dgm:t>
    </dgm:pt>
    <dgm:pt modelId="{12E2804E-F04A-CD43-9545-1ABE2BD270A2}" type="sibTrans" cxnId="{80E0D4E2-EF41-3546-ABC3-1112CC865470}">
      <dgm:prSet/>
      <dgm:spPr/>
      <dgm:t>
        <a:bodyPr/>
        <a:lstStyle/>
        <a:p>
          <a:endParaRPr lang="en-US"/>
        </a:p>
      </dgm:t>
    </dgm:pt>
    <dgm:pt modelId="{A62DC686-CF3D-3745-B442-049453B2EBB5}">
      <dgm:prSet phldrT="[Text]"/>
      <dgm:spPr/>
      <dgm:t>
        <a:bodyPr/>
        <a:lstStyle/>
        <a:p>
          <a:r>
            <a:rPr lang="en-US" i="1" dirty="0" err="1"/>
            <a:t>bersihkan</a:t>
          </a:r>
          <a:endParaRPr lang="en-US" i="1" dirty="0"/>
        </a:p>
      </dgm:t>
    </dgm:pt>
    <dgm:pt modelId="{ACD4CA48-5304-7F41-8A18-7B601E274EA7}" type="parTrans" cxnId="{1A04D186-ABA0-FA4C-B7FC-483CB17EEC49}">
      <dgm:prSet/>
      <dgm:spPr/>
      <dgm:t>
        <a:bodyPr/>
        <a:lstStyle/>
        <a:p>
          <a:endParaRPr lang="en-US"/>
        </a:p>
      </dgm:t>
    </dgm:pt>
    <dgm:pt modelId="{2AE9E7A8-7FD2-3C47-BBCE-EA4F1E1EA312}" type="sibTrans" cxnId="{1A04D186-ABA0-FA4C-B7FC-483CB17EEC49}">
      <dgm:prSet/>
      <dgm:spPr/>
      <dgm:t>
        <a:bodyPr/>
        <a:lstStyle/>
        <a:p>
          <a:endParaRPr lang="en-US"/>
        </a:p>
      </dgm:t>
    </dgm:pt>
    <dgm:pt modelId="{343D330B-A712-FA45-A909-B394E271F5BE}" type="pres">
      <dgm:prSet presAssocID="{3B5FBAAC-3D49-B045-A94E-A030AE2EBDAD}" presName="hierChild1" presStyleCnt="0">
        <dgm:presLayoutVars>
          <dgm:orgChart val="1"/>
          <dgm:chPref val="1"/>
          <dgm:dir/>
          <dgm:animOne val="branch"/>
          <dgm:animLvl val="lvl"/>
          <dgm:resizeHandles/>
        </dgm:presLayoutVars>
      </dgm:prSet>
      <dgm:spPr/>
    </dgm:pt>
    <dgm:pt modelId="{FE94DBE4-78E4-7443-A03F-6B0BE88D4845}" type="pres">
      <dgm:prSet presAssocID="{199EAA7B-5E6C-1E48-B646-79322A7D2C71}" presName="hierRoot1" presStyleCnt="0">
        <dgm:presLayoutVars>
          <dgm:hierBranch val="init"/>
        </dgm:presLayoutVars>
      </dgm:prSet>
      <dgm:spPr/>
    </dgm:pt>
    <dgm:pt modelId="{CE20CB61-BF7D-9A4C-8147-295CB935E1E1}" type="pres">
      <dgm:prSet presAssocID="{199EAA7B-5E6C-1E48-B646-79322A7D2C71}" presName="rootComposite1" presStyleCnt="0"/>
      <dgm:spPr/>
    </dgm:pt>
    <dgm:pt modelId="{9A3A3052-C37F-2D40-A993-A5030B2DCC94}" type="pres">
      <dgm:prSet presAssocID="{199EAA7B-5E6C-1E48-B646-79322A7D2C71}" presName="rootText1" presStyleLbl="node0" presStyleIdx="0" presStyleCnt="1" custScaleX="206171" custScaleY="111373" custLinFactNeighborY="-76323">
        <dgm:presLayoutVars>
          <dgm:chPref val="3"/>
        </dgm:presLayoutVars>
      </dgm:prSet>
      <dgm:spPr/>
    </dgm:pt>
    <dgm:pt modelId="{B0D1084C-2FCA-5A46-A543-3494E030A103}" type="pres">
      <dgm:prSet presAssocID="{199EAA7B-5E6C-1E48-B646-79322A7D2C71}" presName="rootConnector1" presStyleLbl="node1" presStyleIdx="0" presStyleCnt="0"/>
      <dgm:spPr/>
    </dgm:pt>
    <dgm:pt modelId="{0BD8E244-8982-5342-B8CA-0259C163F63E}" type="pres">
      <dgm:prSet presAssocID="{199EAA7B-5E6C-1E48-B646-79322A7D2C71}" presName="hierChild2" presStyleCnt="0"/>
      <dgm:spPr/>
    </dgm:pt>
    <dgm:pt modelId="{10A722E8-8C4B-0A4A-A237-F640BA0E3AC3}" type="pres">
      <dgm:prSet presAssocID="{5568B748-33C7-574F-B1FA-03EFF8B1FF43}" presName="Name37" presStyleLbl="parChTrans1D2" presStyleIdx="0" presStyleCnt="7"/>
      <dgm:spPr/>
    </dgm:pt>
    <dgm:pt modelId="{16824E45-9E12-134E-AA03-42005B43BA8E}" type="pres">
      <dgm:prSet presAssocID="{34771FB5-C46B-B040-8DD1-B16A07C63809}" presName="hierRoot2" presStyleCnt="0">
        <dgm:presLayoutVars>
          <dgm:hierBranch val="init"/>
        </dgm:presLayoutVars>
      </dgm:prSet>
      <dgm:spPr/>
    </dgm:pt>
    <dgm:pt modelId="{95C7A33E-2F9C-7948-9EE6-9DC9BC33CEDA}" type="pres">
      <dgm:prSet presAssocID="{34771FB5-C46B-B040-8DD1-B16A07C63809}" presName="rootComposite" presStyleCnt="0"/>
      <dgm:spPr/>
    </dgm:pt>
    <dgm:pt modelId="{09E43554-ED31-814A-83DF-2A0AD01B24C5}" type="pres">
      <dgm:prSet presAssocID="{34771FB5-C46B-B040-8DD1-B16A07C63809}" presName="rootText" presStyleLbl="node2" presStyleIdx="0" presStyleCnt="7" custLinFactNeighborX="-58" custLinFactNeighborY="-45331">
        <dgm:presLayoutVars>
          <dgm:chPref val="3"/>
        </dgm:presLayoutVars>
      </dgm:prSet>
      <dgm:spPr/>
    </dgm:pt>
    <dgm:pt modelId="{25B2A700-55B4-EE44-8F26-05A28FF5E175}" type="pres">
      <dgm:prSet presAssocID="{34771FB5-C46B-B040-8DD1-B16A07C63809}" presName="rootConnector" presStyleLbl="node2" presStyleIdx="0" presStyleCnt="7"/>
      <dgm:spPr/>
    </dgm:pt>
    <dgm:pt modelId="{F2228661-E513-0B49-8AB1-330BAAE36013}" type="pres">
      <dgm:prSet presAssocID="{34771FB5-C46B-B040-8DD1-B16A07C63809}" presName="hierChild4" presStyleCnt="0"/>
      <dgm:spPr/>
    </dgm:pt>
    <dgm:pt modelId="{907C5E20-7794-3549-A7D1-7494DEE3810B}" type="pres">
      <dgm:prSet presAssocID="{31454E6B-1624-814E-99DE-A486BC0259FA}" presName="Name37" presStyleLbl="parChTrans1D3" presStyleIdx="0" presStyleCnt="7"/>
      <dgm:spPr/>
    </dgm:pt>
    <dgm:pt modelId="{1380927B-A01A-D547-9E75-ECE3470913AF}" type="pres">
      <dgm:prSet presAssocID="{5D8A107C-ADCC-EF42-B102-93A34B4F32E8}" presName="hierRoot2" presStyleCnt="0">
        <dgm:presLayoutVars>
          <dgm:hierBranch val="init"/>
        </dgm:presLayoutVars>
      </dgm:prSet>
      <dgm:spPr/>
    </dgm:pt>
    <dgm:pt modelId="{BC831ED6-3731-D647-97E9-50EC5F92F999}" type="pres">
      <dgm:prSet presAssocID="{5D8A107C-ADCC-EF42-B102-93A34B4F32E8}" presName="rootComposite" presStyleCnt="0"/>
      <dgm:spPr/>
    </dgm:pt>
    <dgm:pt modelId="{5D2EC462-B020-EA4F-91CD-CC71ECCFB2AD}" type="pres">
      <dgm:prSet presAssocID="{5D8A107C-ADCC-EF42-B102-93A34B4F32E8}" presName="rootText" presStyleLbl="node3" presStyleIdx="0" presStyleCnt="7" custScaleY="183883" custLinFactNeighborX="59" custLinFactNeighborY="-43943">
        <dgm:presLayoutVars>
          <dgm:chPref val="3"/>
        </dgm:presLayoutVars>
      </dgm:prSet>
      <dgm:spPr/>
    </dgm:pt>
    <dgm:pt modelId="{FA24D65A-E430-EE48-9031-55CC6C8A9FE7}" type="pres">
      <dgm:prSet presAssocID="{5D8A107C-ADCC-EF42-B102-93A34B4F32E8}" presName="rootConnector" presStyleLbl="node3" presStyleIdx="0" presStyleCnt="7"/>
      <dgm:spPr/>
    </dgm:pt>
    <dgm:pt modelId="{BA596623-F652-C94E-8195-D969383B3489}" type="pres">
      <dgm:prSet presAssocID="{5D8A107C-ADCC-EF42-B102-93A34B4F32E8}" presName="hierChild4" presStyleCnt="0"/>
      <dgm:spPr/>
    </dgm:pt>
    <dgm:pt modelId="{FC0E8277-ED7C-C947-BF88-3C7C5DDC75F0}" type="pres">
      <dgm:prSet presAssocID="{5D8A107C-ADCC-EF42-B102-93A34B4F32E8}" presName="hierChild5" presStyleCnt="0"/>
      <dgm:spPr/>
    </dgm:pt>
    <dgm:pt modelId="{ACE867C8-2420-1845-98E0-D39FA1A1DC83}" type="pres">
      <dgm:prSet presAssocID="{34771FB5-C46B-B040-8DD1-B16A07C63809}" presName="hierChild5" presStyleCnt="0"/>
      <dgm:spPr/>
    </dgm:pt>
    <dgm:pt modelId="{88BCC6BC-9230-0A44-8530-C11853133348}" type="pres">
      <dgm:prSet presAssocID="{EAE59DB4-31A1-3149-81F8-7FFDBFA1E8BB}" presName="Name37" presStyleLbl="parChTrans1D2" presStyleIdx="1" presStyleCnt="7"/>
      <dgm:spPr/>
    </dgm:pt>
    <dgm:pt modelId="{AC18B5A7-314F-4C45-907A-0BBE00D64A99}" type="pres">
      <dgm:prSet presAssocID="{C195701F-B255-BA4C-8C71-0F344996DADB}" presName="hierRoot2" presStyleCnt="0">
        <dgm:presLayoutVars>
          <dgm:hierBranch val="init"/>
        </dgm:presLayoutVars>
      </dgm:prSet>
      <dgm:spPr/>
    </dgm:pt>
    <dgm:pt modelId="{5F3CF492-AD03-B446-ABD1-2EA3767B3A04}" type="pres">
      <dgm:prSet presAssocID="{C195701F-B255-BA4C-8C71-0F344996DADB}" presName="rootComposite" presStyleCnt="0"/>
      <dgm:spPr/>
    </dgm:pt>
    <dgm:pt modelId="{1C809BCF-5897-624A-955F-26DF21E4D018}" type="pres">
      <dgm:prSet presAssocID="{C195701F-B255-BA4C-8C71-0F344996DADB}" presName="rootText" presStyleLbl="node2" presStyleIdx="1" presStyleCnt="7" custLinFactNeighborX="-58" custLinFactNeighborY="-45331">
        <dgm:presLayoutVars>
          <dgm:chPref val="3"/>
        </dgm:presLayoutVars>
      </dgm:prSet>
      <dgm:spPr/>
    </dgm:pt>
    <dgm:pt modelId="{82312633-6874-6C4B-B8E2-057DBB7440A1}" type="pres">
      <dgm:prSet presAssocID="{C195701F-B255-BA4C-8C71-0F344996DADB}" presName="rootConnector" presStyleLbl="node2" presStyleIdx="1" presStyleCnt="7"/>
      <dgm:spPr/>
    </dgm:pt>
    <dgm:pt modelId="{41FD575A-07A4-0945-9348-ED396C349A15}" type="pres">
      <dgm:prSet presAssocID="{C195701F-B255-BA4C-8C71-0F344996DADB}" presName="hierChild4" presStyleCnt="0"/>
      <dgm:spPr/>
    </dgm:pt>
    <dgm:pt modelId="{465F8378-F4DD-1845-A46B-3ADEB7483E9E}" type="pres">
      <dgm:prSet presAssocID="{5630D994-9DF4-0046-8723-0EB191B213A6}" presName="Name37" presStyleLbl="parChTrans1D3" presStyleIdx="1" presStyleCnt="7"/>
      <dgm:spPr/>
    </dgm:pt>
    <dgm:pt modelId="{6871F032-92D4-4446-9F9D-CD81EA0CA4D7}" type="pres">
      <dgm:prSet presAssocID="{978AA3A1-0C38-5A41-9995-55E82FD01DBF}" presName="hierRoot2" presStyleCnt="0">
        <dgm:presLayoutVars>
          <dgm:hierBranch val="init"/>
        </dgm:presLayoutVars>
      </dgm:prSet>
      <dgm:spPr/>
    </dgm:pt>
    <dgm:pt modelId="{F84816DF-E6BD-7C4F-91E2-DA66A6419837}" type="pres">
      <dgm:prSet presAssocID="{978AA3A1-0C38-5A41-9995-55E82FD01DBF}" presName="rootComposite" presStyleCnt="0"/>
      <dgm:spPr/>
    </dgm:pt>
    <dgm:pt modelId="{D2AF0439-B513-CC48-9430-9B300F095779}" type="pres">
      <dgm:prSet presAssocID="{978AA3A1-0C38-5A41-9995-55E82FD01DBF}" presName="rootText" presStyleLbl="node3" presStyleIdx="1" presStyleCnt="7" custScaleY="183903" custLinFactNeighborX="59" custLinFactNeighborY="-43943">
        <dgm:presLayoutVars>
          <dgm:chPref val="3"/>
        </dgm:presLayoutVars>
      </dgm:prSet>
      <dgm:spPr/>
    </dgm:pt>
    <dgm:pt modelId="{2AB1BF5D-B60F-0D4D-AC9C-70014781E5DD}" type="pres">
      <dgm:prSet presAssocID="{978AA3A1-0C38-5A41-9995-55E82FD01DBF}" presName="rootConnector" presStyleLbl="node3" presStyleIdx="1" presStyleCnt="7"/>
      <dgm:spPr/>
    </dgm:pt>
    <dgm:pt modelId="{5CBF5461-E845-A64F-9902-D620F3950441}" type="pres">
      <dgm:prSet presAssocID="{978AA3A1-0C38-5A41-9995-55E82FD01DBF}" presName="hierChild4" presStyleCnt="0"/>
      <dgm:spPr/>
    </dgm:pt>
    <dgm:pt modelId="{4252C547-B8BA-284C-AB73-4278317BBB9F}" type="pres">
      <dgm:prSet presAssocID="{978AA3A1-0C38-5A41-9995-55E82FD01DBF}" presName="hierChild5" presStyleCnt="0"/>
      <dgm:spPr/>
    </dgm:pt>
    <dgm:pt modelId="{40E7C67D-92F0-C447-BBD1-4C9FDE60523D}" type="pres">
      <dgm:prSet presAssocID="{C195701F-B255-BA4C-8C71-0F344996DADB}" presName="hierChild5" presStyleCnt="0"/>
      <dgm:spPr/>
    </dgm:pt>
    <dgm:pt modelId="{B65DD0F4-8304-A841-B7EE-6C4F057B91DF}" type="pres">
      <dgm:prSet presAssocID="{3A350B81-D758-B54F-BA39-1AD6FD7E3378}" presName="Name37" presStyleLbl="parChTrans1D2" presStyleIdx="2" presStyleCnt="7"/>
      <dgm:spPr/>
    </dgm:pt>
    <dgm:pt modelId="{DC4E0421-BBE0-954B-BBD2-C3E0136FC9D7}" type="pres">
      <dgm:prSet presAssocID="{B3A0ED94-3A96-0F4B-9B40-63DACE5DA908}" presName="hierRoot2" presStyleCnt="0">
        <dgm:presLayoutVars>
          <dgm:hierBranch val="init"/>
        </dgm:presLayoutVars>
      </dgm:prSet>
      <dgm:spPr/>
    </dgm:pt>
    <dgm:pt modelId="{7CCF6132-82DC-3140-8D56-3108F756202F}" type="pres">
      <dgm:prSet presAssocID="{B3A0ED94-3A96-0F4B-9B40-63DACE5DA908}" presName="rootComposite" presStyleCnt="0"/>
      <dgm:spPr/>
    </dgm:pt>
    <dgm:pt modelId="{4BB66199-20F9-F24E-80CE-459861D313D5}" type="pres">
      <dgm:prSet presAssocID="{B3A0ED94-3A96-0F4B-9B40-63DACE5DA908}" presName="rootText" presStyleLbl="node2" presStyleIdx="2" presStyleCnt="7" custLinFactNeighborX="-58" custLinFactNeighborY="-45331">
        <dgm:presLayoutVars>
          <dgm:chPref val="3"/>
        </dgm:presLayoutVars>
      </dgm:prSet>
      <dgm:spPr/>
    </dgm:pt>
    <dgm:pt modelId="{285FCA77-5446-AD40-A5D5-3383EE1907D8}" type="pres">
      <dgm:prSet presAssocID="{B3A0ED94-3A96-0F4B-9B40-63DACE5DA908}" presName="rootConnector" presStyleLbl="node2" presStyleIdx="2" presStyleCnt="7"/>
      <dgm:spPr/>
    </dgm:pt>
    <dgm:pt modelId="{CCB379E0-66A5-BC42-8AC6-31461BC0BF85}" type="pres">
      <dgm:prSet presAssocID="{B3A0ED94-3A96-0F4B-9B40-63DACE5DA908}" presName="hierChild4" presStyleCnt="0"/>
      <dgm:spPr/>
    </dgm:pt>
    <dgm:pt modelId="{2A8963F2-6517-BF45-9F6B-ACFF65EAD191}" type="pres">
      <dgm:prSet presAssocID="{BD829931-0308-424F-B048-15D4D9248638}" presName="Name37" presStyleLbl="parChTrans1D3" presStyleIdx="2" presStyleCnt="7"/>
      <dgm:spPr/>
    </dgm:pt>
    <dgm:pt modelId="{2065F6DB-05F1-2E4A-ABBA-F3ED4EEAC58E}" type="pres">
      <dgm:prSet presAssocID="{161B27F1-D322-C749-BD72-318C3E1E5B6D}" presName="hierRoot2" presStyleCnt="0">
        <dgm:presLayoutVars>
          <dgm:hierBranch val="init"/>
        </dgm:presLayoutVars>
      </dgm:prSet>
      <dgm:spPr/>
    </dgm:pt>
    <dgm:pt modelId="{D28197D5-851A-784E-9116-A19AF6627613}" type="pres">
      <dgm:prSet presAssocID="{161B27F1-D322-C749-BD72-318C3E1E5B6D}" presName="rootComposite" presStyleCnt="0"/>
      <dgm:spPr/>
    </dgm:pt>
    <dgm:pt modelId="{E3358F88-D52B-4A45-BB90-216AF39C02AF}" type="pres">
      <dgm:prSet presAssocID="{161B27F1-D322-C749-BD72-318C3E1E5B6D}" presName="rootText" presStyleLbl="node3" presStyleIdx="2" presStyleCnt="7" custScaleY="183903" custLinFactNeighborX="59" custLinFactNeighborY="-43943">
        <dgm:presLayoutVars>
          <dgm:chPref val="3"/>
        </dgm:presLayoutVars>
      </dgm:prSet>
      <dgm:spPr/>
    </dgm:pt>
    <dgm:pt modelId="{61FB1032-B5D9-4544-8BA2-EEA5B4BD430D}" type="pres">
      <dgm:prSet presAssocID="{161B27F1-D322-C749-BD72-318C3E1E5B6D}" presName="rootConnector" presStyleLbl="node3" presStyleIdx="2" presStyleCnt="7"/>
      <dgm:spPr/>
    </dgm:pt>
    <dgm:pt modelId="{E58DAE29-6A40-EC48-8A98-1C240FB366B5}" type="pres">
      <dgm:prSet presAssocID="{161B27F1-D322-C749-BD72-318C3E1E5B6D}" presName="hierChild4" presStyleCnt="0"/>
      <dgm:spPr/>
    </dgm:pt>
    <dgm:pt modelId="{26B5F243-8616-AE4F-9A2B-EB37C1AF3F3D}" type="pres">
      <dgm:prSet presAssocID="{161B27F1-D322-C749-BD72-318C3E1E5B6D}" presName="hierChild5" presStyleCnt="0"/>
      <dgm:spPr/>
    </dgm:pt>
    <dgm:pt modelId="{A306EA50-BE5C-2848-B82B-77AA792C2958}" type="pres">
      <dgm:prSet presAssocID="{B3A0ED94-3A96-0F4B-9B40-63DACE5DA908}" presName="hierChild5" presStyleCnt="0"/>
      <dgm:spPr/>
    </dgm:pt>
    <dgm:pt modelId="{C7858326-9910-E84C-B3DD-57261567C0C6}" type="pres">
      <dgm:prSet presAssocID="{2D09441F-958C-A140-91F5-65751A988233}" presName="Name37" presStyleLbl="parChTrans1D2" presStyleIdx="3" presStyleCnt="7"/>
      <dgm:spPr/>
    </dgm:pt>
    <dgm:pt modelId="{C5742471-4168-7A45-9A2C-8CFA5ACA615C}" type="pres">
      <dgm:prSet presAssocID="{22F27CC7-7028-DB44-97ED-862DB884AC7D}" presName="hierRoot2" presStyleCnt="0">
        <dgm:presLayoutVars>
          <dgm:hierBranch val="init"/>
        </dgm:presLayoutVars>
      </dgm:prSet>
      <dgm:spPr/>
    </dgm:pt>
    <dgm:pt modelId="{F0283151-370D-EE4D-A80F-93186B40CF74}" type="pres">
      <dgm:prSet presAssocID="{22F27CC7-7028-DB44-97ED-862DB884AC7D}" presName="rootComposite" presStyleCnt="0"/>
      <dgm:spPr/>
    </dgm:pt>
    <dgm:pt modelId="{15A57DE3-093C-3846-AC04-1D8E8D29A790}" type="pres">
      <dgm:prSet presAssocID="{22F27CC7-7028-DB44-97ED-862DB884AC7D}" presName="rootText" presStyleLbl="node2" presStyleIdx="3" presStyleCnt="7" custLinFactNeighborX="-58" custLinFactNeighborY="-45331">
        <dgm:presLayoutVars>
          <dgm:chPref val="3"/>
        </dgm:presLayoutVars>
      </dgm:prSet>
      <dgm:spPr/>
    </dgm:pt>
    <dgm:pt modelId="{3103FDA1-AC7B-D545-9E82-43BAFAC4D680}" type="pres">
      <dgm:prSet presAssocID="{22F27CC7-7028-DB44-97ED-862DB884AC7D}" presName="rootConnector" presStyleLbl="node2" presStyleIdx="3" presStyleCnt="7"/>
      <dgm:spPr/>
    </dgm:pt>
    <dgm:pt modelId="{D6A6B2F9-3EF4-BD4C-BEDA-34999699A5B7}" type="pres">
      <dgm:prSet presAssocID="{22F27CC7-7028-DB44-97ED-862DB884AC7D}" presName="hierChild4" presStyleCnt="0"/>
      <dgm:spPr/>
    </dgm:pt>
    <dgm:pt modelId="{BF30BB34-F3BF-594B-9573-0FDA91191793}" type="pres">
      <dgm:prSet presAssocID="{99AAAA31-9DE1-4940-BC04-57CBC833E65A}" presName="Name37" presStyleLbl="parChTrans1D3" presStyleIdx="3" presStyleCnt="7"/>
      <dgm:spPr/>
    </dgm:pt>
    <dgm:pt modelId="{4FB2D18C-CB1C-7241-AFB5-2368B422A9D9}" type="pres">
      <dgm:prSet presAssocID="{108B5658-BDE7-D544-8A14-0394FF3F5F4B}" presName="hierRoot2" presStyleCnt="0">
        <dgm:presLayoutVars>
          <dgm:hierBranch val="init"/>
        </dgm:presLayoutVars>
      </dgm:prSet>
      <dgm:spPr/>
    </dgm:pt>
    <dgm:pt modelId="{E86C0589-87B5-9943-82ED-C64577E5A2D2}" type="pres">
      <dgm:prSet presAssocID="{108B5658-BDE7-D544-8A14-0394FF3F5F4B}" presName="rootComposite" presStyleCnt="0"/>
      <dgm:spPr/>
    </dgm:pt>
    <dgm:pt modelId="{2EEA1088-DD74-7C49-B8B6-86F298E7BFD2}" type="pres">
      <dgm:prSet presAssocID="{108B5658-BDE7-D544-8A14-0394FF3F5F4B}" presName="rootText" presStyleLbl="node3" presStyleIdx="3" presStyleCnt="7" custScaleY="183903" custLinFactNeighborX="59" custLinFactNeighborY="-43943">
        <dgm:presLayoutVars>
          <dgm:chPref val="3"/>
        </dgm:presLayoutVars>
      </dgm:prSet>
      <dgm:spPr/>
    </dgm:pt>
    <dgm:pt modelId="{D3CB484F-3470-9640-9B5B-CC6854DDE0D5}" type="pres">
      <dgm:prSet presAssocID="{108B5658-BDE7-D544-8A14-0394FF3F5F4B}" presName="rootConnector" presStyleLbl="node3" presStyleIdx="3" presStyleCnt="7"/>
      <dgm:spPr/>
    </dgm:pt>
    <dgm:pt modelId="{B066D2C1-75FD-7142-9CA5-1FC33CC1E67E}" type="pres">
      <dgm:prSet presAssocID="{108B5658-BDE7-D544-8A14-0394FF3F5F4B}" presName="hierChild4" presStyleCnt="0"/>
      <dgm:spPr/>
    </dgm:pt>
    <dgm:pt modelId="{85AF8E58-7485-1A42-BABC-FDBC111CF450}" type="pres">
      <dgm:prSet presAssocID="{108B5658-BDE7-D544-8A14-0394FF3F5F4B}" presName="hierChild5" presStyleCnt="0"/>
      <dgm:spPr/>
    </dgm:pt>
    <dgm:pt modelId="{12529F85-CABD-8F4E-AA07-109A544BF9C4}" type="pres">
      <dgm:prSet presAssocID="{22F27CC7-7028-DB44-97ED-862DB884AC7D}" presName="hierChild5" presStyleCnt="0"/>
      <dgm:spPr/>
    </dgm:pt>
    <dgm:pt modelId="{0896011B-7CFB-574C-9CA6-B8BE4B4D7AC0}" type="pres">
      <dgm:prSet presAssocID="{2DA22F8E-FBFC-AC43-B76A-B39D25B0B5AE}" presName="Name37" presStyleLbl="parChTrans1D2" presStyleIdx="4" presStyleCnt="7"/>
      <dgm:spPr/>
    </dgm:pt>
    <dgm:pt modelId="{16ED5C24-C6F7-A94A-934D-D3E0FF023DEE}" type="pres">
      <dgm:prSet presAssocID="{DD50A5E3-68CA-C645-992C-960754EF1686}" presName="hierRoot2" presStyleCnt="0">
        <dgm:presLayoutVars>
          <dgm:hierBranch val="init"/>
        </dgm:presLayoutVars>
      </dgm:prSet>
      <dgm:spPr/>
    </dgm:pt>
    <dgm:pt modelId="{C32547F0-C2F1-364A-A64C-404F26D08C4D}" type="pres">
      <dgm:prSet presAssocID="{DD50A5E3-68CA-C645-992C-960754EF1686}" presName="rootComposite" presStyleCnt="0"/>
      <dgm:spPr/>
    </dgm:pt>
    <dgm:pt modelId="{85BFF516-2E8F-3247-B3B3-3E6C51A8A9F7}" type="pres">
      <dgm:prSet presAssocID="{DD50A5E3-68CA-C645-992C-960754EF1686}" presName="rootText" presStyleLbl="node2" presStyleIdx="4" presStyleCnt="7" custLinFactNeighborX="-58" custLinFactNeighborY="-45331">
        <dgm:presLayoutVars>
          <dgm:chPref val="3"/>
        </dgm:presLayoutVars>
      </dgm:prSet>
      <dgm:spPr/>
    </dgm:pt>
    <dgm:pt modelId="{3A93C4AD-2F75-234F-AC89-02B6A34FB2A3}" type="pres">
      <dgm:prSet presAssocID="{DD50A5E3-68CA-C645-992C-960754EF1686}" presName="rootConnector" presStyleLbl="node2" presStyleIdx="4" presStyleCnt="7"/>
      <dgm:spPr/>
    </dgm:pt>
    <dgm:pt modelId="{1C7A6C44-1760-3E42-98B0-7C51CC3D4E86}" type="pres">
      <dgm:prSet presAssocID="{DD50A5E3-68CA-C645-992C-960754EF1686}" presName="hierChild4" presStyleCnt="0"/>
      <dgm:spPr/>
    </dgm:pt>
    <dgm:pt modelId="{EBC2280C-2102-7F4D-8FC0-BBBFD8AA49AA}" type="pres">
      <dgm:prSet presAssocID="{30231133-35E1-5948-AED1-932866ABD259}" presName="Name37" presStyleLbl="parChTrans1D3" presStyleIdx="4" presStyleCnt="7"/>
      <dgm:spPr/>
    </dgm:pt>
    <dgm:pt modelId="{28E090DD-4CE1-6448-975B-841AF71EE9CB}" type="pres">
      <dgm:prSet presAssocID="{8E5C2C8D-FEA2-C645-A3F9-39B140D7DFAC}" presName="hierRoot2" presStyleCnt="0">
        <dgm:presLayoutVars>
          <dgm:hierBranch val="init"/>
        </dgm:presLayoutVars>
      </dgm:prSet>
      <dgm:spPr/>
    </dgm:pt>
    <dgm:pt modelId="{E0A55B58-C4B5-0241-88AD-C9BFB46FAE83}" type="pres">
      <dgm:prSet presAssocID="{8E5C2C8D-FEA2-C645-A3F9-39B140D7DFAC}" presName="rootComposite" presStyleCnt="0"/>
      <dgm:spPr/>
    </dgm:pt>
    <dgm:pt modelId="{F88E6047-71EF-044E-BE1E-D26F2E975F4E}" type="pres">
      <dgm:prSet presAssocID="{8E5C2C8D-FEA2-C645-A3F9-39B140D7DFAC}" presName="rootText" presStyleLbl="node3" presStyleIdx="4" presStyleCnt="7" custScaleY="184151" custLinFactNeighborX="59" custLinFactNeighborY="-43943">
        <dgm:presLayoutVars>
          <dgm:chPref val="3"/>
        </dgm:presLayoutVars>
      </dgm:prSet>
      <dgm:spPr/>
    </dgm:pt>
    <dgm:pt modelId="{4C1061C0-2A1F-BE45-A5C9-8F4AE6633F8B}" type="pres">
      <dgm:prSet presAssocID="{8E5C2C8D-FEA2-C645-A3F9-39B140D7DFAC}" presName="rootConnector" presStyleLbl="node3" presStyleIdx="4" presStyleCnt="7"/>
      <dgm:spPr/>
    </dgm:pt>
    <dgm:pt modelId="{D8B8675F-0E6F-3940-B59B-B36920DBAC78}" type="pres">
      <dgm:prSet presAssocID="{8E5C2C8D-FEA2-C645-A3F9-39B140D7DFAC}" presName="hierChild4" presStyleCnt="0"/>
      <dgm:spPr/>
    </dgm:pt>
    <dgm:pt modelId="{FFCFAF38-5CD6-B140-BA02-553BB21EE4B5}" type="pres">
      <dgm:prSet presAssocID="{8E5C2C8D-FEA2-C645-A3F9-39B140D7DFAC}" presName="hierChild5" presStyleCnt="0"/>
      <dgm:spPr/>
    </dgm:pt>
    <dgm:pt modelId="{32FCC025-A5BC-0241-8DA7-C16CAD5600C6}" type="pres">
      <dgm:prSet presAssocID="{DD50A5E3-68CA-C645-992C-960754EF1686}" presName="hierChild5" presStyleCnt="0"/>
      <dgm:spPr/>
    </dgm:pt>
    <dgm:pt modelId="{44709D11-BA53-A843-8F0C-D701F29D33C4}" type="pres">
      <dgm:prSet presAssocID="{30DF04D7-3C9B-8545-AB6A-0E41DA814B7D}" presName="Name37" presStyleLbl="parChTrans1D2" presStyleIdx="5" presStyleCnt="7"/>
      <dgm:spPr/>
    </dgm:pt>
    <dgm:pt modelId="{62E03F77-1647-D24E-A54F-6397EE06234B}" type="pres">
      <dgm:prSet presAssocID="{3965EBD9-D6CF-B540-A119-6256FABD55C5}" presName="hierRoot2" presStyleCnt="0">
        <dgm:presLayoutVars>
          <dgm:hierBranch val="init"/>
        </dgm:presLayoutVars>
      </dgm:prSet>
      <dgm:spPr/>
    </dgm:pt>
    <dgm:pt modelId="{BCA0CAD7-6CC7-5F45-9C67-6558CAE7DA53}" type="pres">
      <dgm:prSet presAssocID="{3965EBD9-D6CF-B540-A119-6256FABD55C5}" presName="rootComposite" presStyleCnt="0"/>
      <dgm:spPr/>
    </dgm:pt>
    <dgm:pt modelId="{6886D156-003D-C341-B017-162EB15CE9DF}" type="pres">
      <dgm:prSet presAssocID="{3965EBD9-D6CF-B540-A119-6256FABD55C5}" presName="rootText" presStyleLbl="node2" presStyleIdx="5" presStyleCnt="7" custLinFactNeighborX="-58" custLinFactNeighborY="-45331">
        <dgm:presLayoutVars>
          <dgm:chPref val="3"/>
        </dgm:presLayoutVars>
      </dgm:prSet>
      <dgm:spPr/>
    </dgm:pt>
    <dgm:pt modelId="{8E2E4CAA-3718-9944-B976-1DF016CA61EB}" type="pres">
      <dgm:prSet presAssocID="{3965EBD9-D6CF-B540-A119-6256FABD55C5}" presName="rootConnector" presStyleLbl="node2" presStyleIdx="5" presStyleCnt="7"/>
      <dgm:spPr/>
    </dgm:pt>
    <dgm:pt modelId="{FE764D03-6D99-6547-A0CC-81925A34720C}" type="pres">
      <dgm:prSet presAssocID="{3965EBD9-D6CF-B540-A119-6256FABD55C5}" presName="hierChild4" presStyleCnt="0"/>
      <dgm:spPr/>
    </dgm:pt>
    <dgm:pt modelId="{C3978B94-0290-2F4D-B109-ADE6F7E1751E}" type="pres">
      <dgm:prSet presAssocID="{E912664B-4ED2-5C4F-9A26-D12FC9A6213D}" presName="Name37" presStyleLbl="parChTrans1D3" presStyleIdx="5" presStyleCnt="7"/>
      <dgm:spPr/>
    </dgm:pt>
    <dgm:pt modelId="{81A494F4-FF80-7143-A9A5-D2BB73CBAA90}" type="pres">
      <dgm:prSet presAssocID="{4F6B3CA3-97F6-B54D-BEF0-AC0A7D479073}" presName="hierRoot2" presStyleCnt="0">
        <dgm:presLayoutVars>
          <dgm:hierBranch val="init"/>
        </dgm:presLayoutVars>
      </dgm:prSet>
      <dgm:spPr/>
    </dgm:pt>
    <dgm:pt modelId="{715B9DB7-D878-2F40-B906-5608269B1F74}" type="pres">
      <dgm:prSet presAssocID="{4F6B3CA3-97F6-B54D-BEF0-AC0A7D479073}" presName="rootComposite" presStyleCnt="0"/>
      <dgm:spPr/>
    </dgm:pt>
    <dgm:pt modelId="{CB056111-26C8-3F43-B2F2-F14152E64574}" type="pres">
      <dgm:prSet presAssocID="{4F6B3CA3-97F6-B54D-BEF0-AC0A7D479073}" presName="rootText" presStyleLbl="node3" presStyleIdx="5" presStyleCnt="7" custScaleY="184151" custLinFactNeighborX="59" custLinFactNeighborY="-43943">
        <dgm:presLayoutVars>
          <dgm:chPref val="3"/>
        </dgm:presLayoutVars>
      </dgm:prSet>
      <dgm:spPr/>
    </dgm:pt>
    <dgm:pt modelId="{83858C11-059B-B543-82CE-F60123C60663}" type="pres">
      <dgm:prSet presAssocID="{4F6B3CA3-97F6-B54D-BEF0-AC0A7D479073}" presName="rootConnector" presStyleLbl="node3" presStyleIdx="5" presStyleCnt="7"/>
      <dgm:spPr/>
    </dgm:pt>
    <dgm:pt modelId="{0663D33C-5C00-5541-9A48-3A80862CE73A}" type="pres">
      <dgm:prSet presAssocID="{4F6B3CA3-97F6-B54D-BEF0-AC0A7D479073}" presName="hierChild4" presStyleCnt="0"/>
      <dgm:spPr/>
    </dgm:pt>
    <dgm:pt modelId="{9846197C-7598-624C-A0A2-35105357AF86}" type="pres">
      <dgm:prSet presAssocID="{4F6B3CA3-97F6-B54D-BEF0-AC0A7D479073}" presName="hierChild5" presStyleCnt="0"/>
      <dgm:spPr/>
    </dgm:pt>
    <dgm:pt modelId="{F44855C0-CE0F-CF46-9228-DD000037CFDC}" type="pres">
      <dgm:prSet presAssocID="{3965EBD9-D6CF-B540-A119-6256FABD55C5}" presName="hierChild5" presStyleCnt="0"/>
      <dgm:spPr/>
    </dgm:pt>
    <dgm:pt modelId="{3D043401-61EB-2749-B96F-6C0CB04C82BE}" type="pres">
      <dgm:prSet presAssocID="{574451CD-11AA-994D-932C-AC20B79E69E6}" presName="Name37" presStyleLbl="parChTrans1D2" presStyleIdx="6" presStyleCnt="7"/>
      <dgm:spPr/>
    </dgm:pt>
    <dgm:pt modelId="{78E60590-D319-C24A-8062-C5F9ED92AAFA}" type="pres">
      <dgm:prSet presAssocID="{7AEE8B80-0A23-0E4A-A948-B75E95C5426C}" presName="hierRoot2" presStyleCnt="0">
        <dgm:presLayoutVars>
          <dgm:hierBranch val="init"/>
        </dgm:presLayoutVars>
      </dgm:prSet>
      <dgm:spPr/>
    </dgm:pt>
    <dgm:pt modelId="{D88B9953-6C3F-B04C-84EF-86FFE83FB7AD}" type="pres">
      <dgm:prSet presAssocID="{7AEE8B80-0A23-0E4A-A948-B75E95C5426C}" presName="rootComposite" presStyleCnt="0"/>
      <dgm:spPr/>
    </dgm:pt>
    <dgm:pt modelId="{320FDC8D-F22C-B242-8FDD-FDE12137BEA5}" type="pres">
      <dgm:prSet presAssocID="{7AEE8B80-0A23-0E4A-A948-B75E95C5426C}" presName="rootText" presStyleLbl="node2" presStyleIdx="6" presStyleCnt="7" custLinFactNeighborX="-58" custLinFactNeighborY="-45331">
        <dgm:presLayoutVars>
          <dgm:chPref val="3"/>
        </dgm:presLayoutVars>
      </dgm:prSet>
      <dgm:spPr/>
    </dgm:pt>
    <dgm:pt modelId="{17329F5B-2982-C34E-86F1-3E3C467CA6D9}" type="pres">
      <dgm:prSet presAssocID="{7AEE8B80-0A23-0E4A-A948-B75E95C5426C}" presName="rootConnector" presStyleLbl="node2" presStyleIdx="6" presStyleCnt="7"/>
      <dgm:spPr/>
    </dgm:pt>
    <dgm:pt modelId="{13D83F0D-9982-FC42-8C66-BC4D7EC76F0C}" type="pres">
      <dgm:prSet presAssocID="{7AEE8B80-0A23-0E4A-A948-B75E95C5426C}" presName="hierChild4" presStyleCnt="0"/>
      <dgm:spPr/>
    </dgm:pt>
    <dgm:pt modelId="{13E38E48-690F-5E4A-AD48-E70B4DD6255C}" type="pres">
      <dgm:prSet presAssocID="{ACD4CA48-5304-7F41-8A18-7B601E274EA7}" presName="Name37" presStyleLbl="parChTrans1D3" presStyleIdx="6" presStyleCnt="7"/>
      <dgm:spPr/>
    </dgm:pt>
    <dgm:pt modelId="{2CF96305-066D-EF4A-95D4-1B48E7A96693}" type="pres">
      <dgm:prSet presAssocID="{A62DC686-CF3D-3745-B442-049453B2EBB5}" presName="hierRoot2" presStyleCnt="0">
        <dgm:presLayoutVars>
          <dgm:hierBranch val="init"/>
        </dgm:presLayoutVars>
      </dgm:prSet>
      <dgm:spPr/>
    </dgm:pt>
    <dgm:pt modelId="{E994A120-C3AF-6142-8F9C-1B09F6177033}" type="pres">
      <dgm:prSet presAssocID="{A62DC686-CF3D-3745-B442-049453B2EBB5}" presName="rootComposite" presStyleCnt="0"/>
      <dgm:spPr/>
    </dgm:pt>
    <dgm:pt modelId="{6D5D3ED5-68A0-DA47-AFF4-119EABE68B5D}" type="pres">
      <dgm:prSet presAssocID="{A62DC686-CF3D-3745-B442-049453B2EBB5}" presName="rootText" presStyleLbl="node3" presStyleIdx="6" presStyleCnt="7" custScaleY="184151" custLinFactNeighborX="59" custLinFactNeighborY="-43943">
        <dgm:presLayoutVars>
          <dgm:chPref val="3"/>
        </dgm:presLayoutVars>
      </dgm:prSet>
      <dgm:spPr/>
    </dgm:pt>
    <dgm:pt modelId="{919EE353-CBD3-E546-8FE1-7DB5D5FF2A49}" type="pres">
      <dgm:prSet presAssocID="{A62DC686-CF3D-3745-B442-049453B2EBB5}" presName="rootConnector" presStyleLbl="node3" presStyleIdx="6" presStyleCnt="7"/>
      <dgm:spPr/>
    </dgm:pt>
    <dgm:pt modelId="{186ACE81-B4DA-A342-8450-F26270118C7F}" type="pres">
      <dgm:prSet presAssocID="{A62DC686-CF3D-3745-B442-049453B2EBB5}" presName="hierChild4" presStyleCnt="0"/>
      <dgm:spPr/>
    </dgm:pt>
    <dgm:pt modelId="{68B3B365-172B-6745-AE43-8E5A92CEBF7F}" type="pres">
      <dgm:prSet presAssocID="{A62DC686-CF3D-3745-B442-049453B2EBB5}" presName="hierChild5" presStyleCnt="0"/>
      <dgm:spPr/>
    </dgm:pt>
    <dgm:pt modelId="{6C20C68C-48A0-8043-82A1-FE521220EB37}" type="pres">
      <dgm:prSet presAssocID="{7AEE8B80-0A23-0E4A-A948-B75E95C5426C}" presName="hierChild5" presStyleCnt="0"/>
      <dgm:spPr/>
    </dgm:pt>
    <dgm:pt modelId="{96ADF38F-4A60-D545-BA8C-0803DE199240}" type="pres">
      <dgm:prSet presAssocID="{199EAA7B-5E6C-1E48-B646-79322A7D2C71}" presName="hierChild3" presStyleCnt="0"/>
      <dgm:spPr/>
    </dgm:pt>
  </dgm:ptLst>
  <dgm:cxnLst>
    <dgm:cxn modelId="{CC6A3701-7911-DF45-8B3B-E1EEDC5C6655}" type="presOf" srcId="{A62DC686-CF3D-3745-B442-049453B2EBB5}" destId="{6D5D3ED5-68A0-DA47-AFF4-119EABE68B5D}" srcOrd="0" destOrd="0" presId="urn:microsoft.com/office/officeart/2005/8/layout/orgChart1"/>
    <dgm:cxn modelId="{EC16A605-4686-4141-A27C-3B4B8ADE8E24}" type="presOf" srcId="{3965EBD9-D6CF-B540-A119-6256FABD55C5}" destId="{6886D156-003D-C341-B017-162EB15CE9DF}" srcOrd="0" destOrd="0" presId="urn:microsoft.com/office/officeart/2005/8/layout/orgChart1"/>
    <dgm:cxn modelId="{9784C305-286A-2C4D-81A6-235C3E5754EF}" type="presOf" srcId="{161B27F1-D322-C749-BD72-318C3E1E5B6D}" destId="{E3358F88-D52B-4A45-BB90-216AF39C02AF}" srcOrd="0" destOrd="0" presId="urn:microsoft.com/office/officeart/2005/8/layout/orgChart1"/>
    <dgm:cxn modelId="{BD5EB60B-9CFE-1443-9BF8-2925E505F250}" srcId="{199EAA7B-5E6C-1E48-B646-79322A7D2C71}" destId="{B3A0ED94-3A96-0F4B-9B40-63DACE5DA908}" srcOrd="2" destOrd="0" parTransId="{3A350B81-D758-B54F-BA39-1AD6FD7E3378}" sibTransId="{B21C7313-8892-FD4B-8F5C-40082655F1F9}"/>
    <dgm:cxn modelId="{F5789B0F-8356-A34E-B8FC-21AC14A5067E}" type="presOf" srcId="{2DA22F8E-FBFC-AC43-B76A-B39D25B0B5AE}" destId="{0896011B-7CFB-574C-9CA6-B8BE4B4D7AC0}" srcOrd="0" destOrd="0" presId="urn:microsoft.com/office/officeart/2005/8/layout/orgChart1"/>
    <dgm:cxn modelId="{CCD45D19-CDC1-8145-814F-5E440DECE117}" type="presOf" srcId="{3A350B81-D758-B54F-BA39-1AD6FD7E3378}" destId="{B65DD0F4-8304-A841-B7EE-6C4F057B91DF}" srcOrd="0" destOrd="0" presId="urn:microsoft.com/office/officeart/2005/8/layout/orgChart1"/>
    <dgm:cxn modelId="{0B82BD19-09AD-B84E-A448-6270A31D93C0}" type="presOf" srcId="{30DF04D7-3C9B-8545-AB6A-0E41DA814B7D}" destId="{44709D11-BA53-A843-8F0C-D701F29D33C4}" srcOrd="0" destOrd="0" presId="urn:microsoft.com/office/officeart/2005/8/layout/orgChart1"/>
    <dgm:cxn modelId="{69DFEE1E-FCC0-3A4E-8968-C34BCF11FF7C}" type="presOf" srcId="{8E5C2C8D-FEA2-C645-A3F9-39B140D7DFAC}" destId="{F88E6047-71EF-044E-BE1E-D26F2E975F4E}" srcOrd="0" destOrd="0" presId="urn:microsoft.com/office/officeart/2005/8/layout/orgChart1"/>
    <dgm:cxn modelId="{4333F31F-1611-F54B-944C-9AF906133A4F}" type="presOf" srcId="{7AEE8B80-0A23-0E4A-A948-B75E95C5426C}" destId="{320FDC8D-F22C-B242-8FDD-FDE12137BEA5}" srcOrd="0" destOrd="0" presId="urn:microsoft.com/office/officeart/2005/8/layout/orgChart1"/>
    <dgm:cxn modelId="{76622F21-F815-9C4F-AE77-8FF4C0A2905E}" type="presOf" srcId="{161B27F1-D322-C749-BD72-318C3E1E5B6D}" destId="{61FB1032-B5D9-4544-8BA2-EEA5B4BD430D}" srcOrd="1" destOrd="0" presId="urn:microsoft.com/office/officeart/2005/8/layout/orgChart1"/>
    <dgm:cxn modelId="{65F73121-1F76-D045-B7F7-9A924551B96A}" srcId="{199EAA7B-5E6C-1E48-B646-79322A7D2C71}" destId="{34771FB5-C46B-B040-8DD1-B16A07C63809}" srcOrd="0" destOrd="0" parTransId="{5568B748-33C7-574F-B1FA-03EFF8B1FF43}" sibTransId="{E0B01312-7948-F64C-93F8-28BDBE03BDC7}"/>
    <dgm:cxn modelId="{7C907221-4AE6-CC48-87CF-4ED01867728D}" srcId="{3B5FBAAC-3D49-B045-A94E-A030AE2EBDAD}" destId="{199EAA7B-5E6C-1E48-B646-79322A7D2C71}" srcOrd="0" destOrd="0" parTransId="{75028576-7FA4-CD48-A792-9E9A9CA1990A}" sibTransId="{9DA6E6E9-CBF2-7E4D-A5AF-8F6A76F0D110}"/>
    <dgm:cxn modelId="{93475424-F9FF-0E47-B89D-505D5A46F240}" type="presOf" srcId="{DD50A5E3-68CA-C645-992C-960754EF1686}" destId="{85BFF516-2E8F-3247-B3B3-3E6C51A8A9F7}" srcOrd="0" destOrd="0" presId="urn:microsoft.com/office/officeart/2005/8/layout/orgChart1"/>
    <dgm:cxn modelId="{5F02E126-2EEB-854C-B97A-A1FA5AB0320F}" type="presOf" srcId="{99AAAA31-9DE1-4940-BC04-57CBC833E65A}" destId="{BF30BB34-F3BF-594B-9573-0FDA91191793}" srcOrd="0" destOrd="0" presId="urn:microsoft.com/office/officeart/2005/8/layout/orgChart1"/>
    <dgm:cxn modelId="{706D4328-2C2C-9840-B2E8-59D43047321F}" type="presOf" srcId="{31454E6B-1624-814E-99DE-A486BC0259FA}" destId="{907C5E20-7794-3549-A7D1-7494DEE3810B}" srcOrd="0" destOrd="0" presId="urn:microsoft.com/office/officeart/2005/8/layout/orgChart1"/>
    <dgm:cxn modelId="{C5E35F2A-4DA8-B14F-9CFB-1A6BAB0B5396}" type="presOf" srcId="{4F6B3CA3-97F6-B54D-BEF0-AC0A7D479073}" destId="{83858C11-059B-B543-82CE-F60123C60663}" srcOrd="1" destOrd="0" presId="urn:microsoft.com/office/officeart/2005/8/layout/orgChart1"/>
    <dgm:cxn modelId="{C91C2033-6A8F-EF45-9072-E47EF6B062D3}" type="presOf" srcId="{B3A0ED94-3A96-0F4B-9B40-63DACE5DA908}" destId="{285FCA77-5446-AD40-A5D5-3383EE1907D8}" srcOrd="1" destOrd="0" presId="urn:microsoft.com/office/officeart/2005/8/layout/orgChart1"/>
    <dgm:cxn modelId="{D5C43A34-14CC-1742-B00D-56D15CBFA025}" srcId="{C195701F-B255-BA4C-8C71-0F344996DADB}" destId="{978AA3A1-0C38-5A41-9995-55E82FD01DBF}" srcOrd="0" destOrd="0" parTransId="{5630D994-9DF4-0046-8723-0EB191B213A6}" sibTransId="{D6129324-F9A5-194B-9B68-27E86B5B6DAB}"/>
    <dgm:cxn modelId="{DB40BF35-8FBC-D948-BC84-F2AD140D944B}" srcId="{22F27CC7-7028-DB44-97ED-862DB884AC7D}" destId="{108B5658-BDE7-D544-8A14-0394FF3F5F4B}" srcOrd="0" destOrd="0" parTransId="{99AAAA31-9DE1-4940-BC04-57CBC833E65A}" sibTransId="{88958DA9-6902-B542-BCA1-3376367343E7}"/>
    <dgm:cxn modelId="{20941436-6834-4C48-A602-E1DD8DADCCE8}" type="presOf" srcId="{A62DC686-CF3D-3745-B442-049453B2EBB5}" destId="{919EE353-CBD3-E546-8FE1-7DB5D5FF2A49}" srcOrd="1" destOrd="0" presId="urn:microsoft.com/office/officeart/2005/8/layout/orgChart1"/>
    <dgm:cxn modelId="{2177763A-D9E7-1645-944B-30FFCA0661D9}" type="presOf" srcId="{E912664B-4ED2-5C4F-9A26-D12FC9A6213D}" destId="{C3978B94-0290-2F4D-B109-ADE6F7E1751E}" srcOrd="0" destOrd="0" presId="urn:microsoft.com/office/officeart/2005/8/layout/orgChart1"/>
    <dgm:cxn modelId="{3EDFB13C-4B70-4243-8B67-78C00F0B4BA8}" srcId="{199EAA7B-5E6C-1E48-B646-79322A7D2C71}" destId="{DD50A5E3-68CA-C645-992C-960754EF1686}" srcOrd="4" destOrd="0" parTransId="{2DA22F8E-FBFC-AC43-B76A-B39D25B0B5AE}" sibTransId="{292332D1-F73D-884E-909B-7D357454D746}"/>
    <dgm:cxn modelId="{B2552740-D6B3-C340-86B5-1EEEF3B21135}" type="presOf" srcId="{978AA3A1-0C38-5A41-9995-55E82FD01DBF}" destId="{2AB1BF5D-B60F-0D4D-AC9C-70014781E5DD}" srcOrd="1" destOrd="0" presId="urn:microsoft.com/office/officeart/2005/8/layout/orgChart1"/>
    <dgm:cxn modelId="{B1C65945-6BF2-CC48-B243-E01D7FA978DB}" type="presOf" srcId="{978AA3A1-0C38-5A41-9995-55E82FD01DBF}" destId="{D2AF0439-B513-CC48-9430-9B300F095779}" srcOrd="0" destOrd="0" presId="urn:microsoft.com/office/officeart/2005/8/layout/orgChart1"/>
    <dgm:cxn modelId="{C2B66A4A-D1A6-9A4B-B96A-9D1D7AEC350C}" type="presOf" srcId="{34771FB5-C46B-B040-8DD1-B16A07C63809}" destId="{25B2A700-55B4-EE44-8F26-05A28FF5E175}" srcOrd="1" destOrd="0" presId="urn:microsoft.com/office/officeart/2005/8/layout/orgChart1"/>
    <dgm:cxn modelId="{663C8B4B-F1D6-0541-AD9E-A641E5C735FA}" type="presOf" srcId="{B3A0ED94-3A96-0F4B-9B40-63DACE5DA908}" destId="{4BB66199-20F9-F24E-80CE-459861D313D5}" srcOrd="0" destOrd="0" presId="urn:microsoft.com/office/officeart/2005/8/layout/orgChart1"/>
    <dgm:cxn modelId="{2A67334F-93DE-7949-8F3E-3E8C4A4D1C45}" type="presOf" srcId="{2D09441F-958C-A140-91F5-65751A988233}" destId="{C7858326-9910-E84C-B3DD-57261567C0C6}" srcOrd="0" destOrd="0" presId="urn:microsoft.com/office/officeart/2005/8/layout/orgChart1"/>
    <dgm:cxn modelId="{2710EE53-7B9F-E845-9546-E38BF16A7F26}" type="presOf" srcId="{C195701F-B255-BA4C-8C71-0F344996DADB}" destId="{82312633-6874-6C4B-B8E2-057DBB7440A1}" srcOrd="1" destOrd="0" presId="urn:microsoft.com/office/officeart/2005/8/layout/orgChart1"/>
    <dgm:cxn modelId="{9D487155-F54B-1644-A757-DA6F440CA53B}" type="presOf" srcId="{108B5658-BDE7-D544-8A14-0394FF3F5F4B}" destId="{D3CB484F-3470-9640-9B5B-CC6854DDE0D5}" srcOrd="1" destOrd="0" presId="urn:microsoft.com/office/officeart/2005/8/layout/orgChart1"/>
    <dgm:cxn modelId="{4DCB5A5C-AC0A-A94A-B627-81C9A1CD8C25}" srcId="{B3A0ED94-3A96-0F4B-9B40-63DACE5DA908}" destId="{161B27F1-D322-C749-BD72-318C3E1E5B6D}" srcOrd="0" destOrd="0" parTransId="{BD829931-0308-424F-B048-15D4D9248638}" sibTransId="{8F87E258-CEC7-AF4C-BBFA-ADCD39FF71C0}"/>
    <dgm:cxn modelId="{8F26505F-8DD9-B047-8A3F-5F785CDC34CD}" type="presOf" srcId="{199EAA7B-5E6C-1E48-B646-79322A7D2C71}" destId="{B0D1084C-2FCA-5A46-A543-3494E030A103}" srcOrd="1" destOrd="0" presId="urn:microsoft.com/office/officeart/2005/8/layout/orgChart1"/>
    <dgm:cxn modelId="{E4076E66-C6AD-5F4E-84A1-898DFBAB0302}" type="presOf" srcId="{5D8A107C-ADCC-EF42-B102-93A34B4F32E8}" destId="{FA24D65A-E430-EE48-9031-55CC6C8A9FE7}" srcOrd="1" destOrd="0" presId="urn:microsoft.com/office/officeart/2005/8/layout/orgChart1"/>
    <dgm:cxn modelId="{7DD9406B-0D3B-C34A-9FF1-9F61C14A53E6}" type="presOf" srcId="{C195701F-B255-BA4C-8C71-0F344996DADB}" destId="{1C809BCF-5897-624A-955F-26DF21E4D018}" srcOrd="0" destOrd="0" presId="urn:microsoft.com/office/officeart/2005/8/layout/orgChart1"/>
    <dgm:cxn modelId="{9B7DB76B-0EDE-F748-B816-D2F29281E78F}" srcId="{199EAA7B-5E6C-1E48-B646-79322A7D2C71}" destId="{7AEE8B80-0A23-0E4A-A948-B75E95C5426C}" srcOrd="6" destOrd="0" parTransId="{574451CD-11AA-994D-932C-AC20B79E69E6}" sibTransId="{4DD178AB-7025-F640-AB5D-3D312CFEE1E3}"/>
    <dgm:cxn modelId="{D9C4D46E-BC15-1548-A5B2-59AFCB817757}" type="presOf" srcId="{5630D994-9DF4-0046-8723-0EB191B213A6}" destId="{465F8378-F4DD-1845-A46B-3ADEB7483E9E}" srcOrd="0" destOrd="0" presId="urn:microsoft.com/office/officeart/2005/8/layout/orgChart1"/>
    <dgm:cxn modelId="{2935BA7C-C048-A24B-862F-4069286C0BD2}" type="presOf" srcId="{574451CD-11AA-994D-932C-AC20B79E69E6}" destId="{3D043401-61EB-2749-B96F-6C0CB04C82BE}" srcOrd="0" destOrd="0" presId="urn:microsoft.com/office/officeart/2005/8/layout/orgChart1"/>
    <dgm:cxn modelId="{1A04D186-ABA0-FA4C-B7FC-483CB17EEC49}" srcId="{7AEE8B80-0A23-0E4A-A948-B75E95C5426C}" destId="{A62DC686-CF3D-3745-B442-049453B2EBB5}" srcOrd="0" destOrd="0" parTransId="{ACD4CA48-5304-7F41-8A18-7B601E274EA7}" sibTransId="{2AE9E7A8-7FD2-3C47-BBCE-EA4F1E1EA312}"/>
    <dgm:cxn modelId="{3950E689-20E2-A443-8292-634D0C6BE23F}" type="presOf" srcId="{5D8A107C-ADCC-EF42-B102-93A34B4F32E8}" destId="{5D2EC462-B020-EA4F-91CD-CC71ECCFB2AD}" srcOrd="0" destOrd="0" presId="urn:microsoft.com/office/officeart/2005/8/layout/orgChart1"/>
    <dgm:cxn modelId="{0B7F628B-97A3-4D44-A3A5-E6734C455E4B}" srcId="{DD50A5E3-68CA-C645-992C-960754EF1686}" destId="{8E5C2C8D-FEA2-C645-A3F9-39B140D7DFAC}" srcOrd="0" destOrd="0" parTransId="{30231133-35E1-5948-AED1-932866ABD259}" sibTransId="{DAAEF16B-6DE2-3E44-AD42-F3DA7E78D804}"/>
    <dgm:cxn modelId="{8B2BD99A-B58F-3948-8008-010ABF9B96D4}" type="presOf" srcId="{BD829931-0308-424F-B048-15D4D9248638}" destId="{2A8963F2-6517-BF45-9F6B-ACFF65EAD191}" srcOrd="0" destOrd="0" presId="urn:microsoft.com/office/officeart/2005/8/layout/orgChart1"/>
    <dgm:cxn modelId="{399CFE9B-D375-F34C-93BA-8A7810C47357}" type="presOf" srcId="{7AEE8B80-0A23-0E4A-A948-B75E95C5426C}" destId="{17329F5B-2982-C34E-86F1-3E3C467CA6D9}" srcOrd="1" destOrd="0" presId="urn:microsoft.com/office/officeart/2005/8/layout/orgChart1"/>
    <dgm:cxn modelId="{90CFE39C-2ED0-1A47-9619-EA52520F6534}" srcId="{199EAA7B-5E6C-1E48-B646-79322A7D2C71}" destId="{C195701F-B255-BA4C-8C71-0F344996DADB}" srcOrd="1" destOrd="0" parTransId="{EAE59DB4-31A1-3149-81F8-7FFDBFA1E8BB}" sibTransId="{5140A6C8-F1AB-D246-94E9-168F406F20B4}"/>
    <dgm:cxn modelId="{13AC7E9E-9688-6F47-832A-FBFA70F49716}" type="presOf" srcId="{199EAA7B-5E6C-1E48-B646-79322A7D2C71}" destId="{9A3A3052-C37F-2D40-A993-A5030B2DCC94}" srcOrd="0" destOrd="0" presId="urn:microsoft.com/office/officeart/2005/8/layout/orgChart1"/>
    <dgm:cxn modelId="{A302CFA1-479D-2646-86B0-41AECBA27D46}" type="presOf" srcId="{8E5C2C8D-FEA2-C645-A3F9-39B140D7DFAC}" destId="{4C1061C0-2A1F-BE45-A5C9-8F4AE6633F8B}" srcOrd="1" destOrd="0" presId="urn:microsoft.com/office/officeart/2005/8/layout/orgChart1"/>
    <dgm:cxn modelId="{0B273DA5-9963-E245-9121-654E47781E8B}" type="presOf" srcId="{22F27CC7-7028-DB44-97ED-862DB884AC7D}" destId="{15A57DE3-093C-3846-AC04-1D8E8D29A790}" srcOrd="0" destOrd="0" presId="urn:microsoft.com/office/officeart/2005/8/layout/orgChart1"/>
    <dgm:cxn modelId="{68BD82A9-BB7A-4440-9594-60CE6C6C324A}" type="presOf" srcId="{30231133-35E1-5948-AED1-932866ABD259}" destId="{EBC2280C-2102-7F4D-8FC0-BBBFD8AA49AA}" srcOrd="0" destOrd="0" presId="urn:microsoft.com/office/officeart/2005/8/layout/orgChart1"/>
    <dgm:cxn modelId="{8C1F33B6-71CF-1C43-A812-81988E273E15}" srcId="{34771FB5-C46B-B040-8DD1-B16A07C63809}" destId="{5D8A107C-ADCC-EF42-B102-93A34B4F32E8}" srcOrd="0" destOrd="0" parTransId="{31454E6B-1624-814E-99DE-A486BC0259FA}" sibTransId="{C79A335E-6DD9-D049-9412-DDF14B6ED82A}"/>
    <dgm:cxn modelId="{A17C8FC2-4591-2744-9EF2-F463E8A96FF0}" type="presOf" srcId="{22F27CC7-7028-DB44-97ED-862DB884AC7D}" destId="{3103FDA1-AC7B-D545-9E82-43BAFAC4D680}" srcOrd="1" destOrd="0" presId="urn:microsoft.com/office/officeart/2005/8/layout/orgChart1"/>
    <dgm:cxn modelId="{DD2AD1C3-26CC-ED42-9F43-2D35B3B6CF45}" type="presOf" srcId="{EAE59DB4-31A1-3149-81F8-7FFDBFA1E8BB}" destId="{88BCC6BC-9230-0A44-8530-C11853133348}" srcOrd="0" destOrd="0" presId="urn:microsoft.com/office/officeart/2005/8/layout/orgChart1"/>
    <dgm:cxn modelId="{552851CE-8AA1-0E4D-A839-D3F0CF87701A}" type="presOf" srcId="{34771FB5-C46B-B040-8DD1-B16A07C63809}" destId="{09E43554-ED31-814A-83DF-2A0AD01B24C5}" srcOrd="0" destOrd="0" presId="urn:microsoft.com/office/officeart/2005/8/layout/orgChart1"/>
    <dgm:cxn modelId="{DE59F3CF-FFF9-B54B-B466-8AF3C3C42D72}" type="presOf" srcId="{3965EBD9-D6CF-B540-A119-6256FABD55C5}" destId="{8E2E4CAA-3718-9944-B976-1DF016CA61EB}" srcOrd="1" destOrd="0" presId="urn:microsoft.com/office/officeart/2005/8/layout/orgChart1"/>
    <dgm:cxn modelId="{191E0ED2-ADC0-254F-B6D5-752822B4F202}" type="presOf" srcId="{4F6B3CA3-97F6-B54D-BEF0-AC0A7D479073}" destId="{CB056111-26C8-3F43-B2F2-F14152E64574}" srcOrd="0" destOrd="0" presId="urn:microsoft.com/office/officeart/2005/8/layout/orgChart1"/>
    <dgm:cxn modelId="{C70CF6D7-AF46-B442-8313-14CCDD10A1F9}" type="presOf" srcId="{ACD4CA48-5304-7F41-8A18-7B601E274EA7}" destId="{13E38E48-690F-5E4A-AD48-E70B4DD6255C}" srcOrd="0" destOrd="0" presId="urn:microsoft.com/office/officeart/2005/8/layout/orgChart1"/>
    <dgm:cxn modelId="{7E09FADF-265E-B04A-BB19-88FCC554196C}" srcId="{199EAA7B-5E6C-1E48-B646-79322A7D2C71}" destId="{22F27CC7-7028-DB44-97ED-862DB884AC7D}" srcOrd="3" destOrd="0" parTransId="{2D09441F-958C-A140-91F5-65751A988233}" sibTransId="{B5B51307-214F-694E-AF6D-FBF289E76650}"/>
    <dgm:cxn modelId="{80E0D4E2-EF41-3546-ABC3-1112CC865470}" srcId="{3965EBD9-D6CF-B540-A119-6256FABD55C5}" destId="{4F6B3CA3-97F6-B54D-BEF0-AC0A7D479073}" srcOrd="0" destOrd="0" parTransId="{E912664B-4ED2-5C4F-9A26-D12FC9A6213D}" sibTransId="{12E2804E-F04A-CD43-9545-1ABE2BD270A2}"/>
    <dgm:cxn modelId="{F34559F8-1C22-D74D-B433-97D5C0A0BED7}" type="presOf" srcId="{DD50A5E3-68CA-C645-992C-960754EF1686}" destId="{3A93C4AD-2F75-234F-AC89-02B6A34FB2A3}" srcOrd="1" destOrd="0" presId="urn:microsoft.com/office/officeart/2005/8/layout/orgChart1"/>
    <dgm:cxn modelId="{E001FCFC-7F09-DA4B-83FE-8782C46331CC}" type="presOf" srcId="{3B5FBAAC-3D49-B045-A94E-A030AE2EBDAD}" destId="{343D330B-A712-FA45-A909-B394E271F5BE}" srcOrd="0" destOrd="0" presId="urn:microsoft.com/office/officeart/2005/8/layout/orgChart1"/>
    <dgm:cxn modelId="{E25B28FF-96A5-E543-B27B-79BBAE06B938}" srcId="{199EAA7B-5E6C-1E48-B646-79322A7D2C71}" destId="{3965EBD9-D6CF-B540-A119-6256FABD55C5}" srcOrd="5" destOrd="0" parTransId="{30DF04D7-3C9B-8545-AB6A-0E41DA814B7D}" sibTransId="{0C85539C-0694-A14E-8E9C-310DB59B1927}"/>
    <dgm:cxn modelId="{435B43FF-A0C1-6049-BC05-CC5DD36B8E17}" type="presOf" srcId="{108B5658-BDE7-D544-8A14-0394FF3F5F4B}" destId="{2EEA1088-DD74-7C49-B8B6-86F298E7BFD2}" srcOrd="0" destOrd="0" presId="urn:microsoft.com/office/officeart/2005/8/layout/orgChart1"/>
    <dgm:cxn modelId="{80B188FF-1C71-AC4E-8890-113237374E65}" type="presOf" srcId="{5568B748-33C7-574F-B1FA-03EFF8B1FF43}" destId="{10A722E8-8C4B-0A4A-A237-F640BA0E3AC3}" srcOrd="0" destOrd="0" presId="urn:microsoft.com/office/officeart/2005/8/layout/orgChart1"/>
    <dgm:cxn modelId="{FA0B1AAD-79C6-9D44-AFD5-782B833845A6}" type="presParOf" srcId="{343D330B-A712-FA45-A909-B394E271F5BE}" destId="{FE94DBE4-78E4-7443-A03F-6B0BE88D4845}" srcOrd="0" destOrd="0" presId="urn:microsoft.com/office/officeart/2005/8/layout/orgChart1"/>
    <dgm:cxn modelId="{1F611932-0827-0441-A357-F074CEB2A457}" type="presParOf" srcId="{FE94DBE4-78E4-7443-A03F-6B0BE88D4845}" destId="{CE20CB61-BF7D-9A4C-8147-295CB935E1E1}" srcOrd="0" destOrd="0" presId="urn:microsoft.com/office/officeart/2005/8/layout/orgChart1"/>
    <dgm:cxn modelId="{3FFA232D-C22C-444D-99D4-EF6AE1E06841}" type="presParOf" srcId="{CE20CB61-BF7D-9A4C-8147-295CB935E1E1}" destId="{9A3A3052-C37F-2D40-A993-A5030B2DCC94}" srcOrd="0" destOrd="0" presId="urn:microsoft.com/office/officeart/2005/8/layout/orgChart1"/>
    <dgm:cxn modelId="{3CF483C2-C7C0-AC47-BB78-1DF7018B9F32}" type="presParOf" srcId="{CE20CB61-BF7D-9A4C-8147-295CB935E1E1}" destId="{B0D1084C-2FCA-5A46-A543-3494E030A103}" srcOrd="1" destOrd="0" presId="urn:microsoft.com/office/officeart/2005/8/layout/orgChart1"/>
    <dgm:cxn modelId="{FFA0C1D3-28EE-4E4E-A627-6A2C0EC35569}" type="presParOf" srcId="{FE94DBE4-78E4-7443-A03F-6B0BE88D4845}" destId="{0BD8E244-8982-5342-B8CA-0259C163F63E}" srcOrd="1" destOrd="0" presId="urn:microsoft.com/office/officeart/2005/8/layout/orgChart1"/>
    <dgm:cxn modelId="{4328CE1F-387C-B341-8CA2-17C9ED861A29}" type="presParOf" srcId="{0BD8E244-8982-5342-B8CA-0259C163F63E}" destId="{10A722E8-8C4B-0A4A-A237-F640BA0E3AC3}" srcOrd="0" destOrd="0" presId="urn:microsoft.com/office/officeart/2005/8/layout/orgChart1"/>
    <dgm:cxn modelId="{B2A2178A-AEBB-D54E-B0B6-5B29BE68E51E}" type="presParOf" srcId="{0BD8E244-8982-5342-B8CA-0259C163F63E}" destId="{16824E45-9E12-134E-AA03-42005B43BA8E}" srcOrd="1" destOrd="0" presId="urn:microsoft.com/office/officeart/2005/8/layout/orgChart1"/>
    <dgm:cxn modelId="{657C4F34-6E0B-1F4A-9858-9559154480E5}" type="presParOf" srcId="{16824E45-9E12-134E-AA03-42005B43BA8E}" destId="{95C7A33E-2F9C-7948-9EE6-9DC9BC33CEDA}" srcOrd="0" destOrd="0" presId="urn:microsoft.com/office/officeart/2005/8/layout/orgChart1"/>
    <dgm:cxn modelId="{00FFF5AC-A3A0-534F-B7CF-733561E67D3B}" type="presParOf" srcId="{95C7A33E-2F9C-7948-9EE6-9DC9BC33CEDA}" destId="{09E43554-ED31-814A-83DF-2A0AD01B24C5}" srcOrd="0" destOrd="0" presId="urn:microsoft.com/office/officeart/2005/8/layout/orgChart1"/>
    <dgm:cxn modelId="{76CB986F-6491-6941-9B82-90892BF7B289}" type="presParOf" srcId="{95C7A33E-2F9C-7948-9EE6-9DC9BC33CEDA}" destId="{25B2A700-55B4-EE44-8F26-05A28FF5E175}" srcOrd="1" destOrd="0" presId="urn:microsoft.com/office/officeart/2005/8/layout/orgChart1"/>
    <dgm:cxn modelId="{3EC9777C-711B-1747-B2FE-FE201883C04E}" type="presParOf" srcId="{16824E45-9E12-134E-AA03-42005B43BA8E}" destId="{F2228661-E513-0B49-8AB1-330BAAE36013}" srcOrd="1" destOrd="0" presId="urn:microsoft.com/office/officeart/2005/8/layout/orgChart1"/>
    <dgm:cxn modelId="{8B3CA1F1-AE4D-BB4D-BAA1-198D1084E4AC}" type="presParOf" srcId="{F2228661-E513-0B49-8AB1-330BAAE36013}" destId="{907C5E20-7794-3549-A7D1-7494DEE3810B}" srcOrd="0" destOrd="0" presId="urn:microsoft.com/office/officeart/2005/8/layout/orgChart1"/>
    <dgm:cxn modelId="{E1B50383-26B2-FC4C-A1F3-DB1C81A67445}" type="presParOf" srcId="{F2228661-E513-0B49-8AB1-330BAAE36013}" destId="{1380927B-A01A-D547-9E75-ECE3470913AF}" srcOrd="1" destOrd="0" presId="urn:microsoft.com/office/officeart/2005/8/layout/orgChart1"/>
    <dgm:cxn modelId="{E91BABC5-3EB4-2F4A-B939-C1A9F01C357A}" type="presParOf" srcId="{1380927B-A01A-D547-9E75-ECE3470913AF}" destId="{BC831ED6-3731-D647-97E9-50EC5F92F999}" srcOrd="0" destOrd="0" presId="urn:microsoft.com/office/officeart/2005/8/layout/orgChart1"/>
    <dgm:cxn modelId="{A8261008-9803-E54A-8CA2-73C65B066C25}" type="presParOf" srcId="{BC831ED6-3731-D647-97E9-50EC5F92F999}" destId="{5D2EC462-B020-EA4F-91CD-CC71ECCFB2AD}" srcOrd="0" destOrd="0" presId="urn:microsoft.com/office/officeart/2005/8/layout/orgChart1"/>
    <dgm:cxn modelId="{690A3920-7D54-C44B-9072-86520C6EAA2D}" type="presParOf" srcId="{BC831ED6-3731-D647-97E9-50EC5F92F999}" destId="{FA24D65A-E430-EE48-9031-55CC6C8A9FE7}" srcOrd="1" destOrd="0" presId="urn:microsoft.com/office/officeart/2005/8/layout/orgChart1"/>
    <dgm:cxn modelId="{1ECA8B24-C059-754E-96BB-17AEB903D58C}" type="presParOf" srcId="{1380927B-A01A-D547-9E75-ECE3470913AF}" destId="{BA596623-F652-C94E-8195-D969383B3489}" srcOrd="1" destOrd="0" presId="urn:microsoft.com/office/officeart/2005/8/layout/orgChart1"/>
    <dgm:cxn modelId="{0C4EB1D3-5982-3A42-8156-3C0DF348FAEC}" type="presParOf" srcId="{1380927B-A01A-D547-9E75-ECE3470913AF}" destId="{FC0E8277-ED7C-C947-BF88-3C7C5DDC75F0}" srcOrd="2" destOrd="0" presId="urn:microsoft.com/office/officeart/2005/8/layout/orgChart1"/>
    <dgm:cxn modelId="{65144110-59B9-6046-8520-BF28149C2E0F}" type="presParOf" srcId="{16824E45-9E12-134E-AA03-42005B43BA8E}" destId="{ACE867C8-2420-1845-98E0-D39FA1A1DC83}" srcOrd="2" destOrd="0" presId="urn:microsoft.com/office/officeart/2005/8/layout/orgChart1"/>
    <dgm:cxn modelId="{4C4F3F1C-C6A3-DF41-96D5-E62324AAA25A}" type="presParOf" srcId="{0BD8E244-8982-5342-B8CA-0259C163F63E}" destId="{88BCC6BC-9230-0A44-8530-C11853133348}" srcOrd="2" destOrd="0" presId="urn:microsoft.com/office/officeart/2005/8/layout/orgChart1"/>
    <dgm:cxn modelId="{BDFFB994-B800-434C-A559-D06E77FA0658}" type="presParOf" srcId="{0BD8E244-8982-5342-B8CA-0259C163F63E}" destId="{AC18B5A7-314F-4C45-907A-0BBE00D64A99}" srcOrd="3" destOrd="0" presId="urn:microsoft.com/office/officeart/2005/8/layout/orgChart1"/>
    <dgm:cxn modelId="{F6A2A3F0-DADE-F049-8A87-EB056245BD7B}" type="presParOf" srcId="{AC18B5A7-314F-4C45-907A-0BBE00D64A99}" destId="{5F3CF492-AD03-B446-ABD1-2EA3767B3A04}" srcOrd="0" destOrd="0" presId="urn:microsoft.com/office/officeart/2005/8/layout/orgChart1"/>
    <dgm:cxn modelId="{B10736FA-7ABE-C547-B517-3B4C55DFAA4C}" type="presParOf" srcId="{5F3CF492-AD03-B446-ABD1-2EA3767B3A04}" destId="{1C809BCF-5897-624A-955F-26DF21E4D018}" srcOrd="0" destOrd="0" presId="urn:microsoft.com/office/officeart/2005/8/layout/orgChart1"/>
    <dgm:cxn modelId="{0043F99A-D085-EE4B-9EF2-88AEC05A6B43}" type="presParOf" srcId="{5F3CF492-AD03-B446-ABD1-2EA3767B3A04}" destId="{82312633-6874-6C4B-B8E2-057DBB7440A1}" srcOrd="1" destOrd="0" presId="urn:microsoft.com/office/officeart/2005/8/layout/orgChart1"/>
    <dgm:cxn modelId="{BD20BDA3-6CB6-D441-B6B7-E1CF4ED082CB}" type="presParOf" srcId="{AC18B5A7-314F-4C45-907A-0BBE00D64A99}" destId="{41FD575A-07A4-0945-9348-ED396C349A15}" srcOrd="1" destOrd="0" presId="urn:microsoft.com/office/officeart/2005/8/layout/orgChart1"/>
    <dgm:cxn modelId="{60B20B2B-F1C2-AE43-B09B-F830FEBEC6EC}" type="presParOf" srcId="{41FD575A-07A4-0945-9348-ED396C349A15}" destId="{465F8378-F4DD-1845-A46B-3ADEB7483E9E}" srcOrd="0" destOrd="0" presId="urn:microsoft.com/office/officeart/2005/8/layout/orgChart1"/>
    <dgm:cxn modelId="{BD4A4405-DCF1-2346-800A-909B0B4B565C}" type="presParOf" srcId="{41FD575A-07A4-0945-9348-ED396C349A15}" destId="{6871F032-92D4-4446-9F9D-CD81EA0CA4D7}" srcOrd="1" destOrd="0" presId="urn:microsoft.com/office/officeart/2005/8/layout/orgChart1"/>
    <dgm:cxn modelId="{14C8745E-7513-7E46-B2B6-105D679F59FC}" type="presParOf" srcId="{6871F032-92D4-4446-9F9D-CD81EA0CA4D7}" destId="{F84816DF-E6BD-7C4F-91E2-DA66A6419837}" srcOrd="0" destOrd="0" presId="urn:microsoft.com/office/officeart/2005/8/layout/orgChart1"/>
    <dgm:cxn modelId="{4EAFCE9B-E57A-CE4B-AEB5-935004A92FAD}" type="presParOf" srcId="{F84816DF-E6BD-7C4F-91E2-DA66A6419837}" destId="{D2AF0439-B513-CC48-9430-9B300F095779}" srcOrd="0" destOrd="0" presId="urn:microsoft.com/office/officeart/2005/8/layout/orgChart1"/>
    <dgm:cxn modelId="{E6834143-6BC3-5849-BBA7-57D5B69222E8}" type="presParOf" srcId="{F84816DF-E6BD-7C4F-91E2-DA66A6419837}" destId="{2AB1BF5D-B60F-0D4D-AC9C-70014781E5DD}" srcOrd="1" destOrd="0" presId="urn:microsoft.com/office/officeart/2005/8/layout/orgChart1"/>
    <dgm:cxn modelId="{0E99C12C-EA95-8B47-B6DE-623FB37EBEF6}" type="presParOf" srcId="{6871F032-92D4-4446-9F9D-CD81EA0CA4D7}" destId="{5CBF5461-E845-A64F-9902-D620F3950441}" srcOrd="1" destOrd="0" presId="urn:microsoft.com/office/officeart/2005/8/layout/orgChart1"/>
    <dgm:cxn modelId="{4131BC96-E33C-A344-9366-302ABFC5002C}" type="presParOf" srcId="{6871F032-92D4-4446-9F9D-CD81EA0CA4D7}" destId="{4252C547-B8BA-284C-AB73-4278317BBB9F}" srcOrd="2" destOrd="0" presId="urn:microsoft.com/office/officeart/2005/8/layout/orgChart1"/>
    <dgm:cxn modelId="{610419EE-BC54-C54D-8D56-58E5AB90DA6C}" type="presParOf" srcId="{AC18B5A7-314F-4C45-907A-0BBE00D64A99}" destId="{40E7C67D-92F0-C447-BBD1-4C9FDE60523D}" srcOrd="2" destOrd="0" presId="urn:microsoft.com/office/officeart/2005/8/layout/orgChart1"/>
    <dgm:cxn modelId="{DCDDCFC1-4CDD-4040-89C8-3C8AC520D206}" type="presParOf" srcId="{0BD8E244-8982-5342-B8CA-0259C163F63E}" destId="{B65DD0F4-8304-A841-B7EE-6C4F057B91DF}" srcOrd="4" destOrd="0" presId="urn:microsoft.com/office/officeart/2005/8/layout/orgChart1"/>
    <dgm:cxn modelId="{F640477B-2E05-A84B-8011-6AC05188E287}" type="presParOf" srcId="{0BD8E244-8982-5342-B8CA-0259C163F63E}" destId="{DC4E0421-BBE0-954B-BBD2-C3E0136FC9D7}" srcOrd="5" destOrd="0" presId="urn:microsoft.com/office/officeart/2005/8/layout/orgChart1"/>
    <dgm:cxn modelId="{18439665-AC6C-4D4E-81EC-FFC124526EBD}" type="presParOf" srcId="{DC4E0421-BBE0-954B-BBD2-C3E0136FC9D7}" destId="{7CCF6132-82DC-3140-8D56-3108F756202F}" srcOrd="0" destOrd="0" presId="urn:microsoft.com/office/officeart/2005/8/layout/orgChart1"/>
    <dgm:cxn modelId="{A80F9D33-465C-9748-A625-ACF91235A571}" type="presParOf" srcId="{7CCF6132-82DC-3140-8D56-3108F756202F}" destId="{4BB66199-20F9-F24E-80CE-459861D313D5}" srcOrd="0" destOrd="0" presId="urn:microsoft.com/office/officeart/2005/8/layout/orgChart1"/>
    <dgm:cxn modelId="{7176E793-E554-EB4A-8619-0B5A47EFE3C7}" type="presParOf" srcId="{7CCF6132-82DC-3140-8D56-3108F756202F}" destId="{285FCA77-5446-AD40-A5D5-3383EE1907D8}" srcOrd="1" destOrd="0" presId="urn:microsoft.com/office/officeart/2005/8/layout/orgChart1"/>
    <dgm:cxn modelId="{EA565CD9-9685-AC4E-8441-6142C0FC5768}" type="presParOf" srcId="{DC4E0421-BBE0-954B-BBD2-C3E0136FC9D7}" destId="{CCB379E0-66A5-BC42-8AC6-31461BC0BF85}" srcOrd="1" destOrd="0" presId="urn:microsoft.com/office/officeart/2005/8/layout/orgChart1"/>
    <dgm:cxn modelId="{16BEEF2F-A3EB-A041-949C-D19087B67B61}" type="presParOf" srcId="{CCB379E0-66A5-BC42-8AC6-31461BC0BF85}" destId="{2A8963F2-6517-BF45-9F6B-ACFF65EAD191}" srcOrd="0" destOrd="0" presId="urn:microsoft.com/office/officeart/2005/8/layout/orgChart1"/>
    <dgm:cxn modelId="{8781A563-B579-E748-A468-884EE96B098D}" type="presParOf" srcId="{CCB379E0-66A5-BC42-8AC6-31461BC0BF85}" destId="{2065F6DB-05F1-2E4A-ABBA-F3ED4EEAC58E}" srcOrd="1" destOrd="0" presId="urn:microsoft.com/office/officeart/2005/8/layout/orgChart1"/>
    <dgm:cxn modelId="{1B7A0FA1-99FD-9A40-A14D-430A397D4B05}" type="presParOf" srcId="{2065F6DB-05F1-2E4A-ABBA-F3ED4EEAC58E}" destId="{D28197D5-851A-784E-9116-A19AF6627613}" srcOrd="0" destOrd="0" presId="urn:microsoft.com/office/officeart/2005/8/layout/orgChart1"/>
    <dgm:cxn modelId="{4991CBA2-62F3-1541-81DC-83E2C347E5A3}" type="presParOf" srcId="{D28197D5-851A-784E-9116-A19AF6627613}" destId="{E3358F88-D52B-4A45-BB90-216AF39C02AF}" srcOrd="0" destOrd="0" presId="urn:microsoft.com/office/officeart/2005/8/layout/orgChart1"/>
    <dgm:cxn modelId="{86EBABF7-CC4F-9844-A84E-DFA65C800DF7}" type="presParOf" srcId="{D28197D5-851A-784E-9116-A19AF6627613}" destId="{61FB1032-B5D9-4544-8BA2-EEA5B4BD430D}" srcOrd="1" destOrd="0" presId="urn:microsoft.com/office/officeart/2005/8/layout/orgChart1"/>
    <dgm:cxn modelId="{DE1EC44E-FD1C-454A-8DAD-4F0EDAA013F1}" type="presParOf" srcId="{2065F6DB-05F1-2E4A-ABBA-F3ED4EEAC58E}" destId="{E58DAE29-6A40-EC48-8A98-1C240FB366B5}" srcOrd="1" destOrd="0" presId="urn:microsoft.com/office/officeart/2005/8/layout/orgChart1"/>
    <dgm:cxn modelId="{ABC1EFDD-145C-D04E-9A67-AAFF598FE5D3}" type="presParOf" srcId="{2065F6DB-05F1-2E4A-ABBA-F3ED4EEAC58E}" destId="{26B5F243-8616-AE4F-9A2B-EB37C1AF3F3D}" srcOrd="2" destOrd="0" presId="urn:microsoft.com/office/officeart/2005/8/layout/orgChart1"/>
    <dgm:cxn modelId="{DB216334-826D-9145-80A4-0A78B4DA73E2}" type="presParOf" srcId="{DC4E0421-BBE0-954B-BBD2-C3E0136FC9D7}" destId="{A306EA50-BE5C-2848-B82B-77AA792C2958}" srcOrd="2" destOrd="0" presId="urn:microsoft.com/office/officeart/2005/8/layout/orgChart1"/>
    <dgm:cxn modelId="{86492C9D-2016-D042-934F-DCFB9B2BC8A9}" type="presParOf" srcId="{0BD8E244-8982-5342-B8CA-0259C163F63E}" destId="{C7858326-9910-E84C-B3DD-57261567C0C6}" srcOrd="6" destOrd="0" presId="urn:microsoft.com/office/officeart/2005/8/layout/orgChart1"/>
    <dgm:cxn modelId="{E9C30CCB-D5B3-D049-9039-81D50BE73CF4}" type="presParOf" srcId="{0BD8E244-8982-5342-B8CA-0259C163F63E}" destId="{C5742471-4168-7A45-9A2C-8CFA5ACA615C}" srcOrd="7" destOrd="0" presId="urn:microsoft.com/office/officeart/2005/8/layout/orgChart1"/>
    <dgm:cxn modelId="{B3F0F516-924B-424F-90B8-4A0CE9E86C81}" type="presParOf" srcId="{C5742471-4168-7A45-9A2C-8CFA5ACA615C}" destId="{F0283151-370D-EE4D-A80F-93186B40CF74}" srcOrd="0" destOrd="0" presId="urn:microsoft.com/office/officeart/2005/8/layout/orgChart1"/>
    <dgm:cxn modelId="{84271E3D-1F47-5540-BD84-02E4E008713A}" type="presParOf" srcId="{F0283151-370D-EE4D-A80F-93186B40CF74}" destId="{15A57DE3-093C-3846-AC04-1D8E8D29A790}" srcOrd="0" destOrd="0" presId="urn:microsoft.com/office/officeart/2005/8/layout/orgChart1"/>
    <dgm:cxn modelId="{C978CCD4-07A3-8B4A-9471-B9546D743487}" type="presParOf" srcId="{F0283151-370D-EE4D-A80F-93186B40CF74}" destId="{3103FDA1-AC7B-D545-9E82-43BAFAC4D680}" srcOrd="1" destOrd="0" presId="urn:microsoft.com/office/officeart/2005/8/layout/orgChart1"/>
    <dgm:cxn modelId="{69B5D0FE-317C-A54D-B07E-EB2D2C2ACCB6}" type="presParOf" srcId="{C5742471-4168-7A45-9A2C-8CFA5ACA615C}" destId="{D6A6B2F9-3EF4-BD4C-BEDA-34999699A5B7}" srcOrd="1" destOrd="0" presId="urn:microsoft.com/office/officeart/2005/8/layout/orgChart1"/>
    <dgm:cxn modelId="{A60A9337-56FC-2448-BFA1-0F37EDC2D0C7}" type="presParOf" srcId="{D6A6B2F9-3EF4-BD4C-BEDA-34999699A5B7}" destId="{BF30BB34-F3BF-594B-9573-0FDA91191793}" srcOrd="0" destOrd="0" presId="urn:microsoft.com/office/officeart/2005/8/layout/orgChart1"/>
    <dgm:cxn modelId="{6DE018A6-1E90-B340-8798-AAF82C0F4B6F}" type="presParOf" srcId="{D6A6B2F9-3EF4-BD4C-BEDA-34999699A5B7}" destId="{4FB2D18C-CB1C-7241-AFB5-2368B422A9D9}" srcOrd="1" destOrd="0" presId="urn:microsoft.com/office/officeart/2005/8/layout/orgChart1"/>
    <dgm:cxn modelId="{FEE7E476-105E-4B4B-85A7-E940B32CC267}" type="presParOf" srcId="{4FB2D18C-CB1C-7241-AFB5-2368B422A9D9}" destId="{E86C0589-87B5-9943-82ED-C64577E5A2D2}" srcOrd="0" destOrd="0" presId="urn:microsoft.com/office/officeart/2005/8/layout/orgChart1"/>
    <dgm:cxn modelId="{B4BC21F4-4153-FF4E-9EC9-9DA749B6F285}" type="presParOf" srcId="{E86C0589-87B5-9943-82ED-C64577E5A2D2}" destId="{2EEA1088-DD74-7C49-B8B6-86F298E7BFD2}" srcOrd="0" destOrd="0" presId="urn:microsoft.com/office/officeart/2005/8/layout/orgChart1"/>
    <dgm:cxn modelId="{C4778AC9-B82C-2A43-A4A4-FBF6542AEDF3}" type="presParOf" srcId="{E86C0589-87B5-9943-82ED-C64577E5A2D2}" destId="{D3CB484F-3470-9640-9B5B-CC6854DDE0D5}" srcOrd="1" destOrd="0" presId="urn:microsoft.com/office/officeart/2005/8/layout/orgChart1"/>
    <dgm:cxn modelId="{872C5738-ACBF-2B43-B8C8-1AD3426ED8B3}" type="presParOf" srcId="{4FB2D18C-CB1C-7241-AFB5-2368B422A9D9}" destId="{B066D2C1-75FD-7142-9CA5-1FC33CC1E67E}" srcOrd="1" destOrd="0" presId="urn:microsoft.com/office/officeart/2005/8/layout/orgChart1"/>
    <dgm:cxn modelId="{2DD79C20-8397-7646-A4D3-7B83DAADDA4F}" type="presParOf" srcId="{4FB2D18C-CB1C-7241-AFB5-2368B422A9D9}" destId="{85AF8E58-7485-1A42-BABC-FDBC111CF450}" srcOrd="2" destOrd="0" presId="urn:microsoft.com/office/officeart/2005/8/layout/orgChart1"/>
    <dgm:cxn modelId="{BF0E4253-0AFB-B14F-917D-5EFC8A6084CE}" type="presParOf" srcId="{C5742471-4168-7A45-9A2C-8CFA5ACA615C}" destId="{12529F85-CABD-8F4E-AA07-109A544BF9C4}" srcOrd="2" destOrd="0" presId="urn:microsoft.com/office/officeart/2005/8/layout/orgChart1"/>
    <dgm:cxn modelId="{CB59ED98-7EE6-3F40-9FC0-7BAA9E06DD21}" type="presParOf" srcId="{0BD8E244-8982-5342-B8CA-0259C163F63E}" destId="{0896011B-7CFB-574C-9CA6-B8BE4B4D7AC0}" srcOrd="8" destOrd="0" presId="urn:microsoft.com/office/officeart/2005/8/layout/orgChart1"/>
    <dgm:cxn modelId="{400F6DBC-58CB-8E4A-BD1C-EAA13E818AF1}" type="presParOf" srcId="{0BD8E244-8982-5342-B8CA-0259C163F63E}" destId="{16ED5C24-C6F7-A94A-934D-D3E0FF023DEE}" srcOrd="9" destOrd="0" presId="urn:microsoft.com/office/officeart/2005/8/layout/orgChart1"/>
    <dgm:cxn modelId="{D181CAA4-B173-D446-B7CF-83FEE7657A5A}" type="presParOf" srcId="{16ED5C24-C6F7-A94A-934D-D3E0FF023DEE}" destId="{C32547F0-C2F1-364A-A64C-404F26D08C4D}" srcOrd="0" destOrd="0" presId="urn:microsoft.com/office/officeart/2005/8/layout/orgChart1"/>
    <dgm:cxn modelId="{A9946B3A-01B0-0343-92F8-1B38D4023131}" type="presParOf" srcId="{C32547F0-C2F1-364A-A64C-404F26D08C4D}" destId="{85BFF516-2E8F-3247-B3B3-3E6C51A8A9F7}" srcOrd="0" destOrd="0" presId="urn:microsoft.com/office/officeart/2005/8/layout/orgChart1"/>
    <dgm:cxn modelId="{B16D0364-1481-D34E-9093-75FCB54AE364}" type="presParOf" srcId="{C32547F0-C2F1-364A-A64C-404F26D08C4D}" destId="{3A93C4AD-2F75-234F-AC89-02B6A34FB2A3}" srcOrd="1" destOrd="0" presId="urn:microsoft.com/office/officeart/2005/8/layout/orgChart1"/>
    <dgm:cxn modelId="{F9044C96-E012-7246-AF75-C11071B3E822}" type="presParOf" srcId="{16ED5C24-C6F7-A94A-934D-D3E0FF023DEE}" destId="{1C7A6C44-1760-3E42-98B0-7C51CC3D4E86}" srcOrd="1" destOrd="0" presId="urn:microsoft.com/office/officeart/2005/8/layout/orgChart1"/>
    <dgm:cxn modelId="{15075F6E-5B2C-5240-AC97-2C215C9F23B7}" type="presParOf" srcId="{1C7A6C44-1760-3E42-98B0-7C51CC3D4E86}" destId="{EBC2280C-2102-7F4D-8FC0-BBBFD8AA49AA}" srcOrd="0" destOrd="0" presId="urn:microsoft.com/office/officeart/2005/8/layout/orgChart1"/>
    <dgm:cxn modelId="{92A11CC0-E642-5D4B-B6A8-5FD18DBA710C}" type="presParOf" srcId="{1C7A6C44-1760-3E42-98B0-7C51CC3D4E86}" destId="{28E090DD-4CE1-6448-975B-841AF71EE9CB}" srcOrd="1" destOrd="0" presId="urn:microsoft.com/office/officeart/2005/8/layout/orgChart1"/>
    <dgm:cxn modelId="{30B88253-9FFD-A441-BB73-34277DDF260A}" type="presParOf" srcId="{28E090DD-4CE1-6448-975B-841AF71EE9CB}" destId="{E0A55B58-C4B5-0241-88AD-C9BFB46FAE83}" srcOrd="0" destOrd="0" presId="urn:microsoft.com/office/officeart/2005/8/layout/orgChart1"/>
    <dgm:cxn modelId="{81BDEA73-7F85-B140-A942-0138305C038B}" type="presParOf" srcId="{E0A55B58-C4B5-0241-88AD-C9BFB46FAE83}" destId="{F88E6047-71EF-044E-BE1E-D26F2E975F4E}" srcOrd="0" destOrd="0" presId="urn:microsoft.com/office/officeart/2005/8/layout/orgChart1"/>
    <dgm:cxn modelId="{C1053C08-E06B-F640-9483-CDD8E059F0C0}" type="presParOf" srcId="{E0A55B58-C4B5-0241-88AD-C9BFB46FAE83}" destId="{4C1061C0-2A1F-BE45-A5C9-8F4AE6633F8B}" srcOrd="1" destOrd="0" presId="urn:microsoft.com/office/officeart/2005/8/layout/orgChart1"/>
    <dgm:cxn modelId="{692C000F-F931-0F4E-8793-8E68092593B9}" type="presParOf" srcId="{28E090DD-4CE1-6448-975B-841AF71EE9CB}" destId="{D8B8675F-0E6F-3940-B59B-B36920DBAC78}" srcOrd="1" destOrd="0" presId="urn:microsoft.com/office/officeart/2005/8/layout/orgChart1"/>
    <dgm:cxn modelId="{22B4BA1E-7074-0048-B200-BC90431877D5}" type="presParOf" srcId="{28E090DD-4CE1-6448-975B-841AF71EE9CB}" destId="{FFCFAF38-5CD6-B140-BA02-553BB21EE4B5}" srcOrd="2" destOrd="0" presId="urn:microsoft.com/office/officeart/2005/8/layout/orgChart1"/>
    <dgm:cxn modelId="{C9238660-67F3-F54E-A384-1A47F552C3BD}" type="presParOf" srcId="{16ED5C24-C6F7-A94A-934D-D3E0FF023DEE}" destId="{32FCC025-A5BC-0241-8DA7-C16CAD5600C6}" srcOrd="2" destOrd="0" presId="urn:microsoft.com/office/officeart/2005/8/layout/orgChart1"/>
    <dgm:cxn modelId="{BE9B02E2-A446-E54D-9871-AC2CF4A3A532}" type="presParOf" srcId="{0BD8E244-8982-5342-B8CA-0259C163F63E}" destId="{44709D11-BA53-A843-8F0C-D701F29D33C4}" srcOrd="10" destOrd="0" presId="urn:microsoft.com/office/officeart/2005/8/layout/orgChart1"/>
    <dgm:cxn modelId="{C129CFDA-0ECD-024C-93B1-659A78DD77B7}" type="presParOf" srcId="{0BD8E244-8982-5342-B8CA-0259C163F63E}" destId="{62E03F77-1647-D24E-A54F-6397EE06234B}" srcOrd="11" destOrd="0" presId="urn:microsoft.com/office/officeart/2005/8/layout/orgChart1"/>
    <dgm:cxn modelId="{816F4C92-0F40-B143-A17B-8EBED9433D1B}" type="presParOf" srcId="{62E03F77-1647-D24E-A54F-6397EE06234B}" destId="{BCA0CAD7-6CC7-5F45-9C67-6558CAE7DA53}" srcOrd="0" destOrd="0" presId="urn:microsoft.com/office/officeart/2005/8/layout/orgChart1"/>
    <dgm:cxn modelId="{C69D67F6-6517-A145-81E8-2982FD9D056B}" type="presParOf" srcId="{BCA0CAD7-6CC7-5F45-9C67-6558CAE7DA53}" destId="{6886D156-003D-C341-B017-162EB15CE9DF}" srcOrd="0" destOrd="0" presId="urn:microsoft.com/office/officeart/2005/8/layout/orgChart1"/>
    <dgm:cxn modelId="{FECD4FA3-C811-A34C-9455-DEF69E600BF8}" type="presParOf" srcId="{BCA0CAD7-6CC7-5F45-9C67-6558CAE7DA53}" destId="{8E2E4CAA-3718-9944-B976-1DF016CA61EB}" srcOrd="1" destOrd="0" presId="urn:microsoft.com/office/officeart/2005/8/layout/orgChart1"/>
    <dgm:cxn modelId="{E514B29D-3846-2246-98DF-8CE745FC39C0}" type="presParOf" srcId="{62E03F77-1647-D24E-A54F-6397EE06234B}" destId="{FE764D03-6D99-6547-A0CC-81925A34720C}" srcOrd="1" destOrd="0" presId="urn:microsoft.com/office/officeart/2005/8/layout/orgChart1"/>
    <dgm:cxn modelId="{6FBC7328-AAD9-D747-A831-CF0C1ABA98B3}" type="presParOf" srcId="{FE764D03-6D99-6547-A0CC-81925A34720C}" destId="{C3978B94-0290-2F4D-B109-ADE6F7E1751E}" srcOrd="0" destOrd="0" presId="urn:microsoft.com/office/officeart/2005/8/layout/orgChart1"/>
    <dgm:cxn modelId="{AFF394A6-110B-7343-A73C-E64830AB1049}" type="presParOf" srcId="{FE764D03-6D99-6547-A0CC-81925A34720C}" destId="{81A494F4-FF80-7143-A9A5-D2BB73CBAA90}" srcOrd="1" destOrd="0" presId="urn:microsoft.com/office/officeart/2005/8/layout/orgChart1"/>
    <dgm:cxn modelId="{AA2BA6ED-1A65-4D4A-AB21-45A7EB9F5291}" type="presParOf" srcId="{81A494F4-FF80-7143-A9A5-D2BB73CBAA90}" destId="{715B9DB7-D878-2F40-B906-5608269B1F74}" srcOrd="0" destOrd="0" presId="urn:microsoft.com/office/officeart/2005/8/layout/orgChart1"/>
    <dgm:cxn modelId="{191F3E2C-D1A6-5F4E-941C-B5C80EE2CA94}" type="presParOf" srcId="{715B9DB7-D878-2F40-B906-5608269B1F74}" destId="{CB056111-26C8-3F43-B2F2-F14152E64574}" srcOrd="0" destOrd="0" presId="urn:microsoft.com/office/officeart/2005/8/layout/orgChart1"/>
    <dgm:cxn modelId="{58474A26-257E-CE4D-BE0C-AA14A7143E83}" type="presParOf" srcId="{715B9DB7-D878-2F40-B906-5608269B1F74}" destId="{83858C11-059B-B543-82CE-F60123C60663}" srcOrd="1" destOrd="0" presId="urn:microsoft.com/office/officeart/2005/8/layout/orgChart1"/>
    <dgm:cxn modelId="{9DA6D43D-F7CB-CA4C-9B66-3AA7ED4A5444}" type="presParOf" srcId="{81A494F4-FF80-7143-A9A5-D2BB73CBAA90}" destId="{0663D33C-5C00-5541-9A48-3A80862CE73A}" srcOrd="1" destOrd="0" presId="urn:microsoft.com/office/officeart/2005/8/layout/orgChart1"/>
    <dgm:cxn modelId="{B5E74DB3-5BF6-C248-835F-B7BC7A98BE73}" type="presParOf" srcId="{81A494F4-FF80-7143-A9A5-D2BB73CBAA90}" destId="{9846197C-7598-624C-A0A2-35105357AF86}" srcOrd="2" destOrd="0" presId="urn:microsoft.com/office/officeart/2005/8/layout/orgChart1"/>
    <dgm:cxn modelId="{49460DD0-C020-2840-A214-246D916C4549}" type="presParOf" srcId="{62E03F77-1647-D24E-A54F-6397EE06234B}" destId="{F44855C0-CE0F-CF46-9228-DD000037CFDC}" srcOrd="2" destOrd="0" presId="urn:microsoft.com/office/officeart/2005/8/layout/orgChart1"/>
    <dgm:cxn modelId="{622B523A-9E75-1C4F-ACE1-196A6FF99792}" type="presParOf" srcId="{0BD8E244-8982-5342-B8CA-0259C163F63E}" destId="{3D043401-61EB-2749-B96F-6C0CB04C82BE}" srcOrd="12" destOrd="0" presId="urn:microsoft.com/office/officeart/2005/8/layout/orgChart1"/>
    <dgm:cxn modelId="{9E75A1A9-EC5D-D34C-B2C1-4EEE3AA0D3A6}" type="presParOf" srcId="{0BD8E244-8982-5342-B8CA-0259C163F63E}" destId="{78E60590-D319-C24A-8062-C5F9ED92AAFA}" srcOrd="13" destOrd="0" presId="urn:microsoft.com/office/officeart/2005/8/layout/orgChart1"/>
    <dgm:cxn modelId="{E0ADDBFF-1F17-E846-8720-C8C2D24CA68E}" type="presParOf" srcId="{78E60590-D319-C24A-8062-C5F9ED92AAFA}" destId="{D88B9953-6C3F-B04C-84EF-86FFE83FB7AD}" srcOrd="0" destOrd="0" presId="urn:microsoft.com/office/officeart/2005/8/layout/orgChart1"/>
    <dgm:cxn modelId="{9F7E922B-80AF-914A-9A84-B2201CC6C8E6}" type="presParOf" srcId="{D88B9953-6C3F-B04C-84EF-86FFE83FB7AD}" destId="{320FDC8D-F22C-B242-8FDD-FDE12137BEA5}" srcOrd="0" destOrd="0" presId="urn:microsoft.com/office/officeart/2005/8/layout/orgChart1"/>
    <dgm:cxn modelId="{8B9AF931-6140-C84B-AF95-6AC9FF43FCCD}" type="presParOf" srcId="{D88B9953-6C3F-B04C-84EF-86FFE83FB7AD}" destId="{17329F5B-2982-C34E-86F1-3E3C467CA6D9}" srcOrd="1" destOrd="0" presId="urn:microsoft.com/office/officeart/2005/8/layout/orgChart1"/>
    <dgm:cxn modelId="{E408A806-5C9A-8E40-A0FC-EB5D6C23DDB0}" type="presParOf" srcId="{78E60590-D319-C24A-8062-C5F9ED92AAFA}" destId="{13D83F0D-9982-FC42-8C66-BC4D7EC76F0C}" srcOrd="1" destOrd="0" presId="urn:microsoft.com/office/officeart/2005/8/layout/orgChart1"/>
    <dgm:cxn modelId="{1013C166-0B0F-D843-9B82-467DDAE90E88}" type="presParOf" srcId="{13D83F0D-9982-FC42-8C66-BC4D7EC76F0C}" destId="{13E38E48-690F-5E4A-AD48-E70B4DD6255C}" srcOrd="0" destOrd="0" presId="urn:microsoft.com/office/officeart/2005/8/layout/orgChart1"/>
    <dgm:cxn modelId="{4820D77A-9053-2642-A577-EF0E4EF29ED2}" type="presParOf" srcId="{13D83F0D-9982-FC42-8C66-BC4D7EC76F0C}" destId="{2CF96305-066D-EF4A-95D4-1B48E7A96693}" srcOrd="1" destOrd="0" presId="urn:microsoft.com/office/officeart/2005/8/layout/orgChart1"/>
    <dgm:cxn modelId="{15A5AAA9-0EC9-6449-AE81-9B4E7BC2D6A2}" type="presParOf" srcId="{2CF96305-066D-EF4A-95D4-1B48E7A96693}" destId="{E994A120-C3AF-6142-8F9C-1B09F6177033}" srcOrd="0" destOrd="0" presId="urn:microsoft.com/office/officeart/2005/8/layout/orgChart1"/>
    <dgm:cxn modelId="{A96D6A11-DA9B-C74A-A2FA-35D34892347B}" type="presParOf" srcId="{E994A120-C3AF-6142-8F9C-1B09F6177033}" destId="{6D5D3ED5-68A0-DA47-AFF4-119EABE68B5D}" srcOrd="0" destOrd="0" presId="urn:microsoft.com/office/officeart/2005/8/layout/orgChart1"/>
    <dgm:cxn modelId="{14957C05-374A-9E4A-861E-E648CCA6A527}" type="presParOf" srcId="{E994A120-C3AF-6142-8F9C-1B09F6177033}" destId="{919EE353-CBD3-E546-8FE1-7DB5D5FF2A49}" srcOrd="1" destOrd="0" presId="urn:microsoft.com/office/officeart/2005/8/layout/orgChart1"/>
    <dgm:cxn modelId="{3A668DCF-ED8B-7240-B447-4D83EC2C28EE}" type="presParOf" srcId="{2CF96305-066D-EF4A-95D4-1B48E7A96693}" destId="{186ACE81-B4DA-A342-8450-F26270118C7F}" srcOrd="1" destOrd="0" presId="urn:microsoft.com/office/officeart/2005/8/layout/orgChart1"/>
    <dgm:cxn modelId="{E469EECC-570F-0D4E-AB4E-D99284FF60A7}" type="presParOf" srcId="{2CF96305-066D-EF4A-95D4-1B48E7A96693}" destId="{68B3B365-172B-6745-AE43-8E5A92CEBF7F}" srcOrd="2" destOrd="0" presId="urn:microsoft.com/office/officeart/2005/8/layout/orgChart1"/>
    <dgm:cxn modelId="{8D905E5C-CED6-7A4B-B4A6-1CAAC9FB73DE}" type="presParOf" srcId="{78E60590-D319-C24A-8062-C5F9ED92AAFA}" destId="{6C20C68C-48A0-8043-82A1-FE521220EB37}" srcOrd="2" destOrd="0" presId="urn:microsoft.com/office/officeart/2005/8/layout/orgChart1"/>
    <dgm:cxn modelId="{0B8AA73A-2477-B14B-8774-A513FA0D512E}" type="presParOf" srcId="{FE94DBE4-78E4-7443-A03F-6B0BE88D4845}" destId="{96ADF38F-4A60-D545-BA8C-0803DE199240}" srcOrd="2" destOrd="0" presId="urn:microsoft.com/office/officeart/2005/8/layout/orgChart1"/>
  </dgm:cxnLst>
  <dgm:bg>
    <a:solidFill>
      <a:srgbClr val="FFFFFF">
        <a:alpha val="50000"/>
      </a:srgb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6E023-6424-0842-AA20-539671441432}">
      <dsp:nvSpPr>
        <dsp:cNvPr id="0" name=""/>
        <dsp:cNvSpPr/>
      </dsp:nvSpPr>
      <dsp:spPr>
        <a:xfrm>
          <a:off x="565201" y="1368438"/>
          <a:ext cx="1579747" cy="78987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Verbs</a:t>
          </a:r>
        </a:p>
      </dsp:txBody>
      <dsp:txXfrm>
        <a:off x="588336" y="1391573"/>
        <a:ext cx="1533477" cy="743603"/>
      </dsp:txXfrm>
    </dsp:sp>
    <dsp:sp modelId="{2B69729B-D7DB-3544-B70F-8F938A006BD0}">
      <dsp:nvSpPr>
        <dsp:cNvPr id="0" name=""/>
        <dsp:cNvSpPr/>
      </dsp:nvSpPr>
      <dsp:spPr>
        <a:xfrm rot="18285168">
          <a:off x="1906636" y="1287854"/>
          <a:ext cx="1108522" cy="40258"/>
        </a:xfrm>
        <a:custGeom>
          <a:avLst/>
          <a:gdLst/>
          <a:ahLst/>
          <a:cxnLst/>
          <a:rect l="0" t="0" r="0" b="0"/>
          <a:pathLst>
            <a:path>
              <a:moveTo>
                <a:pt x="0" y="20129"/>
              </a:moveTo>
              <a:lnTo>
                <a:pt x="1108522" y="2012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3184" y="1280270"/>
        <a:ext cx="55426" cy="55426"/>
      </dsp:txXfrm>
    </dsp:sp>
    <dsp:sp modelId="{B76E8496-7BD5-1D4F-8091-F289A623DC2C}">
      <dsp:nvSpPr>
        <dsp:cNvPr id="0" name=""/>
        <dsp:cNvSpPr/>
      </dsp:nvSpPr>
      <dsp:spPr>
        <a:xfrm>
          <a:off x="2776847" y="457654"/>
          <a:ext cx="1579747" cy="78987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The form of the </a:t>
          </a:r>
          <a:r>
            <a:rPr lang="en-US" sz="1800" kern="1200" dirty="0" err="1"/>
            <a:t>morphem</a:t>
          </a:r>
          <a:endParaRPr lang="en-US" sz="1800" kern="1200" dirty="0"/>
        </a:p>
      </dsp:txBody>
      <dsp:txXfrm>
        <a:off x="2799982" y="480789"/>
        <a:ext cx="1533477" cy="743603"/>
      </dsp:txXfrm>
    </dsp:sp>
    <dsp:sp modelId="{B557BC43-09CA-A545-B48D-B7333CA595F9}">
      <dsp:nvSpPr>
        <dsp:cNvPr id="0" name=""/>
        <dsp:cNvSpPr/>
      </dsp:nvSpPr>
      <dsp:spPr>
        <a:xfrm rot="19457599">
          <a:off x="4283450" y="605373"/>
          <a:ext cx="778185" cy="40258"/>
        </a:xfrm>
        <a:custGeom>
          <a:avLst/>
          <a:gdLst/>
          <a:ahLst/>
          <a:cxnLst/>
          <a:rect l="0" t="0" r="0" b="0"/>
          <a:pathLst>
            <a:path>
              <a:moveTo>
                <a:pt x="0" y="20129"/>
              </a:moveTo>
              <a:lnTo>
                <a:pt x="778185" y="2012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53088" y="606048"/>
        <a:ext cx="38909" cy="38909"/>
      </dsp:txXfrm>
    </dsp:sp>
    <dsp:sp modelId="{48C4B68D-4D58-EB41-B84D-B25F4840B421}">
      <dsp:nvSpPr>
        <dsp:cNvPr id="0" name=""/>
        <dsp:cNvSpPr/>
      </dsp:nvSpPr>
      <dsp:spPr>
        <a:xfrm>
          <a:off x="4988493" y="3477"/>
          <a:ext cx="2233383" cy="78987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Monomorphemic</a:t>
          </a:r>
        </a:p>
      </dsp:txBody>
      <dsp:txXfrm>
        <a:off x="5011628" y="26612"/>
        <a:ext cx="2187113" cy="743603"/>
      </dsp:txXfrm>
    </dsp:sp>
    <dsp:sp modelId="{28FC3368-8018-E740-9586-9BAD024D20FA}">
      <dsp:nvSpPr>
        <dsp:cNvPr id="0" name=""/>
        <dsp:cNvSpPr/>
      </dsp:nvSpPr>
      <dsp:spPr>
        <a:xfrm rot="2142401">
          <a:off x="4283450" y="1059551"/>
          <a:ext cx="778185" cy="40258"/>
        </a:xfrm>
        <a:custGeom>
          <a:avLst/>
          <a:gdLst/>
          <a:ahLst/>
          <a:cxnLst/>
          <a:rect l="0" t="0" r="0" b="0"/>
          <a:pathLst>
            <a:path>
              <a:moveTo>
                <a:pt x="0" y="20129"/>
              </a:moveTo>
              <a:lnTo>
                <a:pt x="778185" y="2012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53088" y="1060225"/>
        <a:ext cx="38909" cy="38909"/>
      </dsp:txXfrm>
    </dsp:sp>
    <dsp:sp modelId="{5214C6C0-657F-B340-97AD-83227FBB113D}">
      <dsp:nvSpPr>
        <dsp:cNvPr id="0" name=""/>
        <dsp:cNvSpPr/>
      </dsp:nvSpPr>
      <dsp:spPr>
        <a:xfrm>
          <a:off x="4988493" y="911832"/>
          <a:ext cx="2231898" cy="78987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Polimorphemic</a:t>
          </a:r>
          <a:endParaRPr lang="en-US" sz="2000" kern="1200" dirty="0"/>
        </a:p>
      </dsp:txBody>
      <dsp:txXfrm>
        <a:off x="5011628" y="934967"/>
        <a:ext cx="2185628" cy="743603"/>
      </dsp:txXfrm>
    </dsp:sp>
    <dsp:sp modelId="{1C60D5D4-D92C-7646-8944-35B2A19DF2B1}">
      <dsp:nvSpPr>
        <dsp:cNvPr id="0" name=""/>
        <dsp:cNvSpPr/>
      </dsp:nvSpPr>
      <dsp:spPr>
        <a:xfrm rot="3314832">
          <a:off x="1906636" y="2198637"/>
          <a:ext cx="1108522" cy="40258"/>
        </a:xfrm>
        <a:custGeom>
          <a:avLst/>
          <a:gdLst/>
          <a:ahLst/>
          <a:cxnLst/>
          <a:rect l="0" t="0" r="0" b="0"/>
          <a:pathLst>
            <a:path>
              <a:moveTo>
                <a:pt x="0" y="20129"/>
              </a:moveTo>
              <a:lnTo>
                <a:pt x="1108522" y="2012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3184" y="2191053"/>
        <a:ext cx="55426" cy="55426"/>
      </dsp:txXfrm>
    </dsp:sp>
    <dsp:sp modelId="{91C52826-8CCD-584B-A89A-5957A707A2F6}">
      <dsp:nvSpPr>
        <dsp:cNvPr id="0" name=""/>
        <dsp:cNvSpPr/>
      </dsp:nvSpPr>
      <dsp:spPr>
        <a:xfrm>
          <a:off x="2776847" y="2279221"/>
          <a:ext cx="1579747" cy="78987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The functions of predicators</a:t>
          </a:r>
        </a:p>
      </dsp:txBody>
      <dsp:txXfrm>
        <a:off x="2799982" y="2302356"/>
        <a:ext cx="1533477" cy="743603"/>
      </dsp:txXfrm>
    </dsp:sp>
    <dsp:sp modelId="{CBAD6832-A7BA-3E45-AE85-D1D84B4B0938}">
      <dsp:nvSpPr>
        <dsp:cNvPr id="0" name=""/>
        <dsp:cNvSpPr/>
      </dsp:nvSpPr>
      <dsp:spPr>
        <a:xfrm rot="19448902">
          <a:off x="4282740" y="2425726"/>
          <a:ext cx="779605" cy="40258"/>
        </a:xfrm>
        <a:custGeom>
          <a:avLst/>
          <a:gdLst/>
          <a:ahLst/>
          <a:cxnLst/>
          <a:rect l="0" t="0" r="0" b="0"/>
          <a:pathLst>
            <a:path>
              <a:moveTo>
                <a:pt x="0" y="20129"/>
              </a:moveTo>
              <a:lnTo>
                <a:pt x="779605" y="2012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53053" y="2426365"/>
        <a:ext cx="38980" cy="38980"/>
      </dsp:txXfrm>
    </dsp:sp>
    <dsp:sp modelId="{977F73FE-4FC7-E64A-8058-9B4D24801C62}">
      <dsp:nvSpPr>
        <dsp:cNvPr id="0" name=""/>
        <dsp:cNvSpPr/>
      </dsp:nvSpPr>
      <dsp:spPr>
        <a:xfrm>
          <a:off x="4988493" y="1820186"/>
          <a:ext cx="2239196" cy="79473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Full verbs</a:t>
          </a:r>
        </a:p>
      </dsp:txBody>
      <dsp:txXfrm>
        <a:off x="5011770" y="1843463"/>
        <a:ext cx="2192642" cy="748177"/>
      </dsp:txXfrm>
    </dsp:sp>
    <dsp:sp modelId="{81D039D1-A49D-9F47-8D11-67A754EB4579}">
      <dsp:nvSpPr>
        <dsp:cNvPr id="0" name=""/>
        <dsp:cNvSpPr/>
      </dsp:nvSpPr>
      <dsp:spPr>
        <a:xfrm rot="2151098">
          <a:off x="4282740" y="2882332"/>
          <a:ext cx="779605" cy="40258"/>
        </a:xfrm>
        <a:custGeom>
          <a:avLst/>
          <a:gdLst/>
          <a:ahLst/>
          <a:cxnLst/>
          <a:rect l="0" t="0" r="0" b="0"/>
          <a:pathLst>
            <a:path>
              <a:moveTo>
                <a:pt x="0" y="20129"/>
              </a:moveTo>
              <a:lnTo>
                <a:pt x="779605" y="2012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53053" y="2882971"/>
        <a:ext cx="38980" cy="38980"/>
      </dsp:txXfrm>
    </dsp:sp>
    <dsp:sp modelId="{F1D390A8-4EA5-724F-B8F4-3D147944173F}">
      <dsp:nvSpPr>
        <dsp:cNvPr id="0" name=""/>
        <dsp:cNvSpPr/>
      </dsp:nvSpPr>
      <dsp:spPr>
        <a:xfrm>
          <a:off x="4988493" y="2733399"/>
          <a:ext cx="2239196" cy="79473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Auxiliary verbs</a:t>
          </a:r>
        </a:p>
      </dsp:txBody>
      <dsp:txXfrm>
        <a:off x="5011770" y="2756676"/>
        <a:ext cx="2192642" cy="748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38E48-690F-5E4A-AD48-E70B4DD6255C}">
      <dsp:nvSpPr>
        <dsp:cNvPr id="0" name=""/>
        <dsp:cNvSpPr/>
      </dsp:nvSpPr>
      <dsp:spPr>
        <a:xfrm>
          <a:off x="9093329" y="2047184"/>
          <a:ext cx="186764" cy="836829"/>
        </a:xfrm>
        <a:custGeom>
          <a:avLst/>
          <a:gdLst/>
          <a:ahLst/>
          <a:cxnLst/>
          <a:rect l="0" t="0" r="0" b="0"/>
          <a:pathLst>
            <a:path>
              <a:moveTo>
                <a:pt x="0" y="0"/>
              </a:moveTo>
              <a:lnTo>
                <a:pt x="0" y="836829"/>
              </a:lnTo>
              <a:lnTo>
                <a:pt x="186764" y="8368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043401-61EB-2749-B96F-6C0CB04C82BE}">
      <dsp:nvSpPr>
        <dsp:cNvPr id="0" name=""/>
        <dsp:cNvSpPr/>
      </dsp:nvSpPr>
      <dsp:spPr>
        <a:xfrm>
          <a:off x="5103361" y="978521"/>
          <a:ext cx="4484170" cy="450910"/>
        </a:xfrm>
        <a:custGeom>
          <a:avLst/>
          <a:gdLst/>
          <a:ahLst/>
          <a:cxnLst/>
          <a:rect l="0" t="0" r="0" b="0"/>
          <a:pathLst>
            <a:path>
              <a:moveTo>
                <a:pt x="0" y="0"/>
              </a:moveTo>
              <a:lnTo>
                <a:pt x="0" y="321182"/>
              </a:lnTo>
              <a:lnTo>
                <a:pt x="4484170" y="321182"/>
              </a:lnTo>
              <a:lnTo>
                <a:pt x="4484170" y="4509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978B94-0290-2F4D-B109-ADE6F7E1751E}">
      <dsp:nvSpPr>
        <dsp:cNvPr id="0" name=""/>
        <dsp:cNvSpPr/>
      </dsp:nvSpPr>
      <dsp:spPr>
        <a:xfrm>
          <a:off x="7598367" y="2047184"/>
          <a:ext cx="186771" cy="836829"/>
        </a:xfrm>
        <a:custGeom>
          <a:avLst/>
          <a:gdLst/>
          <a:ahLst/>
          <a:cxnLst/>
          <a:rect l="0" t="0" r="0" b="0"/>
          <a:pathLst>
            <a:path>
              <a:moveTo>
                <a:pt x="0" y="0"/>
              </a:moveTo>
              <a:lnTo>
                <a:pt x="0" y="836829"/>
              </a:lnTo>
              <a:lnTo>
                <a:pt x="186771" y="8368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709D11-BA53-A843-8F0C-D701F29D33C4}">
      <dsp:nvSpPr>
        <dsp:cNvPr id="0" name=""/>
        <dsp:cNvSpPr/>
      </dsp:nvSpPr>
      <dsp:spPr>
        <a:xfrm>
          <a:off x="5103361" y="978521"/>
          <a:ext cx="2989207" cy="450910"/>
        </a:xfrm>
        <a:custGeom>
          <a:avLst/>
          <a:gdLst/>
          <a:ahLst/>
          <a:cxnLst/>
          <a:rect l="0" t="0" r="0" b="0"/>
          <a:pathLst>
            <a:path>
              <a:moveTo>
                <a:pt x="0" y="0"/>
              </a:moveTo>
              <a:lnTo>
                <a:pt x="0" y="321182"/>
              </a:lnTo>
              <a:lnTo>
                <a:pt x="2989207" y="321182"/>
              </a:lnTo>
              <a:lnTo>
                <a:pt x="2989207" y="4509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2280C-2102-7F4D-8FC0-BBBFD8AA49AA}">
      <dsp:nvSpPr>
        <dsp:cNvPr id="0" name=""/>
        <dsp:cNvSpPr/>
      </dsp:nvSpPr>
      <dsp:spPr>
        <a:xfrm>
          <a:off x="6103405" y="2047184"/>
          <a:ext cx="186771" cy="836829"/>
        </a:xfrm>
        <a:custGeom>
          <a:avLst/>
          <a:gdLst/>
          <a:ahLst/>
          <a:cxnLst/>
          <a:rect l="0" t="0" r="0" b="0"/>
          <a:pathLst>
            <a:path>
              <a:moveTo>
                <a:pt x="0" y="0"/>
              </a:moveTo>
              <a:lnTo>
                <a:pt x="0" y="836829"/>
              </a:lnTo>
              <a:lnTo>
                <a:pt x="186771" y="8368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96011B-7CFB-574C-9CA6-B8BE4B4D7AC0}">
      <dsp:nvSpPr>
        <dsp:cNvPr id="0" name=""/>
        <dsp:cNvSpPr/>
      </dsp:nvSpPr>
      <dsp:spPr>
        <a:xfrm>
          <a:off x="5103361" y="978521"/>
          <a:ext cx="1494245" cy="450910"/>
        </a:xfrm>
        <a:custGeom>
          <a:avLst/>
          <a:gdLst/>
          <a:ahLst/>
          <a:cxnLst/>
          <a:rect l="0" t="0" r="0" b="0"/>
          <a:pathLst>
            <a:path>
              <a:moveTo>
                <a:pt x="0" y="0"/>
              </a:moveTo>
              <a:lnTo>
                <a:pt x="0" y="321182"/>
              </a:lnTo>
              <a:lnTo>
                <a:pt x="1494245" y="321182"/>
              </a:lnTo>
              <a:lnTo>
                <a:pt x="1494245" y="4509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30BB34-F3BF-594B-9573-0FDA91191793}">
      <dsp:nvSpPr>
        <dsp:cNvPr id="0" name=""/>
        <dsp:cNvSpPr/>
      </dsp:nvSpPr>
      <dsp:spPr>
        <a:xfrm>
          <a:off x="4608442" y="2047184"/>
          <a:ext cx="186771" cy="836063"/>
        </a:xfrm>
        <a:custGeom>
          <a:avLst/>
          <a:gdLst/>
          <a:ahLst/>
          <a:cxnLst/>
          <a:rect l="0" t="0" r="0" b="0"/>
          <a:pathLst>
            <a:path>
              <a:moveTo>
                <a:pt x="0" y="0"/>
              </a:moveTo>
              <a:lnTo>
                <a:pt x="0" y="836063"/>
              </a:lnTo>
              <a:lnTo>
                <a:pt x="186771" y="8360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858326-9910-E84C-B3DD-57261567C0C6}">
      <dsp:nvSpPr>
        <dsp:cNvPr id="0" name=""/>
        <dsp:cNvSpPr/>
      </dsp:nvSpPr>
      <dsp:spPr>
        <a:xfrm>
          <a:off x="5056925" y="978521"/>
          <a:ext cx="91440" cy="450910"/>
        </a:xfrm>
        <a:custGeom>
          <a:avLst/>
          <a:gdLst/>
          <a:ahLst/>
          <a:cxnLst/>
          <a:rect l="0" t="0" r="0" b="0"/>
          <a:pathLst>
            <a:path>
              <a:moveTo>
                <a:pt x="46436" y="0"/>
              </a:moveTo>
              <a:lnTo>
                <a:pt x="46436" y="321182"/>
              </a:lnTo>
              <a:lnTo>
                <a:pt x="45720" y="321182"/>
              </a:lnTo>
              <a:lnTo>
                <a:pt x="45720" y="4509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8963F2-6517-BF45-9F6B-ACFF65EAD191}">
      <dsp:nvSpPr>
        <dsp:cNvPr id="0" name=""/>
        <dsp:cNvSpPr/>
      </dsp:nvSpPr>
      <dsp:spPr>
        <a:xfrm>
          <a:off x="3113480" y="2047184"/>
          <a:ext cx="186771" cy="836063"/>
        </a:xfrm>
        <a:custGeom>
          <a:avLst/>
          <a:gdLst/>
          <a:ahLst/>
          <a:cxnLst/>
          <a:rect l="0" t="0" r="0" b="0"/>
          <a:pathLst>
            <a:path>
              <a:moveTo>
                <a:pt x="0" y="0"/>
              </a:moveTo>
              <a:lnTo>
                <a:pt x="0" y="836063"/>
              </a:lnTo>
              <a:lnTo>
                <a:pt x="186771" y="8360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5DD0F4-8304-A841-B7EE-6C4F057B91DF}">
      <dsp:nvSpPr>
        <dsp:cNvPr id="0" name=""/>
        <dsp:cNvSpPr/>
      </dsp:nvSpPr>
      <dsp:spPr>
        <a:xfrm>
          <a:off x="3607682" y="978521"/>
          <a:ext cx="1495678" cy="450910"/>
        </a:xfrm>
        <a:custGeom>
          <a:avLst/>
          <a:gdLst/>
          <a:ahLst/>
          <a:cxnLst/>
          <a:rect l="0" t="0" r="0" b="0"/>
          <a:pathLst>
            <a:path>
              <a:moveTo>
                <a:pt x="1495678" y="0"/>
              </a:moveTo>
              <a:lnTo>
                <a:pt x="1495678" y="321182"/>
              </a:lnTo>
              <a:lnTo>
                <a:pt x="0" y="321182"/>
              </a:lnTo>
              <a:lnTo>
                <a:pt x="0" y="4509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5F8378-F4DD-1845-A46B-3ADEB7483E9E}">
      <dsp:nvSpPr>
        <dsp:cNvPr id="0" name=""/>
        <dsp:cNvSpPr/>
      </dsp:nvSpPr>
      <dsp:spPr>
        <a:xfrm>
          <a:off x="1618518" y="2047184"/>
          <a:ext cx="186771" cy="836063"/>
        </a:xfrm>
        <a:custGeom>
          <a:avLst/>
          <a:gdLst/>
          <a:ahLst/>
          <a:cxnLst/>
          <a:rect l="0" t="0" r="0" b="0"/>
          <a:pathLst>
            <a:path>
              <a:moveTo>
                <a:pt x="0" y="0"/>
              </a:moveTo>
              <a:lnTo>
                <a:pt x="0" y="836063"/>
              </a:lnTo>
              <a:lnTo>
                <a:pt x="186771" y="8360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BCC6BC-9230-0A44-8530-C11853133348}">
      <dsp:nvSpPr>
        <dsp:cNvPr id="0" name=""/>
        <dsp:cNvSpPr/>
      </dsp:nvSpPr>
      <dsp:spPr>
        <a:xfrm>
          <a:off x="2112720" y="978521"/>
          <a:ext cx="2990641" cy="450910"/>
        </a:xfrm>
        <a:custGeom>
          <a:avLst/>
          <a:gdLst/>
          <a:ahLst/>
          <a:cxnLst/>
          <a:rect l="0" t="0" r="0" b="0"/>
          <a:pathLst>
            <a:path>
              <a:moveTo>
                <a:pt x="2990641" y="0"/>
              </a:moveTo>
              <a:lnTo>
                <a:pt x="2990641" y="321182"/>
              </a:lnTo>
              <a:lnTo>
                <a:pt x="0" y="321182"/>
              </a:lnTo>
              <a:lnTo>
                <a:pt x="0" y="4509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7C5E20-7794-3549-A7D1-7494DEE3810B}">
      <dsp:nvSpPr>
        <dsp:cNvPr id="0" name=""/>
        <dsp:cNvSpPr/>
      </dsp:nvSpPr>
      <dsp:spPr>
        <a:xfrm>
          <a:off x="123556" y="2047184"/>
          <a:ext cx="186771" cy="836002"/>
        </a:xfrm>
        <a:custGeom>
          <a:avLst/>
          <a:gdLst/>
          <a:ahLst/>
          <a:cxnLst/>
          <a:rect l="0" t="0" r="0" b="0"/>
          <a:pathLst>
            <a:path>
              <a:moveTo>
                <a:pt x="0" y="0"/>
              </a:moveTo>
              <a:lnTo>
                <a:pt x="0" y="836002"/>
              </a:lnTo>
              <a:lnTo>
                <a:pt x="186771" y="8360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A722E8-8C4B-0A4A-A237-F640BA0E3AC3}">
      <dsp:nvSpPr>
        <dsp:cNvPr id="0" name=""/>
        <dsp:cNvSpPr/>
      </dsp:nvSpPr>
      <dsp:spPr>
        <a:xfrm>
          <a:off x="617758" y="978521"/>
          <a:ext cx="4485603" cy="450910"/>
        </a:xfrm>
        <a:custGeom>
          <a:avLst/>
          <a:gdLst/>
          <a:ahLst/>
          <a:cxnLst/>
          <a:rect l="0" t="0" r="0" b="0"/>
          <a:pathLst>
            <a:path>
              <a:moveTo>
                <a:pt x="4485603" y="0"/>
              </a:moveTo>
              <a:lnTo>
                <a:pt x="4485603" y="321182"/>
              </a:lnTo>
              <a:lnTo>
                <a:pt x="0" y="321182"/>
              </a:lnTo>
              <a:lnTo>
                <a:pt x="0" y="4509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3A3052-C37F-2D40-A993-A5030B2DCC94}">
      <dsp:nvSpPr>
        <dsp:cNvPr id="0" name=""/>
        <dsp:cNvSpPr/>
      </dsp:nvSpPr>
      <dsp:spPr>
        <a:xfrm>
          <a:off x="3829734" y="290511"/>
          <a:ext cx="2547255" cy="68801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Polymorphemic Verbs</a:t>
          </a:r>
        </a:p>
      </dsp:txBody>
      <dsp:txXfrm>
        <a:off x="3829734" y="290511"/>
        <a:ext cx="2547255" cy="688010"/>
      </dsp:txXfrm>
    </dsp:sp>
    <dsp:sp modelId="{09E43554-ED31-814A-83DF-2A0AD01B24C5}">
      <dsp:nvSpPr>
        <dsp:cNvPr id="0" name=""/>
        <dsp:cNvSpPr/>
      </dsp:nvSpPr>
      <dsp:spPr>
        <a:xfrm>
          <a:off x="5" y="1429431"/>
          <a:ext cx="1235505" cy="61775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Prefix </a:t>
          </a:r>
          <a:r>
            <a:rPr lang="en-US" sz="1500" i="1" kern="1200" dirty="0" err="1"/>
            <a:t>meN</a:t>
          </a:r>
          <a:r>
            <a:rPr lang="en-US" sz="1500" i="1" kern="1200" dirty="0"/>
            <a:t>-</a:t>
          </a:r>
          <a:endParaRPr lang="en-US" sz="1500" kern="1200" dirty="0"/>
        </a:p>
      </dsp:txBody>
      <dsp:txXfrm>
        <a:off x="5" y="1429431"/>
        <a:ext cx="1235505" cy="617752"/>
      </dsp:txXfrm>
    </dsp:sp>
    <dsp:sp modelId="{5D2EC462-B020-EA4F-91CD-CC71ECCFB2AD}">
      <dsp:nvSpPr>
        <dsp:cNvPr id="0" name=""/>
        <dsp:cNvSpPr/>
      </dsp:nvSpPr>
      <dsp:spPr>
        <a:xfrm>
          <a:off x="310327" y="2315215"/>
          <a:ext cx="1235505" cy="113594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i="1" kern="1200" dirty="0" err="1"/>
            <a:t>menyapu</a:t>
          </a:r>
          <a:r>
            <a:rPr lang="en-US" sz="1500" i="1" kern="1200" dirty="0"/>
            <a:t>, </a:t>
          </a:r>
          <a:r>
            <a:rPr lang="en-US" sz="1500" i="1" kern="1200" dirty="0" err="1"/>
            <a:t>mengelap</a:t>
          </a:r>
          <a:r>
            <a:rPr lang="en-US" sz="1500" i="1" kern="1200" dirty="0"/>
            <a:t>, </a:t>
          </a:r>
          <a:r>
            <a:rPr lang="en-US" sz="1500" i="1" kern="1200" dirty="0" err="1"/>
            <a:t>menanam</a:t>
          </a:r>
          <a:r>
            <a:rPr lang="en-US" sz="1500" i="1" kern="1200" dirty="0"/>
            <a:t>, </a:t>
          </a:r>
          <a:r>
            <a:rPr lang="en-US" sz="1500" i="1" kern="1200" dirty="0" err="1"/>
            <a:t>membuang</a:t>
          </a:r>
          <a:endParaRPr lang="en-US" sz="1500" i="1" kern="1200" dirty="0"/>
        </a:p>
      </dsp:txBody>
      <dsp:txXfrm>
        <a:off x="310327" y="2315215"/>
        <a:ext cx="1235505" cy="1135942"/>
      </dsp:txXfrm>
    </dsp:sp>
    <dsp:sp modelId="{1C809BCF-5897-624A-955F-26DF21E4D018}">
      <dsp:nvSpPr>
        <dsp:cNvPr id="0" name=""/>
        <dsp:cNvSpPr/>
      </dsp:nvSpPr>
      <dsp:spPr>
        <a:xfrm>
          <a:off x="1494967" y="1429431"/>
          <a:ext cx="1235505" cy="61775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i="0" kern="1200" dirty="0"/>
            <a:t>Circumfix </a:t>
          </a:r>
          <a:r>
            <a:rPr lang="en-US" sz="1500" i="1" kern="1200" dirty="0" err="1"/>
            <a:t>meN-kan</a:t>
          </a:r>
          <a:endParaRPr lang="en-US" sz="1500" i="1" kern="1200" dirty="0"/>
        </a:p>
      </dsp:txBody>
      <dsp:txXfrm>
        <a:off x="1494967" y="1429431"/>
        <a:ext cx="1235505" cy="617752"/>
      </dsp:txXfrm>
    </dsp:sp>
    <dsp:sp modelId="{D2AF0439-B513-CC48-9430-9B300F095779}">
      <dsp:nvSpPr>
        <dsp:cNvPr id="0" name=""/>
        <dsp:cNvSpPr/>
      </dsp:nvSpPr>
      <dsp:spPr>
        <a:xfrm>
          <a:off x="1805289" y="2315215"/>
          <a:ext cx="1235505" cy="113606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i="1" kern="1200" dirty="0" err="1"/>
            <a:t>membersihkan</a:t>
          </a:r>
          <a:r>
            <a:rPr lang="en-US" sz="1500" i="1" kern="1200" dirty="0"/>
            <a:t>, </a:t>
          </a:r>
          <a:r>
            <a:rPr lang="en-US" sz="1500" i="1" kern="1200" dirty="0" err="1"/>
            <a:t>menggunakan</a:t>
          </a:r>
          <a:r>
            <a:rPr lang="en-US" sz="1500" i="1" kern="1200" dirty="0"/>
            <a:t>, </a:t>
          </a:r>
          <a:r>
            <a:rPr lang="en-US" sz="1500" i="1" kern="1200" dirty="0" err="1"/>
            <a:t>meletakkan</a:t>
          </a:r>
          <a:r>
            <a:rPr lang="en-US" sz="1500" i="1" kern="1200" dirty="0"/>
            <a:t>, </a:t>
          </a:r>
          <a:r>
            <a:rPr lang="en-US" sz="1500" i="1" kern="1200" dirty="0" err="1"/>
            <a:t>mengumpulkan</a:t>
          </a:r>
          <a:endParaRPr lang="en-US" sz="1500" i="1" kern="1200" dirty="0"/>
        </a:p>
      </dsp:txBody>
      <dsp:txXfrm>
        <a:off x="1805289" y="2315215"/>
        <a:ext cx="1235505" cy="1136066"/>
      </dsp:txXfrm>
    </dsp:sp>
    <dsp:sp modelId="{4BB66199-20F9-F24E-80CE-459861D313D5}">
      <dsp:nvSpPr>
        <dsp:cNvPr id="0" name=""/>
        <dsp:cNvSpPr/>
      </dsp:nvSpPr>
      <dsp:spPr>
        <a:xfrm>
          <a:off x="2989929" y="1429431"/>
          <a:ext cx="1235505" cy="61775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Prefix </a:t>
          </a:r>
          <a:r>
            <a:rPr lang="en-US" sz="1500" i="1" kern="1200" dirty="0" err="1"/>
            <a:t>ber</a:t>
          </a:r>
          <a:r>
            <a:rPr lang="en-US" sz="1500" i="1" kern="1200" dirty="0"/>
            <a:t>-</a:t>
          </a:r>
        </a:p>
      </dsp:txBody>
      <dsp:txXfrm>
        <a:off x="2989929" y="1429431"/>
        <a:ext cx="1235505" cy="617752"/>
      </dsp:txXfrm>
    </dsp:sp>
    <dsp:sp modelId="{E3358F88-D52B-4A45-BB90-216AF39C02AF}">
      <dsp:nvSpPr>
        <dsp:cNvPr id="0" name=""/>
        <dsp:cNvSpPr/>
      </dsp:nvSpPr>
      <dsp:spPr>
        <a:xfrm>
          <a:off x="3300251" y="2315215"/>
          <a:ext cx="1235505" cy="113606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i="1" kern="1200" dirty="0" err="1"/>
            <a:t>bermain</a:t>
          </a:r>
          <a:r>
            <a:rPr lang="en-US" sz="1500" i="1" kern="1200" dirty="0"/>
            <a:t>, </a:t>
          </a:r>
          <a:r>
            <a:rPr lang="en-US" sz="1500" i="1" kern="1200" dirty="0" err="1"/>
            <a:t>bekerja</a:t>
          </a:r>
          <a:r>
            <a:rPr lang="en-US" sz="1500" i="1" kern="1200" dirty="0"/>
            <a:t> </a:t>
          </a:r>
          <a:r>
            <a:rPr lang="en-US" sz="1500" i="1" kern="1200" dirty="0" err="1"/>
            <a:t>bakti</a:t>
          </a:r>
          <a:r>
            <a:rPr lang="en-US" sz="1500" i="1" kern="1200" dirty="0"/>
            <a:t>, </a:t>
          </a:r>
          <a:r>
            <a:rPr lang="en-US" sz="1500" i="1" kern="1200" dirty="0" err="1"/>
            <a:t>bernama</a:t>
          </a:r>
          <a:endParaRPr lang="en-US" sz="1500" i="1" kern="1200" dirty="0"/>
        </a:p>
      </dsp:txBody>
      <dsp:txXfrm>
        <a:off x="3300251" y="2315215"/>
        <a:ext cx="1235505" cy="1136066"/>
      </dsp:txXfrm>
    </dsp:sp>
    <dsp:sp modelId="{15A57DE3-093C-3846-AC04-1D8E8D29A790}">
      <dsp:nvSpPr>
        <dsp:cNvPr id="0" name=""/>
        <dsp:cNvSpPr/>
      </dsp:nvSpPr>
      <dsp:spPr>
        <a:xfrm>
          <a:off x="4484892" y="1429431"/>
          <a:ext cx="1235505" cy="61775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prefix </a:t>
          </a:r>
          <a:r>
            <a:rPr lang="en-US" sz="1500" i="1" kern="1200" dirty="0"/>
            <a:t>di-</a:t>
          </a:r>
        </a:p>
      </dsp:txBody>
      <dsp:txXfrm>
        <a:off x="4484892" y="1429431"/>
        <a:ext cx="1235505" cy="617752"/>
      </dsp:txXfrm>
    </dsp:sp>
    <dsp:sp modelId="{2EEA1088-DD74-7C49-B8B6-86F298E7BFD2}">
      <dsp:nvSpPr>
        <dsp:cNvPr id="0" name=""/>
        <dsp:cNvSpPr/>
      </dsp:nvSpPr>
      <dsp:spPr>
        <a:xfrm>
          <a:off x="4795214" y="2315215"/>
          <a:ext cx="1235505" cy="113606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i="1" kern="1200" dirty="0" err="1"/>
            <a:t>dibawa</a:t>
          </a:r>
          <a:r>
            <a:rPr lang="en-US" sz="1500" i="1" kern="1200" dirty="0"/>
            <a:t>, </a:t>
          </a:r>
          <a:r>
            <a:rPr lang="en-US" sz="1500" i="1" kern="1200" dirty="0" err="1"/>
            <a:t>dilap</a:t>
          </a:r>
          <a:r>
            <a:rPr lang="en-US" sz="1500" i="1" kern="1200" dirty="0"/>
            <a:t>, </a:t>
          </a:r>
          <a:r>
            <a:rPr lang="en-US" sz="1500" i="1" kern="1200" dirty="0" err="1"/>
            <a:t>disapu</a:t>
          </a:r>
          <a:endParaRPr lang="en-US" sz="1500" i="1" kern="1200" dirty="0"/>
        </a:p>
      </dsp:txBody>
      <dsp:txXfrm>
        <a:off x="4795214" y="2315215"/>
        <a:ext cx="1235505" cy="1136066"/>
      </dsp:txXfrm>
    </dsp:sp>
    <dsp:sp modelId="{85BFF516-2E8F-3247-B3B3-3E6C51A8A9F7}">
      <dsp:nvSpPr>
        <dsp:cNvPr id="0" name=""/>
        <dsp:cNvSpPr/>
      </dsp:nvSpPr>
      <dsp:spPr>
        <a:xfrm>
          <a:off x="5979854" y="1429431"/>
          <a:ext cx="1235505" cy="61775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circumfix </a:t>
          </a:r>
          <a:r>
            <a:rPr lang="en-US" sz="1500" i="1" kern="1200" dirty="0"/>
            <a:t>me-</a:t>
          </a:r>
          <a:r>
            <a:rPr lang="en-US" sz="1500" i="1" kern="1200" dirty="0" err="1"/>
            <a:t>i</a:t>
          </a:r>
          <a:endParaRPr lang="en-US" sz="1500" i="1" kern="1200" dirty="0"/>
        </a:p>
      </dsp:txBody>
      <dsp:txXfrm>
        <a:off x="5979854" y="1429431"/>
        <a:ext cx="1235505" cy="617752"/>
      </dsp:txXfrm>
    </dsp:sp>
    <dsp:sp modelId="{F88E6047-71EF-044E-BE1E-D26F2E975F4E}">
      <dsp:nvSpPr>
        <dsp:cNvPr id="0" name=""/>
        <dsp:cNvSpPr/>
      </dsp:nvSpPr>
      <dsp:spPr>
        <a:xfrm>
          <a:off x="6290176" y="2315215"/>
          <a:ext cx="1235505" cy="113759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i="1" kern="1200" dirty="0" err="1"/>
            <a:t>menanami</a:t>
          </a:r>
          <a:endParaRPr lang="en-US" sz="1500" i="1" kern="1200" dirty="0"/>
        </a:p>
      </dsp:txBody>
      <dsp:txXfrm>
        <a:off x="6290176" y="2315215"/>
        <a:ext cx="1235505" cy="1137598"/>
      </dsp:txXfrm>
    </dsp:sp>
    <dsp:sp modelId="{6886D156-003D-C341-B017-162EB15CE9DF}">
      <dsp:nvSpPr>
        <dsp:cNvPr id="0" name=""/>
        <dsp:cNvSpPr/>
      </dsp:nvSpPr>
      <dsp:spPr>
        <a:xfrm>
          <a:off x="7474816" y="1429431"/>
          <a:ext cx="1235505" cy="61775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confix</a:t>
          </a:r>
          <a:r>
            <a:rPr lang="en-US" sz="1500" kern="1200" dirty="0"/>
            <a:t> </a:t>
          </a:r>
          <a:r>
            <a:rPr lang="en-US" sz="1500" i="1" kern="1200" dirty="0" err="1"/>
            <a:t>ter-i</a:t>
          </a:r>
          <a:endParaRPr lang="en-US" sz="1500" i="1" kern="1200" dirty="0"/>
        </a:p>
      </dsp:txBody>
      <dsp:txXfrm>
        <a:off x="7474816" y="1429431"/>
        <a:ext cx="1235505" cy="617752"/>
      </dsp:txXfrm>
    </dsp:sp>
    <dsp:sp modelId="{CB056111-26C8-3F43-B2F2-F14152E64574}">
      <dsp:nvSpPr>
        <dsp:cNvPr id="0" name=""/>
        <dsp:cNvSpPr/>
      </dsp:nvSpPr>
      <dsp:spPr>
        <a:xfrm>
          <a:off x="7785138" y="2315215"/>
          <a:ext cx="1235505" cy="113759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i="1" kern="1200" dirty="0" err="1"/>
            <a:t>terlindungi</a:t>
          </a:r>
          <a:endParaRPr lang="en-US" sz="1500" i="1" kern="1200" dirty="0"/>
        </a:p>
      </dsp:txBody>
      <dsp:txXfrm>
        <a:off x="7785138" y="2315215"/>
        <a:ext cx="1235505" cy="1137598"/>
      </dsp:txXfrm>
    </dsp:sp>
    <dsp:sp modelId="{320FDC8D-F22C-B242-8FDD-FDE12137BEA5}">
      <dsp:nvSpPr>
        <dsp:cNvPr id="0" name=""/>
        <dsp:cNvSpPr/>
      </dsp:nvSpPr>
      <dsp:spPr>
        <a:xfrm>
          <a:off x="8969778" y="1429431"/>
          <a:ext cx="1235505" cy="61775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suffix -</a:t>
          </a:r>
          <a:r>
            <a:rPr lang="en-US" sz="1500" i="1" kern="1200" dirty="0" err="1"/>
            <a:t>kan</a:t>
          </a:r>
          <a:endParaRPr lang="en-US" sz="1500" i="1" kern="1200" dirty="0"/>
        </a:p>
      </dsp:txBody>
      <dsp:txXfrm>
        <a:off x="8969778" y="1429431"/>
        <a:ext cx="1235505" cy="617752"/>
      </dsp:txXfrm>
    </dsp:sp>
    <dsp:sp modelId="{6D5D3ED5-68A0-DA47-AFF4-119EABE68B5D}">
      <dsp:nvSpPr>
        <dsp:cNvPr id="0" name=""/>
        <dsp:cNvSpPr/>
      </dsp:nvSpPr>
      <dsp:spPr>
        <a:xfrm>
          <a:off x="9280094" y="2315215"/>
          <a:ext cx="1235505" cy="113759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i="1" kern="1200" dirty="0" err="1"/>
            <a:t>bersihkan</a:t>
          </a:r>
          <a:endParaRPr lang="en-US" sz="1500" i="1" kern="1200" dirty="0"/>
        </a:p>
      </dsp:txBody>
      <dsp:txXfrm>
        <a:off x="9280094" y="2315215"/>
        <a:ext cx="1235505" cy="11375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BAA28-DA46-42EA-ACFF-278DA77E579D}" type="datetimeFigureOut">
              <a:rPr lang="en-ID" smtClean="0"/>
              <a:t>04/08/25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56254-029C-4DD0-8802-8710D5610970}" type="slidenum">
              <a:rPr lang="en-ID" smtClean="0"/>
              <a:t>‹#›</a:t>
            </a:fld>
            <a:endParaRPr lang="en-ID"/>
          </a:p>
        </p:txBody>
      </p:sp>
    </p:spTree>
    <p:extLst>
      <p:ext uri="{BB962C8B-B14F-4D97-AF65-F5344CB8AC3E}">
        <p14:creationId xmlns:p14="http://schemas.microsoft.com/office/powerpoint/2010/main" val="124630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1" cap="none" spc="50">
                <a:ln w="9525" cmpd="sng">
                  <a:solidFill>
                    <a:srgbClr val="002060"/>
                  </a:solidFill>
                  <a:prstDash val="solid"/>
                </a:ln>
                <a:solidFill>
                  <a:srgbClr val="70AD47">
                    <a:tint val="1000"/>
                  </a:srgbClr>
                </a:solidFill>
                <a:effectLst>
                  <a:glow rad="38100">
                    <a:schemeClr val="accent1">
                      <a:alpha val="40000"/>
                    </a:schemeClr>
                  </a:glow>
                </a:effectLst>
                <a:latin typeface="Franklin Gothic Demi Cond" panose="020B07060304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lumMod val="95000"/>
                  </a:schemeClr>
                </a:solidFill>
                <a:latin typeface="Franklin Gothic Medium Cond" panose="020B06060304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8/4/25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a:t>Click to edit Master title style</a:t>
            </a:r>
          </a:p>
        </p:txBody>
      </p:sp>
      <p:sp>
        <p:nvSpPr>
          <p:cNvPr id="3" name="Vertical Text Placeholder 2"/>
          <p:cNvSpPr>
            <a:spLocks noGrp="1"/>
          </p:cNvSpPr>
          <p:nvPr>
            <p:ph type="body" orient="vert" idx="1"/>
          </p:nvPr>
        </p:nvSpPr>
        <p:spPr>
          <a:solidFill>
            <a:srgbClr val="FFFFFF">
              <a:alpha val="50196"/>
            </a:srgbClr>
          </a:solidFill>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85003"/>
            <a:ext cx="2628899" cy="5391959"/>
          </a:xfrm>
        </p:spPr>
        <p:txBody>
          <a:bodyPr vert="eaVert"/>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785003"/>
            <a:ext cx="7772399" cy="5391959"/>
          </a:xfrm>
          <a:solidFill>
            <a:srgbClr val="FFFFFF">
              <a:alpha val="50196"/>
            </a:srgbClr>
          </a:solidFill>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idx="1"/>
          </p:nvPr>
        </p:nvSpPr>
        <p:spPr>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lgn="ctr">
              <a:defRPr sz="6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lgn="ctr">
              <a:buNone/>
              <a:defRPr sz="2400">
                <a:solidFill>
                  <a:schemeClr val="bg1"/>
                </a:solidFill>
                <a:latin typeface="Franklin Gothic Medium Cond" panose="020B06060304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8/4/25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solidFill>
            <a:srgbClr val="FFFFFF">
              <a:alpha val="50196"/>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8/4/25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bg1"/>
                </a:solidFill>
                <a:latin typeface="Franklin Gothic Medium Cond" panose="020B06060304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chemeClr val="bg1"/>
                </a:solidFill>
                <a:latin typeface="Franklin Gothic Medium Cond" panose="020B06060304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8/4/25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8/4/25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8/4/25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solidFill>
            <a:srgbClr val="FFFFFF">
              <a:alpha val="50196"/>
            </a:srgbClr>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Franklin Gothic Medium Cond" panose="020B06060304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Franklin Gothic Medium Cond" panose="020B06060304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8/4/25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journal.unma.ac.id/index.php/diglosia/article/view/1310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9808" y="510639"/>
            <a:ext cx="11812385" cy="2627215"/>
          </a:xfrm>
        </p:spPr>
        <p:txBody>
          <a:bodyPr>
            <a:noAutofit/>
          </a:bodyPr>
          <a:lstStyle/>
          <a:p>
            <a:r>
              <a:rPr lang="en-US" sz="4800" b="1" dirty="0">
                <a:solidFill>
                  <a:schemeClr val="bg1"/>
                </a:solidFill>
                <a:latin typeface="+mn-lt"/>
                <a:cs typeface="Times New Roman" panose="02020603050405020304" pitchFamily="18" charset="0"/>
              </a:rPr>
              <a:t>The Use of Verbs in Narrative Writing </a:t>
            </a:r>
            <a:br>
              <a:rPr lang="en-US" sz="4800" b="1" dirty="0">
                <a:solidFill>
                  <a:schemeClr val="bg1"/>
                </a:solidFill>
                <a:latin typeface="+mn-lt"/>
                <a:cs typeface="Times New Roman" panose="02020603050405020304" pitchFamily="18" charset="0"/>
              </a:rPr>
            </a:br>
            <a:r>
              <a:rPr lang="en-US" sz="4800" b="1" dirty="0">
                <a:solidFill>
                  <a:schemeClr val="bg1"/>
                </a:solidFill>
                <a:latin typeface="+mn-lt"/>
                <a:cs typeface="Times New Roman" panose="02020603050405020304" pitchFamily="18" charset="0"/>
              </a:rPr>
              <a:t>of First-Grade Primary School Students</a:t>
            </a:r>
          </a:p>
        </p:txBody>
      </p:sp>
      <p:sp>
        <p:nvSpPr>
          <p:cNvPr id="6" name="Subtitle 5"/>
          <p:cNvSpPr>
            <a:spLocks noGrp="1"/>
          </p:cNvSpPr>
          <p:nvPr>
            <p:ph type="subTitle" idx="1"/>
          </p:nvPr>
        </p:nvSpPr>
        <p:spPr>
          <a:xfrm>
            <a:off x="551411" y="3720147"/>
            <a:ext cx="11089177" cy="1123316"/>
          </a:xfrm>
        </p:spPr>
        <p:txBody>
          <a:bodyPr>
            <a:normAutofit/>
          </a:bodyPr>
          <a:lstStyle/>
          <a:p>
            <a:pPr>
              <a:lnSpc>
                <a:spcPct val="100000"/>
              </a:lnSpc>
            </a:pPr>
            <a:r>
              <a:rPr lang="en-US" sz="1800" b="1" dirty="0">
                <a:solidFill>
                  <a:schemeClr val="bg1"/>
                </a:solidFill>
              </a:rPr>
              <a:t>Nisa Hanum </a:t>
            </a:r>
            <a:r>
              <a:rPr lang="en-US" sz="1800" b="1" dirty="0" err="1">
                <a:solidFill>
                  <a:schemeClr val="bg1"/>
                </a:solidFill>
              </a:rPr>
              <a:t>Mufida</a:t>
            </a:r>
            <a:endParaRPr lang="en-US" sz="1800" b="1" dirty="0">
              <a:solidFill>
                <a:schemeClr val="bg1"/>
              </a:solidFill>
            </a:endParaRPr>
          </a:p>
          <a:p>
            <a:pPr>
              <a:lnSpc>
                <a:spcPct val="100000"/>
              </a:lnSpc>
            </a:pPr>
            <a:r>
              <a:rPr lang="en-US" sz="1800" b="1" dirty="0">
                <a:solidFill>
                  <a:schemeClr val="bg1"/>
                </a:solidFill>
              </a:rPr>
              <a:t>Universitas Pembangunan Nasional Veteran </a:t>
            </a:r>
            <a:r>
              <a:rPr lang="en-US" sz="1800" b="1" dirty="0" err="1">
                <a:solidFill>
                  <a:schemeClr val="bg1"/>
                </a:solidFill>
              </a:rPr>
              <a:t>Jawa</a:t>
            </a:r>
            <a:r>
              <a:rPr lang="en-US" sz="1800" b="1" dirty="0">
                <a:solidFill>
                  <a:schemeClr val="bg1"/>
                </a:solidFill>
              </a:rPr>
              <a:t> </a:t>
            </a:r>
            <a:r>
              <a:rPr lang="en-US" sz="1800" b="1" dirty="0" err="1">
                <a:solidFill>
                  <a:schemeClr val="bg1"/>
                </a:solidFill>
              </a:rPr>
              <a:t>TImur</a:t>
            </a:r>
            <a:r>
              <a:rPr lang="en-US" sz="1800" b="1" dirty="0">
                <a:solidFill>
                  <a:schemeClr val="bg1"/>
                </a:solidFill>
              </a:rPr>
              <a:t>.</a:t>
            </a:r>
          </a:p>
        </p:txBody>
      </p:sp>
      <p:sp>
        <p:nvSpPr>
          <p:cNvPr id="7" name="Title 4"/>
          <p:cNvSpPr txBox="1">
            <a:spLocks/>
          </p:cNvSpPr>
          <p:nvPr/>
        </p:nvSpPr>
        <p:spPr>
          <a:xfrm>
            <a:off x="1523999" y="3167109"/>
            <a:ext cx="9144000" cy="317125"/>
          </a:xfrm>
          <a:prstGeom prst="rect">
            <a:avLst/>
          </a:prstGeom>
          <a:solidFill>
            <a:srgbClr val="7030A0"/>
          </a:solidFill>
          <a:ln w="19050">
            <a:solidFill>
              <a:schemeClr val="bg1"/>
            </a:solidFill>
          </a:ln>
          <a:effectLst>
            <a:outerShdw blurRad="50800" dist="38100" dir="2700000" algn="tl" rotWithShape="0">
              <a:prstClr val="black">
                <a:alpha val="40000"/>
              </a:prstClr>
            </a:outerShdw>
          </a:effectLst>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800" dirty="0">
                <a:solidFill>
                  <a:schemeClr val="bg1"/>
                </a:solidFill>
                <a:latin typeface="Franklin Gothic Demi Cond" panose="020B0706030402020204" pitchFamily="34" charset="0"/>
                <a:cs typeface="Times New Roman" panose="02020603050405020304" pitchFamily="18" charset="0"/>
              </a:rPr>
              <a:t>No. Abstract: ABS-25066</a:t>
            </a:r>
            <a:endParaRPr lang="en-US" sz="1800" dirty="0">
              <a:solidFill>
                <a:schemeClr val="bg1"/>
              </a:solidFill>
              <a:latin typeface="Franklin Gothic Demi Cond" panose="020B0706030402020204" pitchFamily="34" charset="0"/>
              <a:cs typeface="Times New Roman" panose="02020603050405020304" pitchFamily="18" charset="0"/>
            </a:endParaRPr>
          </a:p>
        </p:txBody>
      </p:sp>
    </p:spTree>
    <p:extLst>
      <p:ext uri="{BB962C8B-B14F-4D97-AF65-F5344CB8AC3E}">
        <p14:creationId xmlns:p14="http://schemas.microsoft.com/office/powerpoint/2010/main" val="3469919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79583" y="1376652"/>
            <a:ext cx="10515600" cy="4351339"/>
          </a:xfrm>
        </p:spPr>
        <p:txBody>
          <a:bodyPr>
            <a:normAutofit lnSpcReduction="10000"/>
          </a:bodyPr>
          <a:lstStyle/>
          <a:p>
            <a:pPr marL="0" indent="0">
              <a:buNone/>
            </a:pPr>
            <a:r>
              <a:rPr lang="en-US" sz="1400" dirty="0" err="1">
                <a:latin typeface="Arial" panose="020B0604020202020204" pitchFamily="34" charset="0"/>
                <a:cs typeface="Arial" panose="020B0604020202020204" pitchFamily="34" charset="0"/>
              </a:rPr>
              <a:t>Chaer</a:t>
            </a:r>
            <a:r>
              <a:rPr lang="en-US" sz="1400" dirty="0">
                <a:latin typeface="Arial" panose="020B0604020202020204" pitchFamily="34" charset="0"/>
                <a:cs typeface="Arial" panose="020B0604020202020204" pitchFamily="34" charset="0"/>
              </a:rPr>
              <a:t>, A. (2008). </a:t>
            </a:r>
            <a:r>
              <a:rPr lang="en-US" sz="1400" dirty="0" err="1">
                <a:latin typeface="Arial" panose="020B0604020202020204" pitchFamily="34" charset="0"/>
                <a:cs typeface="Arial" panose="020B0604020202020204" pitchFamily="34" charset="0"/>
              </a:rPr>
              <a:t>Morfologi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bahasa</a:t>
            </a:r>
            <a:r>
              <a:rPr lang="en-US" sz="1400" dirty="0">
                <a:latin typeface="Arial" panose="020B0604020202020204" pitchFamily="34" charset="0"/>
                <a:cs typeface="Arial" panose="020B0604020202020204" pitchFamily="34" charset="0"/>
              </a:rPr>
              <a:t> Indonesia: </a:t>
            </a:r>
            <a:r>
              <a:rPr lang="en-US" sz="1400" dirty="0" err="1">
                <a:latin typeface="Arial" panose="020B0604020202020204" pitchFamily="34" charset="0"/>
                <a:cs typeface="Arial" panose="020B0604020202020204" pitchFamily="34" charset="0"/>
              </a:rPr>
              <a:t>pendekatan</a:t>
            </a:r>
            <a:r>
              <a:rPr lang="en-US" sz="1400" dirty="0">
                <a:latin typeface="Arial" panose="020B0604020202020204" pitchFamily="34" charset="0"/>
                <a:cs typeface="Arial" panose="020B0604020202020204" pitchFamily="34" charset="0"/>
              </a:rPr>
              <a:t> proses. Jakarta: </a:t>
            </a:r>
            <a:r>
              <a:rPr lang="en-US" sz="1400" dirty="0" err="1">
                <a:latin typeface="Arial" panose="020B0604020202020204" pitchFamily="34" charset="0"/>
                <a:cs typeface="Arial" panose="020B0604020202020204" pitchFamily="34" charset="0"/>
              </a:rPr>
              <a:t>Rineka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Cipta</a:t>
            </a:r>
            <a:r>
              <a:rPr lang="en-US" sz="1400" dirty="0">
                <a:latin typeface="Arial" panose="020B0604020202020204" pitchFamily="34" charset="0"/>
                <a:cs typeface="Arial" panose="020B0604020202020204" pitchFamily="34" charset="0"/>
              </a:rPr>
              <a:t>.</a:t>
            </a:r>
          </a:p>
          <a:p>
            <a:pPr marL="0" indent="0">
              <a:buNone/>
            </a:pPr>
            <a:r>
              <a:rPr lang="en-US" sz="1400" dirty="0">
                <a:latin typeface="Arial" panose="020B0604020202020204" pitchFamily="34" charset="0"/>
                <a:cs typeface="Arial" panose="020B0604020202020204" pitchFamily="34" charset="0"/>
              </a:rPr>
              <a:t>Eliana, N. (2020). </a:t>
            </a:r>
            <a:r>
              <a:rPr lang="en-US" sz="1400" dirty="0" err="1">
                <a:latin typeface="Arial" panose="020B0604020202020204" pitchFamily="34" charset="0"/>
                <a:cs typeface="Arial" panose="020B0604020202020204" pitchFamily="34" charset="0"/>
              </a:rPr>
              <a:t>Analisis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kemampuan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menulis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kosakata</a:t>
            </a:r>
            <a:r>
              <a:rPr lang="en-US" sz="1400" dirty="0">
                <a:latin typeface="Arial" panose="020B0604020202020204" pitchFamily="34" charset="0"/>
                <a:cs typeface="Arial" panose="020B0604020202020204" pitchFamily="34" charset="0"/>
              </a:rPr>
              <a:t> Bahasa Indonesia </a:t>
            </a:r>
            <a:r>
              <a:rPr lang="en-US" sz="1400" dirty="0" err="1">
                <a:latin typeface="Arial" panose="020B0604020202020204" pitchFamily="34" charset="0"/>
                <a:cs typeface="Arial" panose="020B0604020202020204" pitchFamily="34" charset="0"/>
              </a:rPr>
              <a:t>siswa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kelas</a:t>
            </a:r>
            <a:r>
              <a:rPr lang="en-US" sz="1400" dirty="0">
                <a:latin typeface="Arial" panose="020B0604020202020204" pitchFamily="34" charset="0"/>
                <a:cs typeface="Arial" panose="020B0604020202020204" pitchFamily="34" charset="0"/>
              </a:rPr>
              <a:t> III </a:t>
            </a:r>
            <a:r>
              <a:rPr lang="en-US" sz="1400" dirty="0" err="1">
                <a:latin typeface="Arial" panose="020B0604020202020204" pitchFamily="34" charset="0"/>
                <a:cs typeface="Arial" panose="020B0604020202020204" pitchFamily="34" charset="0"/>
              </a:rPr>
              <a:t>sekolah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dasar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Jurnal</a:t>
            </a:r>
            <a:r>
              <a:rPr lang="en-US" sz="1400" dirty="0">
                <a:latin typeface="Arial" panose="020B0604020202020204" pitchFamily="34" charset="0"/>
                <a:cs typeface="Arial" panose="020B0604020202020204" pitchFamily="34" charset="0"/>
              </a:rPr>
              <a:t> Pendidikan Dasar, 11(1), 45-55. http://103.8.12.212:33180/</a:t>
            </a:r>
            <a:r>
              <a:rPr lang="en-US" sz="1400" dirty="0" err="1">
                <a:latin typeface="Arial" panose="020B0604020202020204" pitchFamily="34" charset="0"/>
                <a:cs typeface="Arial" panose="020B0604020202020204" pitchFamily="34" charset="0"/>
              </a:rPr>
              <a:t>unj</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index.php</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jpd</a:t>
            </a:r>
            <a:r>
              <a:rPr lang="en-US" sz="1400" dirty="0">
                <a:latin typeface="Arial" panose="020B0604020202020204" pitchFamily="34" charset="0"/>
                <a:cs typeface="Arial" panose="020B0604020202020204" pitchFamily="34" charset="0"/>
              </a:rPr>
              <a:t>/article/view/15295/8712</a:t>
            </a:r>
          </a:p>
          <a:p>
            <a:pPr marL="0" indent="0">
              <a:buNone/>
            </a:pPr>
            <a:r>
              <a:rPr lang="en-US" sz="1400" dirty="0" err="1">
                <a:latin typeface="Arial" panose="020B0604020202020204" pitchFamily="34" charset="0"/>
                <a:cs typeface="Arial" panose="020B0604020202020204" pitchFamily="34" charset="0"/>
              </a:rPr>
              <a:t>Keraf</a:t>
            </a:r>
            <a:r>
              <a:rPr lang="en-US" sz="1400" dirty="0">
                <a:latin typeface="Arial" panose="020B0604020202020204" pitchFamily="34" charset="0"/>
                <a:cs typeface="Arial" panose="020B0604020202020204" pitchFamily="34" charset="0"/>
              </a:rPr>
              <a:t>, G. (1984). Tata </a:t>
            </a:r>
            <a:r>
              <a:rPr lang="en-US" sz="1400" dirty="0" err="1">
                <a:latin typeface="Arial" panose="020B0604020202020204" pitchFamily="34" charset="0"/>
                <a:cs typeface="Arial" panose="020B0604020202020204" pitchFamily="34" charset="0"/>
              </a:rPr>
              <a:t>bahasa</a:t>
            </a:r>
            <a:r>
              <a:rPr lang="en-US" sz="1400" dirty="0">
                <a:latin typeface="Arial" panose="020B0604020202020204" pitchFamily="34" charset="0"/>
                <a:cs typeface="Arial" panose="020B0604020202020204" pitchFamily="34" charset="0"/>
              </a:rPr>
              <a:t> Indonesia: </a:t>
            </a:r>
            <a:r>
              <a:rPr lang="en-US" sz="1400" dirty="0" err="1">
                <a:latin typeface="Arial" panose="020B0604020202020204" pitchFamily="34" charset="0"/>
                <a:cs typeface="Arial" panose="020B0604020202020204" pitchFamily="34" charset="0"/>
              </a:rPr>
              <a:t>untuk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sekolah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lanjutan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atas</a:t>
            </a:r>
            <a:r>
              <a:rPr lang="en-US" sz="1400" dirty="0">
                <a:latin typeface="Arial" panose="020B0604020202020204" pitchFamily="34" charset="0"/>
                <a:cs typeface="Arial" panose="020B0604020202020204" pitchFamily="34" charset="0"/>
              </a:rPr>
              <a:t>. Jakarta: </a:t>
            </a:r>
            <a:r>
              <a:rPr lang="en-US" sz="1400" dirty="0" err="1">
                <a:latin typeface="Arial" panose="020B0604020202020204" pitchFamily="34" charset="0"/>
                <a:cs typeface="Arial" panose="020B0604020202020204" pitchFamily="34" charset="0"/>
              </a:rPr>
              <a:t>Penerbit</a:t>
            </a:r>
            <a:r>
              <a:rPr lang="en-US" sz="1400" dirty="0">
                <a:latin typeface="Arial" panose="020B0604020202020204" pitchFamily="34" charset="0"/>
                <a:cs typeface="Arial" panose="020B0604020202020204" pitchFamily="34" charset="0"/>
              </a:rPr>
              <a:t> Nusa Indah</a:t>
            </a:r>
          </a:p>
          <a:p>
            <a:pPr marL="0" indent="0">
              <a:buNone/>
            </a:pPr>
            <a:r>
              <a:rPr lang="en-US" sz="1400" dirty="0" err="1">
                <a:latin typeface="Arial" panose="020B0604020202020204" pitchFamily="34" charset="0"/>
                <a:cs typeface="Arial" panose="020B0604020202020204" pitchFamily="34" charset="0"/>
              </a:rPr>
              <a:t>Keraf</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Gorys</a:t>
            </a:r>
            <a:r>
              <a:rPr lang="en-US" sz="1400" dirty="0">
                <a:latin typeface="Arial" panose="020B0604020202020204" pitchFamily="34" charset="0"/>
                <a:cs typeface="Arial" panose="020B0604020202020204" pitchFamily="34" charset="0"/>
              </a:rPr>
              <a:t>. (1991). Tata Bahasa </a:t>
            </a:r>
            <a:r>
              <a:rPr lang="en-US" sz="1400" dirty="0" err="1">
                <a:latin typeface="Arial" panose="020B0604020202020204" pitchFamily="34" charset="0"/>
                <a:cs typeface="Arial" panose="020B0604020202020204" pitchFamily="34" charset="0"/>
              </a:rPr>
              <a:t>Rujukan</a:t>
            </a:r>
            <a:r>
              <a:rPr lang="en-US" sz="1400" dirty="0">
                <a:latin typeface="Arial" panose="020B0604020202020204" pitchFamily="34" charset="0"/>
                <a:cs typeface="Arial" panose="020B0604020202020204" pitchFamily="34" charset="0"/>
              </a:rPr>
              <a:t> Bahasa Indonesia. Jakarta: PT </a:t>
            </a:r>
            <a:r>
              <a:rPr lang="en-US" sz="1400" dirty="0" err="1">
                <a:latin typeface="Arial" panose="020B0604020202020204" pitchFamily="34" charset="0"/>
                <a:cs typeface="Arial" panose="020B0604020202020204" pitchFamily="34" charset="0"/>
              </a:rPr>
              <a:t>Grasindo</a:t>
            </a:r>
            <a:endParaRPr lang="en-US" sz="1400" dirty="0">
              <a:latin typeface="Arial" panose="020B0604020202020204" pitchFamily="34" charset="0"/>
              <a:cs typeface="Arial" panose="020B0604020202020204" pitchFamily="34" charset="0"/>
            </a:endParaRPr>
          </a:p>
          <a:p>
            <a:pPr marL="0" indent="0">
              <a:buNone/>
            </a:pPr>
            <a:r>
              <a:rPr lang="en-US" sz="1400" dirty="0" err="1">
                <a:latin typeface="Arial" panose="020B0604020202020204" pitchFamily="34" charset="0"/>
                <a:cs typeface="Arial" panose="020B0604020202020204" pitchFamily="34" charset="0"/>
              </a:rPr>
              <a:t>Kridalaksana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Harimurti</a:t>
            </a:r>
            <a:r>
              <a:rPr lang="en-US" sz="1400" dirty="0">
                <a:latin typeface="Arial" panose="020B0604020202020204" pitchFamily="34" charset="0"/>
                <a:cs typeface="Arial" panose="020B0604020202020204" pitchFamily="34" charset="0"/>
              </a:rPr>
              <a:t> dan Tim </a:t>
            </a:r>
            <a:r>
              <a:rPr lang="en-US" sz="1400" dirty="0" err="1">
                <a:latin typeface="Arial" panose="020B0604020202020204" pitchFamily="34" charset="0"/>
                <a:cs typeface="Arial" panose="020B0604020202020204" pitchFamily="34" charset="0"/>
              </a:rPr>
              <a:t>Peneliti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Linguistik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Fakultas</a:t>
            </a:r>
            <a:r>
              <a:rPr lang="en-US" sz="1400" dirty="0">
                <a:latin typeface="Arial" panose="020B0604020202020204" pitchFamily="34" charset="0"/>
                <a:cs typeface="Arial" panose="020B0604020202020204" pitchFamily="34" charset="0"/>
              </a:rPr>
              <a:t> Sastra Universitas Indonesia. (1999). Tata </a:t>
            </a:r>
            <a:r>
              <a:rPr lang="en-US" sz="1400" dirty="0" err="1">
                <a:latin typeface="Arial" panose="020B0604020202020204" pitchFamily="34" charset="0"/>
                <a:cs typeface="Arial" panose="020B0604020202020204" pitchFamily="34" charset="0"/>
              </a:rPr>
              <a:t>Wacana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Deskriptif</a:t>
            </a:r>
            <a:r>
              <a:rPr lang="en-US" sz="1400" dirty="0">
                <a:latin typeface="Arial" panose="020B0604020202020204" pitchFamily="34" charset="0"/>
                <a:cs typeface="Arial" panose="020B0604020202020204" pitchFamily="34" charset="0"/>
              </a:rPr>
              <a:t> Bahasa Indonesia. Jakarta.</a:t>
            </a:r>
          </a:p>
          <a:p>
            <a:pPr marL="0" indent="0">
              <a:buNone/>
            </a:pPr>
            <a:r>
              <a:rPr lang="en-US" sz="1400" dirty="0" err="1">
                <a:latin typeface="Arial" panose="020B0604020202020204" pitchFamily="34" charset="0"/>
                <a:cs typeface="Arial" panose="020B0604020202020204" pitchFamily="34" charset="0"/>
              </a:rPr>
              <a:t>Kridalaksana</a:t>
            </a:r>
            <a:r>
              <a:rPr lang="en-US" sz="1400" dirty="0">
                <a:latin typeface="Arial" panose="020B0604020202020204" pitchFamily="34" charset="0"/>
                <a:cs typeface="Arial" panose="020B0604020202020204" pitchFamily="34" charset="0"/>
              </a:rPr>
              <a:t>, H., </a:t>
            </a:r>
            <a:r>
              <a:rPr lang="en-US" sz="1400" dirty="0" err="1">
                <a:latin typeface="Arial" panose="020B0604020202020204" pitchFamily="34" charset="0"/>
                <a:cs typeface="Arial" panose="020B0604020202020204" pitchFamily="34" charset="0"/>
              </a:rPr>
              <a:t>Montolalu</a:t>
            </a:r>
            <a:r>
              <a:rPr lang="en-US" sz="1400" dirty="0">
                <a:latin typeface="Arial" panose="020B0604020202020204" pitchFamily="34" charset="0"/>
                <a:cs typeface="Arial" panose="020B0604020202020204" pitchFamily="34" charset="0"/>
              </a:rPr>
              <a:t>, L. R.,  </a:t>
            </a:r>
            <a:r>
              <a:rPr lang="en-US" sz="1400" dirty="0" err="1">
                <a:latin typeface="Arial" panose="020B0604020202020204" pitchFamily="34" charset="0"/>
                <a:cs typeface="Arial" panose="020B0604020202020204" pitchFamily="34" charset="0"/>
              </a:rPr>
              <a:t>Utorodeso</a:t>
            </a:r>
            <a:r>
              <a:rPr lang="en-US" sz="1400" dirty="0">
                <a:latin typeface="Arial" panose="020B0604020202020204" pitchFamily="34" charset="0"/>
                <a:cs typeface="Arial" panose="020B0604020202020204" pitchFamily="34" charset="0"/>
              </a:rPr>
              <a:t>, F. Elias, S. </a:t>
            </a:r>
            <a:r>
              <a:rPr lang="en-US" sz="1400" dirty="0" err="1">
                <a:latin typeface="Arial" panose="020B0604020202020204" pitchFamily="34" charset="0"/>
                <a:cs typeface="Arial" panose="020B0604020202020204" pitchFamily="34" charset="0"/>
              </a:rPr>
              <a:t>Sutami</a:t>
            </a:r>
            <a:r>
              <a:rPr lang="en-US" sz="1400" dirty="0">
                <a:latin typeface="Arial" panose="020B0604020202020204" pitchFamily="34" charset="0"/>
                <a:cs typeface="Arial" panose="020B0604020202020204" pitchFamily="34" charset="0"/>
              </a:rPr>
              <a:t>, H. </a:t>
            </a:r>
            <a:r>
              <a:rPr lang="en-US" sz="1400" dirty="0" err="1">
                <a:latin typeface="Arial" panose="020B0604020202020204" pitchFamily="34" charset="0"/>
                <a:cs typeface="Arial" panose="020B0604020202020204" pitchFamily="34" charset="0"/>
              </a:rPr>
              <a:t>Siswanto</a:t>
            </a:r>
            <a:r>
              <a:rPr lang="en-US" sz="1400" dirty="0">
                <a:latin typeface="Arial" panose="020B0604020202020204" pitchFamily="34" charset="0"/>
                <a:cs typeface="Arial" panose="020B0604020202020204" pitchFamily="34" charset="0"/>
              </a:rPr>
              <a:t>, M. H. </a:t>
            </a:r>
            <a:r>
              <a:rPr lang="en-US" sz="1400" dirty="0" err="1">
                <a:latin typeface="Arial" panose="020B0604020202020204" pitchFamily="34" charset="0"/>
                <a:cs typeface="Arial" panose="020B0604020202020204" pitchFamily="34" charset="0"/>
              </a:rPr>
              <a:t>Bala</a:t>
            </a:r>
            <a:r>
              <a:rPr lang="en-US" sz="1400" dirty="0">
                <a:latin typeface="Arial" panose="020B0604020202020204" pitchFamily="34" charset="0"/>
                <a:cs typeface="Arial" panose="020B0604020202020204" pitchFamily="34" charset="0"/>
              </a:rPr>
              <a:t>, S. E. </a:t>
            </a:r>
            <a:r>
              <a:rPr lang="en-US" sz="1400" dirty="0" err="1">
                <a:latin typeface="Arial" panose="020B0604020202020204" pitchFamily="34" charset="0"/>
                <a:cs typeface="Arial" panose="020B0604020202020204" pitchFamily="34" charset="0"/>
              </a:rPr>
              <a:t>Djelalu</a:t>
            </a:r>
            <a:r>
              <a:rPr lang="en-US" sz="1400" dirty="0">
                <a:latin typeface="Arial" panose="020B0604020202020204" pitchFamily="34" charset="0"/>
                <a:cs typeface="Arial" panose="020B0604020202020204" pitchFamily="34" charset="0"/>
              </a:rPr>
              <a:t>, S. (1985). Tata </a:t>
            </a:r>
            <a:r>
              <a:rPr lang="en-US" sz="1400" dirty="0" err="1">
                <a:latin typeface="Arial" panose="020B0604020202020204" pitchFamily="34" charset="0"/>
                <a:cs typeface="Arial" panose="020B0604020202020204" pitchFamily="34" charset="0"/>
              </a:rPr>
              <a:t>bahasa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deskriptif</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bahasa</a:t>
            </a:r>
            <a:r>
              <a:rPr lang="en-US" sz="1400" dirty="0">
                <a:latin typeface="Arial" panose="020B0604020202020204" pitchFamily="34" charset="0"/>
                <a:cs typeface="Arial" panose="020B0604020202020204" pitchFamily="34" charset="0"/>
              </a:rPr>
              <a:t> Indonesia: </a:t>
            </a:r>
            <a:r>
              <a:rPr lang="en-US" sz="1400" dirty="0" err="1">
                <a:latin typeface="Arial" panose="020B0604020202020204" pitchFamily="34" charset="0"/>
                <a:cs typeface="Arial" panose="020B0604020202020204" pitchFamily="34" charset="0"/>
              </a:rPr>
              <a:t>Sintaksis</a:t>
            </a:r>
            <a:r>
              <a:rPr lang="en-US" sz="1400" dirty="0">
                <a:latin typeface="Arial" panose="020B0604020202020204" pitchFamily="34" charset="0"/>
                <a:cs typeface="Arial" panose="020B0604020202020204" pitchFamily="34" charset="0"/>
              </a:rPr>
              <a:t>. Jakarta: Pusat </a:t>
            </a:r>
            <a:r>
              <a:rPr lang="en-US" sz="1400" dirty="0" err="1">
                <a:latin typeface="Arial" panose="020B0604020202020204" pitchFamily="34" charset="0"/>
                <a:cs typeface="Arial" panose="020B0604020202020204" pitchFamily="34" charset="0"/>
              </a:rPr>
              <a:t>Pembinaan</a:t>
            </a:r>
            <a:r>
              <a:rPr lang="en-US" sz="1400" dirty="0">
                <a:latin typeface="Arial" panose="020B0604020202020204" pitchFamily="34" charset="0"/>
                <a:cs typeface="Arial" panose="020B0604020202020204" pitchFamily="34" charset="0"/>
              </a:rPr>
              <a:t> dan </a:t>
            </a:r>
            <a:r>
              <a:rPr lang="en-US" sz="1400" dirty="0" err="1">
                <a:latin typeface="Arial" panose="020B0604020202020204" pitchFamily="34" charset="0"/>
                <a:cs typeface="Arial" panose="020B0604020202020204" pitchFamily="34" charset="0"/>
              </a:rPr>
              <a:t>Pengembangan</a:t>
            </a:r>
            <a:r>
              <a:rPr lang="en-US" sz="1400" dirty="0">
                <a:latin typeface="Arial" panose="020B0604020202020204" pitchFamily="34" charset="0"/>
                <a:cs typeface="Arial" panose="020B0604020202020204" pitchFamily="34" charset="0"/>
              </a:rPr>
              <a:t> Bahasa </a:t>
            </a:r>
            <a:r>
              <a:rPr lang="en-US" sz="1400" dirty="0" err="1">
                <a:latin typeface="Arial" panose="020B0604020202020204" pitchFamily="34" charset="0"/>
                <a:cs typeface="Arial" panose="020B0604020202020204" pitchFamily="34" charset="0"/>
              </a:rPr>
              <a:t>Departemen</a:t>
            </a:r>
            <a:r>
              <a:rPr lang="en-US" sz="1400" dirty="0">
                <a:latin typeface="Arial" panose="020B0604020202020204" pitchFamily="34" charset="0"/>
                <a:cs typeface="Arial" panose="020B0604020202020204" pitchFamily="34" charset="0"/>
              </a:rPr>
              <a:t> Pendidikan dan </a:t>
            </a:r>
            <a:r>
              <a:rPr lang="en-US" sz="1400" dirty="0" err="1">
                <a:latin typeface="Arial" panose="020B0604020202020204" pitchFamily="34" charset="0"/>
                <a:cs typeface="Arial" panose="020B0604020202020204" pitchFamily="34" charset="0"/>
              </a:rPr>
              <a:t>Kebudayaan</a:t>
            </a:r>
            <a:r>
              <a:rPr lang="en-US" sz="1400" dirty="0">
                <a:latin typeface="Arial" panose="020B0604020202020204" pitchFamily="34" charset="0"/>
                <a:cs typeface="Arial" panose="020B0604020202020204" pitchFamily="34" charset="0"/>
              </a:rPr>
              <a:t>.</a:t>
            </a:r>
          </a:p>
          <a:p>
            <a:pPr marL="0" indent="0">
              <a:buNone/>
            </a:pPr>
            <a:r>
              <a:rPr lang="en-US" sz="1400" dirty="0">
                <a:latin typeface="Arial" panose="020B0604020202020204" pitchFamily="34" charset="0"/>
                <a:cs typeface="Arial" panose="020B0604020202020204" pitchFamily="34" charset="0"/>
              </a:rPr>
              <a:t>Soares (2020). Written narrative of students with and without difficulty in syntactic awareness Journal of Human Growth and Development 30 (3), pp. 417-424.</a:t>
            </a:r>
          </a:p>
          <a:p>
            <a:pPr marL="0" indent="0">
              <a:buNone/>
            </a:pPr>
            <a:r>
              <a:rPr lang="en-US" sz="1400" dirty="0" err="1">
                <a:latin typeface="Arial" panose="020B0604020202020204" pitchFamily="34" charset="0"/>
                <a:cs typeface="Arial" panose="020B0604020202020204" pitchFamily="34" charset="0"/>
              </a:rPr>
              <a:t>Fadhilah</a:t>
            </a:r>
            <a:r>
              <a:rPr lang="en-US" sz="1400" dirty="0">
                <a:latin typeface="Arial" panose="020B0604020202020204" pitchFamily="34" charset="0"/>
                <a:cs typeface="Arial" panose="020B0604020202020204" pitchFamily="34" charset="0"/>
              </a:rPr>
              <a:t>, S., St Y, S., &amp; </a:t>
            </a:r>
            <a:r>
              <a:rPr lang="en-US" sz="1400" dirty="0" err="1">
                <a:latin typeface="Arial" panose="020B0604020202020204" pitchFamily="34" charset="0"/>
                <a:cs typeface="Arial" panose="020B0604020202020204" pitchFamily="34" charset="0"/>
              </a:rPr>
              <a:t>Atmojo</a:t>
            </a:r>
            <a:r>
              <a:rPr lang="en-US" sz="1400" dirty="0">
                <a:latin typeface="Arial" panose="020B0604020202020204" pitchFamily="34" charset="0"/>
                <a:cs typeface="Arial" panose="020B0604020202020204" pitchFamily="34" charset="0"/>
              </a:rPr>
              <a:t>, I. R. W. </a:t>
            </a:r>
            <a:r>
              <a:rPr lang="en-US" sz="1400" dirty="0" err="1">
                <a:latin typeface="Arial" panose="020B0604020202020204" pitchFamily="34" charset="0"/>
                <a:cs typeface="Arial" panose="020B0604020202020204" pitchFamily="34" charset="0"/>
              </a:rPr>
              <a:t>Analisis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kesalahan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berbahasa</a:t>
            </a:r>
            <a:r>
              <a:rPr lang="en-US" sz="1400" dirty="0">
                <a:latin typeface="Arial" panose="020B0604020202020204" pitchFamily="34" charset="0"/>
                <a:cs typeface="Arial" panose="020B0604020202020204" pitchFamily="34" charset="0"/>
              </a:rPr>
              <a:t> pada </a:t>
            </a:r>
            <a:r>
              <a:rPr lang="en-US" sz="1400" dirty="0" err="1">
                <a:latin typeface="Arial" panose="020B0604020202020204" pitchFamily="34" charset="0"/>
                <a:cs typeface="Arial" panose="020B0604020202020204" pitchFamily="34" charset="0"/>
              </a:rPr>
              <a:t>karangan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deskripsi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peserta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didik</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kelas</a:t>
            </a:r>
            <a:r>
              <a:rPr lang="en-US" sz="1400" dirty="0">
                <a:latin typeface="Arial" panose="020B0604020202020204" pitchFamily="34" charset="0"/>
                <a:cs typeface="Arial" panose="020B0604020202020204" pitchFamily="34" charset="0"/>
              </a:rPr>
              <a:t> iv </a:t>
            </a:r>
            <a:r>
              <a:rPr lang="en-US" sz="1400" dirty="0" err="1">
                <a:latin typeface="Arial" panose="020B0604020202020204" pitchFamily="34" charset="0"/>
                <a:cs typeface="Arial" panose="020B0604020202020204" pitchFamily="34" charset="0"/>
              </a:rPr>
              <a:t>sekolah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dasar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Didaktika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Dwija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Indria</a:t>
            </a:r>
            <a:r>
              <a:rPr lang="en-US" sz="1400" dirty="0">
                <a:latin typeface="Arial" panose="020B0604020202020204" pitchFamily="34" charset="0"/>
                <a:cs typeface="Arial" panose="020B0604020202020204" pitchFamily="34" charset="0"/>
              </a:rPr>
              <a:t>, 13(3).</a:t>
            </a:r>
          </a:p>
          <a:p>
            <a:pPr marL="0" indent="0">
              <a:buNone/>
            </a:pPr>
            <a:r>
              <a:rPr lang="en-US" sz="1400" dirty="0">
                <a:latin typeface="Arial" panose="020B0604020202020204" pitchFamily="34" charset="0"/>
                <a:cs typeface="Arial" panose="020B0604020202020204" pitchFamily="34" charset="0"/>
              </a:rPr>
              <a:t>Rosita, F. Y., &amp; </a:t>
            </a:r>
            <a:r>
              <a:rPr lang="en-US" sz="1400" dirty="0" err="1">
                <a:latin typeface="Arial" panose="020B0604020202020204" pitchFamily="34" charset="0"/>
                <a:cs typeface="Arial" panose="020B0604020202020204" pitchFamily="34" charset="0"/>
              </a:rPr>
              <a:t>Bayu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Saputra</a:t>
            </a:r>
            <a:r>
              <a:rPr lang="en-US" sz="1400" dirty="0">
                <a:latin typeface="Arial" panose="020B0604020202020204" pitchFamily="34" charset="0"/>
                <a:cs typeface="Arial" panose="020B0604020202020204" pitchFamily="34" charset="0"/>
              </a:rPr>
              <a:t>, A. (2025). </a:t>
            </a:r>
            <a:r>
              <a:rPr lang="en-US" sz="1400" dirty="0" err="1">
                <a:latin typeface="Arial" panose="020B0604020202020204" pitchFamily="34" charset="0"/>
                <a:cs typeface="Arial" panose="020B0604020202020204" pitchFamily="34" charset="0"/>
              </a:rPr>
              <a:t>Kesalahan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Ejaan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dalam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Karangan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Narasi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Siswa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Kelas</a:t>
            </a:r>
            <a:r>
              <a:rPr lang="en-US" sz="1400" dirty="0">
                <a:latin typeface="Arial" panose="020B0604020202020204" pitchFamily="34" charset="0"/>
                <a:cs typeface="Arial" panose="020B0604020202020204" pitchFamily="34" charset="0"/>
              </a:rPr>
              <a:t> V Madrasah </a:t>
            </a:r>
            <a:r>
              <a:rPr lang="en-US" sz="1400" dirty="0" err="1">
                <a:latin typeface="Arial" panose="020B0604020202020204" pitchFamily="34" charset="0"/>
                <a:cs typeface="Arial" panose="020B0604020202020204" pitchFamily="34" charset="0"/>
              </a:rPr>
              <a:t>Ibtidaiyah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Diglosia</a:t>
            </a:r>
            <a:r>
              <a:rPr lang="en-US" sz="1400" dirty="0">
                <a:latin typeface="Arial" panose="020B0604020202020204" pitchFamily="34" charset="0"/>
                <a:cs typeface="Arial" panose="020B0604020202020204" pitchFamily="34" charset="0"/>
              </a:rPr>
              <a:t> : </a:t>
            </a:r>
            <a:r>
              <a:rPr lang="en-US" sz="1400" dirty="0" err="1">
                <a:latin typeface="Arial" panose="020B0604020202020204" pitchFamily="34" charset="0"/>
                <a:cs typeface="Arial" panose="020B0604020202020204" pitchFamily="34" charset="0"/>
              </a:rPr>
              <a:t>Jurnal</a:t>
            </a:r>
            <a:r>
              <a:rPr lang="en-US" sz="1400" dirty="0">
                <a:latin typeface="Arial" panose="020B0604020202020204" pitchFamily="34" charset="0"/>
                <a:cs typeface="Arial" panose="020B0604020202020204" pitchFamily="34" charset="0"/>
              </a:rPr>
              <a:t> Pendidikan, </a:t>
            </a:r>
            <a:r>
              <a:rPr lang="en-US" sz="1400" dirty="0" err="1">
                <a:latin typeface="Arial" panose="020B0604020202020204" pitchFamily="34" charset="0"/>
                <a:cs typeface="Arial" panose="020B0604020202020204" pitchFamily="34" charset="0"/>
              </a:rPr>
              <a:t>Kebahasaan</a:t>
            </a:r>
            <a:r>
              <a:rPr lang="en-US" sz="1400" dirty="0">
                <a:latin typeface="Arial" panose="020B0604020202020204" pitchFamily="34" charset="0"/>
                <a:cs typeface="Arial" panose="020B0604020202020204" pitchFamily="34" charset="0"/>
              </a:rPr>
              <a:t>, Dan </a:t>
            </a:r>
            <a:r>
              <a:rPr lang="en-US" sz="1400" dirty="0" err="1">
                <a:latin typeface="Arial" panose="020B0604020202020204" pitchFamily="34" charset="0"/>
                <a:cs typeface="Arial" panose="020B0604020202020204" pitchFamily="34" charset="0"/>
              </a:rPr>
              <a:t>Kesusastraan</a:t>
            </a:r>
            <a:r>
              <a:rPr lang="en-US" sz="1400" dirty="0">
                <a:latin typeface="Arial" panose="020B0604020202020204" pitchFamily="34" charset="0"/>
                <a:cs typeface="Arial" panose="020B0604020202020204" pitchFamily="34" charset="0"/>
              </a:rPr>
              <a:t> Indonesia, 9(1), 58–70. Retrieved from </a:t>
            </a:r>
            <a:r>
              <a:rPr lang="en-US" sz="1400" dirty="0">
                <a:latin typeface="Arial" panose="020B0604020202020204" pitchFamily="34" charset="0"/>
                <a:cs typeface="Arial" panose="020B0604020202020204" pitchFamily="34" charset="0"/>
                <a:hlinkClick r:id="rId2"/>
              </a:rPr>
              <a:t>https://www.ejournal.unma.ac.id/index.php/diglosia/article/view/13103</a:t>
            </a: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Muhammad. 2014. </a:t>
            </a:r>
            <a:r>
              <a:rPr lang="en-US" sz="1400" i="1" dirty="0" err="1">
                <a:latin typeface="Arial" panose="020B0604020202020204" pitchFamily="34" charset="0"/>
                <a:cs typeface="Arial" panose="020B0604020202020204" pitchFamily="34" charset="0"/>
              </a:rPr>
              <a:t>Metode</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Penelitian</a:t>
            </a:r>
            <a:r>
              <a:rPr lang="en-US" sz="1400" i="1" dirty="0">
                <a:latin typeface="Arial" panose="020B0604020202020204" pitchFamily="34" charset="0"/>
                <a:cs typeface="Arial" panose="020B0604020202020204" pitchFamily="34" charset="0"/>
              </a:rPr>
              <a:t> Bahasa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Ar-Ruzz</a:t>
            </a:r>
            <a:r>
              <a:rPr lang="en-US" sz="1400" dirty="0">
                <a:latin typeface="Arial" panose="020B0604020202020204" pitchFamily="34" charset="0"/>
                <a:cs typeface="Arial" panose="020B0604020202020204" pitchFamily="34" charset="0"/>
              </a:rPr>
              <a:t> Media.</a:t>
            </a: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48281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935789"/>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6" name="Subtitle 5"/>
          <p:cNvSpPr>
            <a:spLocks noGrp="1"/>
          </p:cNvSpPr>
          <p:nvPr>
            <p:ph type="subTitle" idx="1"/>
          </p:nvPr>
        </p:nvSpPr>
        <p:spPr>
          <a:xfrm>
            <a:off x="1524000" y="1690889"/>
            <a:ext cx="9144000" cy="940248"/>
          </a:xfrm>
        </p:spPr>
        <p:txBody>
          <a:bodyPr>
            <a:normAutofit/>
          </a:bodyPr>
          <a:lstStyle/>
          <a:p>
            <a:pPr>
              <a:lnSpc>
                <a:spcPct val="100000"/>
              </a:lnSpc>
            </a:pPr>
            <a:r>
              <a:rPr lang="en-US" sz="2000" b="1" dirty="0">
                <a:solidFill>
                  <a:schemeClr val="bg1"/>
                </a:solidFill>
              </a:rPr>
              <a:t>Follow us @...</a:t>
            </a: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INTRODUCTION</a:t>
            </a:r>
          </a:p>
        </p:txBody>
      </p:sp>
      <p:sp>
        <p:nvSpPr>
          <p:cNvPr id="5" name="Content Placeholder 4"/>
          <p:cNvSpPr>
            <a:spLocks noGrp="1"/>
          </p:cNvSpPr>
          <p:nvPr>
            <p:ph idx="1"/>
          </p:nvPr>
        </p:nvSpPr>
        <p:spPr>
          <a:xfrm>
            <a:off x="579583" y="1376652"/>
            <a:ext cx="10515600" cy="4351339"/>
          </a:xfrm>
        </p:spPr>
        <p:txBody>
          <a:bodyPr>
            <a:normAutofit/>
          </a:bodyPr>
          <a:lstStyle/>
          <a:p>
            <a:endParaRPr lang="en-US" sz="2000" dirty="0">
              <a:latin typeface="Arial Rounded MT Bold" panose="020F0704030504030204" pitchFamily="34" charset="77"/>
            </a:endParaRPr>
          </a:p>
          <a:p>
            <a:r>
              <a:rPr lang="en-US" sz="2000" dirty="0">
                <a:latin typeface="Arial Rounded MT Bold" panose="020F0704030504030204" pitchFamily="34" charset="77"/>
              </a:rPr>
              <a:t>At primary school level, learning language structure is a needed skill because students begin to develop basic literacy skills, enabling them to express themselves clearly and confidently.</a:t>
            </a:r>
          </a:p>
          <a:p>
            <a:r>
              <a:rPr lang="en-US" sz="2000" dirty="0">
                <a:latin typeface="Arial Rounded MT Bold" panose="020F0704030504030204" pitchFamily="34" charset="77"/>
              </a:rPr>
              <a:t>Verb conjugation is one important thing to learn. According to </a:t>
            </a:r>
            <a:r>
              <a:rPr lang="en-US" sz="2000" dirty="0" err="1">
                <a:latin typeface="Arial Rounded MT Bold" panose="020F0704030504030204" pitchFamily="34" charset="77"/>
              </a:rPr>
              <a:t>Keraf</a:t>
            </a:r>
            <a:r>
              <a:rPr lang="en-US" sz="2000" dirty="0">
                <a:latin typeface="Arial Rounded MT Bold" panose="020F0704030504030204" pitchFamily="34" charset="77"/>
              </a:rPr>
              <a:t> (1984), verbs are a category of word that can be expanded using a group of words containing </a:t>
            </a:r>
            <a:r>
              <a:rPr lang="en-US" sz="2000" i="1" dirty="0" err="1">
                <a:latin typeface="Arial Rounded MT Bold" panose="020F0704030504030204" pitchFamily="34" charset="77"/>
              </a:rPr>
              <a:t>dengan</a:t>
            </a:r>
            <a:r>
              <a:rPr lang="en-US" sz="2000" dirty="0">
                <a:latin typeface="Arial Rounded MT Bold" panose="020F0704030504030204" pitchFamily="34" charset="77"/>
              </a:rPr>
              <a:t> + an adjective. For example, the verb </a:t>
            </a:r>
            <a:r>
              <a:rPr lang="en-US" sz="2000" i="1" dirty="0" err="1">
                <a:latin typeface="Arial Rounded MT Bold" panose="020F0704030504030204" pitchFamily="34" charset="77"/>
              </a:rPr>
              <a:t>berjalan</a:t>
            </a:r>
            <a:r>
              <a:rPr lang="en-US" sz="2000" dirty="0">
                <a:latin typeface="Arial Rounded MT Bold" panose="020F0704030504030204" pitchFamily="34" charset="77"/>
              </a:rPr>
              <a:t> in the sentence </a:t>
            </a:r>
            <a:r>
              <a:rPr lang="en-US" sz="2000" i="1" dirty="0" err="1">
                <a:latin typeface="Arial Rounded MT Bold" panose="020F0704030504030204" pitchFamily="34" charset="77"/>
              </a:rPr>
              <a:t>aku</a:t>
            </a:r>
            <a:r>
              <a:rPr lang="en-US" sz="2000" i="1" dirty="0">
                <a:latin typeface="Arial Rounded MT Bold" panose="020F0704030504030204" pitchFamily="34" charset="77"/>
              </a:rPr>
              <a:t> </a:t>
            </a:r>
            <a:r>
              <a:rPr lang="en-US" sz="2000" i="1" dirty="0" err="1">
                <a:latin typeface="Arial Rounded MT Bold" panose="020F0704030504030204" pitchFamily="34" charset="77"/>
              </a:rPr>
              <a:t>berjalan</a:t>
            </a:r>
            <a:r>
              <a:rPr lang="en-US" sz="2000" i="1" dirty="0">
                <a:latin typeface="Arial Rounded MT Bold" panose="020F0704030504030204" pitchFamily="34" charset="77"/>
              </a:rPr>
              <a:t> </a:t>
            </a:r>
            <a:r>
              <a:rPr lang="en-US" sz="2000" i="1" dirty="0" err="1">
                <a:latin typeface="Arial Rounded MT Bold" panose="020F0704030504030204" pitchFamily="34" charset="77"/>
              </a:rPr>
              <a:t>dengan</a:t>
            </a:r>
            <a:r>
              <a:rPr lang="en-US" sz="2000" i="1" dirty="0">
                <a:latin typeface="Arial Rounded MT Bold" panose="020F0704030504030204" pitchFamily="34" charset="77"/>
              </a:rPr>
              <a:t> </a:t>
            </a:r>
            <a:r>
              <a:rPr lang="en-US" sz="2000" i="1" dirty="0" err="1">
                <a:latin typeface="Arial Rounded MT Bold" panose="020F0704030504030204" pitchFamily="34" charset="77"/>
              </a:rPr>
              <a:t>cepat</a:t>
            </a:r>
            <a:r>
              <a:rPr lang="en-US" sz="2000" dirty="0">
                <a:latin typeface="Arial Rounded MT Bold" panose="020F0704030504030204" pitchFamily="34" charset="77"/>
              </a:rPr>
              <a:t>.</a:t>
            </a:r>
          </a:p>
          <a:p>
            <a:r>
              <a:rPr lang="en-US" sz="2000" dirty="0">
                <a:latin typeface="Arial Rounded MT Bold" panose="020F0704030504030204" pitchFamily="34" charset="77"/>
              </a:rPr>
              <a:t>This study aims to demonstrate the complexity of verb usage in Indonesia writings of first-grade primary school students, as observed through their story paragraphs. The results are expected to help students' learning environment to develop more fluent literacy skills</a:t>
            </a:r>
          </a:p>
          <a:p>
            <a:pPr marL="0" indent="0">
              <a:buNone/>
            </a:pPr>
            <a:endParaRPr lang="en-US" sz="2000" dirty="0">
              <a:latin typeface="Arial Rounded MT Bold" panose="020F0704030504030204" pitchFamily="34" charset="77"/>
            </a:endParaRPr>
          </a:p>
        </p:txBody>
      </p:sp>
    </p:spTree>
    <p:extLst>
      <p:ext uri="{BB962C8B-B14F-4D97-AF65-F5344CB8AC3E}">
        <p14:creationId xmlns:p14="http://schemas.microsoft.com/office/powerpoint/2010/main" val="29506921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LITERATURE REVIEW</a:t>
            </a:r>
          </a:p>
        </p:txBody>
      </p:sp>
      <p:sp>
        <p:nvSpPr>
          <p:cNvPr id="5" name="Content Placeholder 4"/>
          <p:cNvSpPr>
            <a:spLocks noGrp="1"/>
          </p:cNvSpPr>
          <p:nvPr>
            <p:ph idx="1"/>
          </p:nvPr>
        </p:nvSpPr>
        <p:spPr>
          <a:xfrm>
            <a:off x="579583" y="1376652"/>
            <a:ext cx="10515600" cy="4351339"/>
          </a:xfrm>
        </p:spPr>
        <p:txBody>
          <a:bodyPr>
            <a:normAutofit/>
          </a:bodyPr>
          <a:lstStyle/>
          <a:p>
            <a:pPr marL="0" indent="0">
              <a:buNone/>
            </a:pPr>
            <a:r>
              <a:rPr lang="en-US" sz="2000" dirty="0">
                <a:latin typeface="Arial Rounded MT Bold" panose="020F0704030504030204" pitchFamily="34" charset="77"/>
              </a:rPr>
              <a:t>Classifications of Verb by </a:t>
            </a:r>
            <a:r>
              <a:rPr lang="en-US" sz="2000" dirty="0" err="1">
                <a:latin typeface="Arial Rounded MT Bold" panose="020F0704030504030204" pitchFamily="34" charset="77"/>
              </a:rPr>
              <a:t>Keraf</a:t>
            </a:r>
            <a:r>
              <a:rPr lang="en-US" sz="2000" dirty="0">
                <a:latin typeface="Arial Rounded MT Bold" panose="020F0704030504030204" pitchFamily="34" charset="77"/>
              </a:rPr>
              <a:t> (1991)</a:t>
            </a:r>
          </a:p>
          <a:p>
            <a:pPr marL="0" indent="0">
              <a:buNone/>
            </a:pPr>
            <a:r>
              <a:rPr lang="en-US" sz="2000" dirty="0">
                <a:latin typeface="Arial Rounded MT Bold" panose="020F0704030504030204" pitchFamily="34" charset="77"/>
              </a:rPr>
              <a:t>*in “</a:t>
            </a:r>
            <a:r>
              <a:rPr lang="en-US" sz="2000" dirty="0" err="1">
                <a:latin typeface="Arial Rounded MT Bold" panose="020F0704030504030204" pitchFamily="34" charset="77"/>
              </a:rPr>
              <a:t>Tatabahasa</a:t>
            </a:r>
            <a:r>
              <a:rPr lang="en-US" sz="2000" dirty="0">
                <a:latin typeface="Arial Rounded MT Bold" panose="020F0704030504030204" pitchFamily="34" charset="77"/>
              </a:rPr>
              <a:t> </a:t>
            </a:r>
            <a:r>
              <a:rPr lang="en-US" sz="2000" dirty="0" err="1">
                <a:latin typeface="Arial Rounded MT Bold" panose="020F0704030504030204" pitchFamily="34" charset="77"/>
              </a:rPr>
              <a:t>Rujukan</a:t>
            </a:r>
            <a:r>
              <a:rPr lang="en-US" sz="2000" dirty="0">
                <a:latin typeface="Arial Rounded MT Bold" panose="020F0704030504030204" pitchFamily="34" charset="77"/>
              </a:rPr>
              <a:t> Bahasa Indonesia”</a:t>
            </a:r>
          </a:p>
          <a:p>
            <a:pPr marL="0" indent="0">
              <a:buNone/>
            </a:pPr>
            <a:endParaRPr lang="en-US" sz="2000" dirty="0">
              <a:latin typeface="Arial Rounded MT Bold" panose="020F0704030504030204" pitchFamily="34" charset="77"/>
            </a:endParaRPr>
          </a:p>
          <a:p>
            <a:pPr marL="0" indent="0">
              <a:buNone/>
            </a:pPr>
            <a:endParaRPr lang="en-US" sz="2000" dirty="0">
              <a:latin typeface="Arial Rounded MT Bold" panose="020F0704030504030204" pitchFamily="34" charset="77"/>
            </a:endParaRPr>
          </a:p>
          <a:p>
            <a:pPr marL="0" indent="0">
              <a:buNone/>
            </a:pPr>
            <a:endParaRPr lang="en-US" sz="2000" dirty="0">
              <a:latin typeface="Arial Rounded MT Bold" panose="020F0704030504030204" pitchFamily="34" charset="77"/>
            </a:endParaRPr>
          </a:p>
          <a:p>
            <a:pPr marL="0" indent="0">
              <a:buNone/>
            </a:pPr>
            <a:endParaRPr lang="en-US" sz="2000" dirty="0">
              <a:latin typeface="Arial Rounded MT Bold" panose="020F0704030504030204" pitchFamily="34" charset="77"/>
            </a:endParaRPr>
          </a:p>
          <a:p>
            <a:pPr marL="0" indent="0">
              <a:buNone/>
            </a:pPr>
            <a:endParaRPr lang="en-US" sz="2000" dirty="0">
              <a:latin typeface="Arial Rounded MT Bold" panose="020F0704030504030204" pitchFamily="34" charset="77"/>
            </a:endParaRPr>
          </a:p>
          <a:p>
            <a:pPr marL="0" indent="0">
              <a:buNone/>
            </a:pPr>
            <a:endParaRPr lang="en-US" sz="2000" dirty="0">
              <a:latin typeface="Arial Rounded MT Bold" panose="020F0704030504030204" pitchFamily="34" charset="77"/>
            </a:endParaRPr>
          </a:p>
          <a:p>
            <a:pPr marL="0" indent="0">
              <a:buNone/>
            </a:pPr>
            <a:endParaRPr lang="en-US" sz="2000" dirty="0">
              <a:latin typeface="Arial Rounded MT Bold" panose="020F0704030504030204" pitchFamily="34" charset="77"/>
            </a:endParaRPr>
          </a:p>
          <a:p>
            <a:pPr marL="0" indent="0">
              <a:buNone/>
            </a:pPr>
            <a:endParaRPr lang="en-US" sz="2000" dirty="0">
              <a:latin typeface="Arial Rounded MT Bold" panose="020F0704030504030204" pitchFamily="34" charset="77"/>
            </a:endParaRPr>
          </a:p>
          <a:p>
            <a:pPr marL="0" indent="0">
              <a:buNone/>
            </a:pPr>
            <a:endParaRPr lang="en-US" sz="2000" dirty="0">
              <a:latin typeface="Arial Rounded MT Bold" panose="020F0704030504030204" pitchFamily="34" charset="77"/>
            </a:endParaRPr>
          </a:p>
          <a:p>
            <a:pPr marL="0" indent="0">
              <a:buNone/>
            </a:pPr>
            <a:endParaRPr lang="en-US" sz="2000" dirty="0">
              <a:latin typeface="Arial Rounded MT Bold" panose="020F0704030504030204" pitchFamily="34" charset="77"/>
            </a:endParaRPr>
          </a:p>
        </p:txBody>
      </p:sp>
      <p:graphicFrame>
        <p:nvGraphicFramePr>
          <p:cNvPr id="2" name="Diagram 1">
            <a:extLst>
              <a:ext uri="{FF2B5EF4-FFF2-40B4-BE49-F238E27FC236}">
                <a16:creationId xmlns:a16="http://schemas.microsoft.com/office/drawing/2014/main" id="{AF7458F6-D4A5-2C76-CF46-23B12FFE1573}"/>
              </a:ext>
            </a:extLst>
          </p:cNvPr>
          <p:cNvGraphicFramePr/>
          <p:nvPr>
            <p:extLst>
              <p:ext uri="{D42A27DB-BD31-4B8C-83A1-F6EECF244321}">
                <p14:modId xmlns:p14="http://schemas.microsoft.com/office/powerpoint/2010/main" val="2118921067"/>
              </p:ext>
            </p:extLst>
          </p:nvPr>
        </p:nvGraphicFramePr>
        <p:xfrm>
          <a:off x="1851171" y="1949741"/>
          <a:ext cx="7792891" cy="3531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8873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3519488" cy="4351338"/>
          </a:xfrm>
        </p:spPr>
        <p:txBody>
          <a:bodyPr>
            <a:normAutofit/>
          </a:bodyPr>
          <a:lstStyle/>
          <a:p>
            <a:pPr marL="0" indent="0" algn="ctr">
              <a:lnSpc>
                <a:spcPct val="120000"/>
              </a:lnSpc>
              <a:buNone/>
            </a:pPr>
            <a:endParaRPr lang="en-US" sz="1400" dirty="0">
              <a:latin typeface="Arial Rounded MT Bold" panose="020F0704030504030204" pitchFamily="34" charset="77"/>
              <a:cs typeface="Arial" panose="020B0604020202020204" pitchFamily="34" charset="0"/>
            </a:endParaRPr>
          </a:p>
          <a:p>
            <a:pPr marL="0" indent="0" algn="ctr">
              <a:lnSpc>
                <a:spcPct val="120000"/>
              </a:lnSpc>
              <a:buNone/>
            </a:pPr>
            <a:endParaRPr lang="en-US" sz="1400" dirty="0">
              <a:latin typeface="Arial Rounded MT Bold" panose="020F0704030504030204" pitchFamily="34" charset="77"/>
              <a:cs typeface="Arial" panose="020B0604020202020204" pitchFamily="34" charset="0"/>
            </a:endParaRPr>
          </a:p>
          <a:p>
            <a:pPr marL="0" indent="0" algn="ctr">
              <a:lnSpc>
                <a:spcPct val="120000"/>
              </a:lnSpc>
              <a:buNone/>
            </a:pPr>
            <a:endParaRPr lang="en-US" sz="1400" dirty="0">
              <a:latin typeface="Arial Rounded MT Bold" panose="020F0704030504030204" pitchFamily="34" charset="77"/>
              <a:cs typeface="Arial" panose="020B0604020202020204" pitchFamily="34" charset="0"/>
            </a:endParaRPr>
          </a:p>
          <a:p>
            <a:pPr marL="0" indent="0" algn="ctr">
              <a:lnSpc>
                <a:spcPct val="120000"/>
              </a:lnSpc>
              <a:buNone/>
            </a:pPr>
            <a:endParaRPr lang="en-US" sz="1400" dirty="0">
              <a:latin typeface="Arial Rounded MT Bold" panose="020F0704030504030204" pitchFamily="34" charset="77"/>
              <a:cs typeface="Arial" panose="020B0604020202020204" pitchFamily="34" charset="0"/>
            </a:endParaRPr>
          </a:p>
          <a:p>
            <a:pPr marL="0" indent="0" algn="ctr">
              <a:lnSpc>
                <a:spcPct val="120000"/>
              </a:lnSpc>
              <a:buNone/>
            </a:pPr>
            <a:endParaRPr lang="en-US" sz="1400" dirty="0">
              <a:latin typeface="Arial Rounded MT Bold" panose="020F0704030504030204" pitchFamily="34" charset="77"/>
              <a:cs typeface="Arial" panose="020B0604020202020204" pitchFamily="34" charset="0"/>
            </a:endParaRPr>
          </a:p>
          <a:p>
            <a:pPr marL="0" indent="0" algn="ctr">
              <a:lnSpc>
                <a:spcPct val="120000"/>
              </a:lnSpc>
              <a:buNone/>
            </a:pPr>
            <a:endParaRPr lang="en-US" sz="1400" dirty="0">
              <a:latin typeface="Arial Rounded MT Bold" panose="020F0704030504030204" pitchFamily="34" charset="77"/>
              <a:cs typeface="Arial" panose="020B0604020202020204" pitchFamily="34" charset="0"/>
            </a:endParaRPr>
          </a:p>
          <a:p>
            <a:pPr marL="0" indent="0" algn="ctr">
              <a:lnSpc>
                <a:spcPct val="120000"/>
              </a:lnSpc>
              <a:buNone/>
            </a:pPr>
            <a:r>
              <a:rPr lang="en-US" sz="1600" dirty="0">
                <a:latin typeface="Arial Rounded MT Bold" panose="020F0704030504030204" pitchFamily="34" charset="77"/>
                <a:cs typeface="Arial" panose="020B0604020202020204" pitchFamily="34" charset="0"/>
              </a:rPr>
              <a:t>A qualitative descriptive approach to explore students’ writing abilities. </a:t>
            </a:r>
          </a:p>
          <a:p>
            <a:pPr marL="0" indent="0" algn="ctr">
              <a:lnSpc>
                <a:spcPct val="120000"/>
              </a:lnSpc>
              <a:buNone/>
            </a:pPr>
            <a:r>
              <a:rPr lang="en-US" sz="1600" dirty="0">
                <a:latin typeface="Arial Rounded MT Bold" panose="020F0704030504030204" pitchFamily="34" charset="77"/>
                <a:cs typeface="Arial" panose="020B0604020202020204" pitchFamily="34" charset="0"/>
              </a:rPr>
              <a:t>Conducted in four primary schools in Depok, West Java.</a:t>
            </a:r>
          </a:p>
        </p:txBody>
      </p:sp>
      <p:sp>
        <p:nvSpPr>
          <p:cNvPr id="4" name="Title 3"/>
          <p:cNvSpPr>
            <a:spLocks noGrp="1"/>
          </p:cNvSpPr>
          <p:nvPr>
            <p:ph type="title"/>
          </p:nvPr>
        </p:nvSpPr>
        <p:spPr/>
        <p:txBody>
          <a:bodyPr>
            <a:normAutofit/>
          </a:bodyPr>
          <a:lstStyle/>
          <a:p>
            <a:r>
              <a:rPr lang="en-US" b="1" dirty="0">
                <a:solidFill>
                  <a:schemeClr val="bg1"/>
                </a:solidFill>
                <a:latin typeface="+mn-lt"/>
              </a:rPr>
              <a:t>METHOD</a:t>
            </a:r>
          </a:p>
        </p:txBody>
      </p:sp>
      <p:sp>
        <p:nvSpPr>
          <p:cNvPr id="16" name="Content Placeholder 4">
            <a:extLst>
              <a:ext uri="{FF2B5EF4-FFF2-40B4-BE49-F238E27FC236}">
                <a16:creationId xmlns:a16="http://schemas.microsoft.com/office/drawing/2014/main" id="{57D08515-7924-4485-5FE9-9545CD12503F}"/>
              </a:ext>
            </a:extLst>
          </p:cNvPr>
          <p:cNvSpPr txBox="1">
            <a:spLocks/>
          </p:cNvSpPr>
          <p:nvPr/>
        </p:nvSpPr>
        <p:spPr>
          <a:xfrm>
            <a:off x="4450556" y="1825625"/>
            <a:ext cx="3519488" cy="4351338"/>
          </a:xfrm>
          <a:prstGeom prst="rect">
            <a:avLst/>
          </a:prstGeom>
          <a:solidFill>
            <a:srgbClr val="FFFFFF">
              <a:alpha val="50196"/>
            </a:srgbClr>
          </a:solidFill>
        </p:spPr>
        <p:txBody>
          <a:bodyPr vert="horz" lIns="91440" tIns="45720" rIns="91440" bIns="45720" rtlCol="0">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endParaRPr lang="en-US" sz="1600" dirty="0">
              <a:latin typeface="Arial Rounded MT Bold" panose="020F0704030504030204" pitchFamily="34" charset="77"/>
              <a:cs typeface="Arial" panose="020B0604020202020204" pitchFamily="34" charset="0"/>
            </a:endParaRPr>
          </a:p>
          <a:p>
            <a:pPr marL="0" indent="0" algn="ctr">
              <a:lnSpc>
                <a:spcPct val="120000"/>
              </a:lnSpc>
              <a:buFont typeface="Arial" panose="020B0604020202020204" pitchFamily="34" charset="0"/>
              <a:buNone/>
            </a:pPr>
            <a:endParaRPr lang="en-US" sz="1600" dirty="0">
              <a:latin typeface="Arial Rounded MT Bold" panose="020F0704030504030204" pitchFamily="34" charset="77"/>
              <a:cs typeface="Arial" panose="020B0604020202020204" pitchFamily="34" charset="0"/>
            </a:endParaRPr>
          </a:p>
          <a:p>
            <a:pPr marL="0" indent="0" algn="ctr">
              <a:lnSpc>
                <a:spcPct val="120000"/>
              </a:lnSpc>
              <a:buFont typeface="Arial" panose="020B0604020202020204" pitchFamily="34" charset="0"/>
              <a:buNone/>
            </a:pPr>
            <a:endParaRPr lang="en-US" sz="1600" dirty="0">
              <a:latin typeface="Arial Rounded MT Bold" panose="020F0704030504030204" pitchFamily="34" charset="77"/>
              <a:cs typeface="Arial" panose="020B0604020202020204" pitchFamily="34" charset="0"/>
            </a:endParaRPr>
          </a:p>
          <a:p>
            <a:pPr marL="0" indent="0" algn="ctr">
              <a:lnSpc>
                <a:spcPct val="120000"/>
              </a:lnSpc>
              <a:buFont typeface="Arial" panose="020B0604020202020204" pitchFamily="34" charset="0"/>
              <a:buNone/>
            </a:pPr>
            <a:endParaRPr lang="en-US" sz="1600" dirty="0">
              <a:latin typeface="Arial Rounded MT Bold" panose="020F0704030504030204" pitchFamily="34" charset="77"/>
              <a:cs typeface="Arial" panose="020B0604020202020204" pitchFamily="34" charset="0"/>
            </a:endParaRPr>
          </a:p>
          <a:p>
            <a:pPr marL="0" indent="0" algn="ctr">
              <a:lnSpc>
                <a:spcPct val="120000"/>
              </a:lnSpc>
              <a:buFont typeface="Arial" panose="020B0604020202020204" pitchFamily="34" charset="0"/>
              <a:buNone/>
            </a:pPr>
            <a:endParaRPr lang="en-US" sz="1600" dirty="0">
              <a:latin typeface="Arial Rounded MT Bold" panose="020F0704030504030204" pitchFamily="34" charset="77"/>
              <a:cs typeface="Arial" panose="020B0604020202020204" pitchFamily="34" charset="0"/>
            </a:endParaRPr>
          </a:p>
          <a:p>
            <a:pPr marL="0" indent="0" algn="ctr">
              <a:lnSpc>
                <a:spcPct val="120000"/>
              </a:lnSpc>
              <a:buFont typeface="Arial" panose="020B0604020202020204" pitchFamily="34" charset="0"/>
              <a:buNone/>
            </a:pPr>
            <a:endParaRPr lang="en-US" sz="1600" dirty="0">
              <a:latin typeface="Arial Rounded MT Bold" panose="020F0704030504030204" pitchFamily="34" charset="77"/>
              <a:cs typeface="Arial" panose="020B0604020202020204" pitchFamily="34" charset="0"/>
            </a:endParaRPr>
          </a:p>
          <a:p>
            <a:pPr marL="0" indent="0" algn="ctr">
              <a:lnSpc>
                <a:spcPct val="120000"/>
              </a:lnSpc>
              <a:buFont typeface="Arial" panose="020B0604020202020204" pitchFamily="34" charset="0"/>
              <a:buNone/>
            </a:pPr>
            <a:r>
              <a:rPr lang="en-US" sz="1600" dirty="0">
                <a:latin typeface="Arial Rounded MT Bold" panose="020F0704030504030204" pitchFamily="34" charset="77"/>
                <a:cs typeface="Arial" panose="020B0604020202020204" pitchFamily="34" charset="0"/>
              </a:rPr>
              <a:t>SDN </a:t>
            </a:r>
            <a:r>
              <a:rPr lang="en-US" sz="1600" dirty="0" err="1">
                <a:latin typeface="Arial Rounded MT Bold" panose="020F0704030504030204" pitchFamily="34" charset="77"/>
                <a:cs typeface="Arial" panose="020B0604020202020204" pitchFamily="34" charset="0"/>
              </a:rPr>
              <a:t>Mekarjaya</a:t>
            </a:r>
            <a:r>
              <a:rPr lang="en-US" sz="1600" dirty="0">
                <a:latin typeface="Arial Rounded MT Bold" panose="020F0704030504030204" pitchFamily="34" charset="77"/>
                <a:cs typeface="Arial" panose="020B0604020202020204" pitchFamily="34" charset="0"/>
              </a:rPr>
              <a:t> 13 (MJ), SD Beji Timur 1 (BT), SD </a:t>
            </a:r>
            <a:r>
              <a:rPr lang="en-US" sz="1600" dirty="0" err="1">
                <a:latin typeface="Arial Rounded MT Bold" panose="020F0704030504030204" pitchFamily="34" charset="77"/>
                <a:cs typeface="Arial" panose="020B0604020202020204" pitchFamily="34" charset="0"/>
              </a:rPr>
              <a:t>Diandidaktika</a:t>
            </a:r>
            <a:r>
              <a:rPr lang="en-US" sz="1600" dirty="0">
                <a:latin typeface="Arial Rounded MT Bold" panose="020F0704030504030204" pitchFamily="34" charset="77"/>
                <a:cs typeface="Arial" panose="020B0604020202020204" pitchFamily="34" charset="0"/>
              </a:rPr>
              <a:t> (DD), dan SD Muhammadiyah 3 </a:t>
            </a:r>
            <a:r>
              <a:rPr lang="en-US" sz="1600" dirty="0" err="1">
                <a:latin typeface="Arial Rounded MT Bold" panose="020F0704030504030204" pitchFamily="34" charset="77"/>
                <a:cs typeface="Arial" panose="020B0604020202020204" pitchFamily="34" charset="0"/>
              </a:rPr>
              <a:t>Pondok</a:t>
            </a:r>
            <a:r>
              <a:rPr lang="en-US" sz="1600" dirty="0">
                <a:latin typeface="Arial Rounded MT Bold" panose="020F0704030504030204" pitchFamily="34" charset="77"/>
                <a:cs typeface="Arial" panose="020B0604020202020204" pitchFamily="34" charset="0"/>
              </a:rPr>
              <a:t> </a:t>
            </a:r>
            <a:r>
              <a:rPr lang="en-US" sz="1600" dirty="0" err="1">
                <a:latin typeface="Arial Rounded MT Bold" panose="020F0704030504030204" pitchFamily="34" charset="77"/>
                <a:cs typeface="Arial" panose="020B0604020202020204" pitchFamily="34" charset="0"/>
              </a:rPr>
              <a:t>Cina</a:t>
            </a:r>
            <a:r>
              <a:rPr lang="en-US" sz="1600" dirty="0">
                <a:latin typeface="Arial Rounded MT Bold" panose="020F0704030504030204" pitchFamily="34" charset="77"/>
                <a:cs typeface="Arial" panose="020B0604020202020204" pitchFamily="34" charset="0"/>
              </a:rPr>
              <a:t> (PC)</a:t>
            </a:r>
          </a:p>
          <a:p>
            <a:pPr marL="0" indent="0" algn="ctr">
              <a:lnSpc>
                <a:spcPct val="120000"/>
              </a:lnSpc>
              <a:buFont typeface="Arial" panose="020B0604020202020204" pitchFamily="34" charset="0"/>
              <a:buNone/>
            </a:pPr>
            <a:r>
              <a:rPr lang="en-US" sz="1600" dirty="0">
                <a:latin typeface="Arial Rounded MT Bold" panose="020F0704030504030204" pitchFamily="34" charset="77"/>
                <a:cs typeface="Arial" panose="020B0604020202020204" pitchFamily="34" charset="0"/>
              </a:rPr>
              <a:t>The participants were grade one primary school students aged 6 to 7 years. </a:t>
            </a:r>
          </a:p>
        </p:txBody>
      </p:sp>
      <p:sp>
        <p:nvSpPr>
          <p:cNvPr id="17" name="Content Placeholder 4">
            <a:extLst>
              <a:ext uri="{FF2B5EF4-FFF2-40B4-BE49-F238E27FC236}">
                <a16:creationId xmlns:a16="http://schemas.microsoft.com/office/drawing/2014/main" id="{1EF5F1AB-C1F7-BD90-0BFE-57A2C5FCCC8B}"/>
              </a:ext>
            </a:extLst>
          </p:cNvPr>
          <p:cNvSpPr txBox="1">
            <a:spLocks/>
          </p:cNvSpPr>
          <p:nvPr/>
        </p:nvSpPr>
        <p:spPr>
          <a:xfrm>
            <a:off x="8062913" y="1825625"/>
            <a:ext cx="3519488" cy="4351338"/>
          </a:xfrm>
          <a:prstGeom prst="rect">
            <a:avLst/>
          </a:prstGeom>
          <a:solidFill>
            <a:srgbClr val="FFFFFF">
              <a:alpha val="50196"/>
            </a:srgbClr>
          </a:solidFill>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endParaRPr lang="en-US" sz="1600" dirty="0">
              <a:latin typeface="Arial Rounded MT Bold" panose="020F0704030504030204" pitchFamily="34" charset="77"/>
              <a:cs typeface="Arial" panose="020B0604020202020204" pitchFamily="34" charset="0"/>
            </a:endParaRPr>
          </a:p>
          <a:p>
            <a:pPr marL="0" indent="0" algn="ctr">
              <a:lnSpc>
                <a:spcPct val="120000"/>
              </a:lnSpc>
              <a:buFont typeface="Arial" panose="020B0604020202020204" pitchFamily="34" charset="0"/>
              <a:buNone/>
            </a:pPr>
            <a:endParaRPr lang="en-US" sz="1600" dirty="0">
              <a:latin typeface="Arial Rounded MT Bold" panose="020F0704030504030204" pitchFamily="34" charset="77"/>
              <a:cs typeface="Arial" panose="020B0604020202020204" pitchFamily="34" charset="0"/>
            </a:endParaRPr>
          </a:p>
          <a:p>
            <a:pPr marL="0" indent="0" algn="ctr">
              <a:lnSpc>
                <a:spcPct val="120000"/>
              </a:lnSpc>
              <a:buFont typeface="Arial" panose="020B0604020202020204" pitchFamily="34" charset="0"/>
              <a:buNone/>
            </a:pPr>
            <a:endParaRPr lang="en-US" sz="1600" dirty="0">
              <a:latin typeface="Arial Rounded MT Bold" panose="020F0704030504030204" pitchFamily="34" charset="77"/>
              <a:cs typeface="Arial" panose="020B0604020202020204" pitchFamily="34" charset="0"/>
            </a:endParaRPr>
          </a:p>
          <a:p>
            <a:pPr marL="0" indent="0" algn="ctr">
              <a:lnSpc>
                <a:spcPct val="120000"/>
              </a:lnSpc>
              <a:buFont typeface="Arial" panose="020B0604020202020204" pitchFamily="34" charset="0"/>
              <a:buNone/>
            </a:pPr>
            <a:endParaRPr lang="en-US" sz="1600" dirty="0">
              <a:latin typeface="Arial Rounded MT Bold" panose="020F0704030504030204" pitchFamily="34" charset="77"/>
              <a:cs typeface="Arial" panose="020B0604020202020204" pitchFamily="34" charset="0"/>
            </a:endParaRPr>
          </a:p>
          <a:p>
            <a:pPr marL="0" indent="0" algn="ctr">
              <a:lnSpc>
                <a:spcPct val="120000"/>
              </a:lnSpc>
              <a:buFont typeface="Arial" panose="020B0604020202020204" pitchFamily="34" charset="0"/>
              <a:buNone/>
            </a:pPr>
            <a:endParaRPr lang="en-US" sz="1600" dirty="0">
              <a:latin typeface="Arial Rounded MT Bold" panose="020F0704030504030204" pitchFamily="34" charset="77"/>
              <a:cs typeface="Arial" panose="020B0604020202020204" pitchFamily="34" charset="0"/>
            </a:endParaRPr>
          </a:p>
          <a:p>
            <a:pPr marL="0" indent="0" algn="ctr">
              <a:lnSpc>
                <a:spcPct val="120000"/>
              </a:lnSpc>
              <a:buFont typeface="Arial" panose="020B0604020202020204" pitchFamily="34" charset="0"/>
              <a:buNone/>
            </a:pPr>
            <a:endParaRPr lang="en-US" sz="1600" dirty="0">
              <a:latin typeface="Arial Rounded MT Bold" panose="020F0704030504030204" pitchFamily="34" charset="77"/>
              <a:cs typeface="Arial" panose="020B0604020202020204" pitchFamily="34" charset="0"/>
            </a:endParaRPr>
          </a:p>
          <a:p>
            <a:pPr marL="0" indent="0" algn="ctr">
              <a:lnSpc>
                <a:spcPct val="120000"/>
              </a:lnSpc>
              <a:buFont typeface="Arial" panose="020B0604020202020204" pitchFamily="34" charset="0"/>
              <a:buNone/>
            </a:pPr>
            <a:r>
              <a:rPr lang="en-US" sz="1600" dirty="0">
                <a:latin typeface="Arial Rounded MT Bold" panose="020F0704030504030204" pitchFamily="34" charset="77"/>
                <a:cs typeface="Arial" panose="020B0604020202020204" pitchFamily="34" charset="0"/>
              </a:rPr>
              <a:t>Students were assigned to describe a picture about cleaning activities in 30 minutes. Total 101 text writings were obtained. The data were processed with </a:t>
            </a:r>
            <a:r>
              <a:rPr lang="en-US" sz="1600" dirty="0" err="1">
                <a:latin typeface="Arial Rounded MT Bold" panose="020F0704030504030204" pitchFamily="34" charset="77"/>
                <a:cs typeface="Arial" panose="020B0604020202020204" pitchFamily="34" charset="0"/>
              </a:rPr>
              <a:t>Ant.Conc</a:t>
            </a:r>
            <a:endParaRPr lang="en-US" sz="1600" dirty="0">
              <a:latin typeface="Arial Rounded MT Bold" panose="020F0704030504030204" pitchFamily="34" charset="77"/>
              <a:cs typeface="Arial" panose="020B0604020202020204" pitchFamily="34" charset="0"/>
            </a:endParaRPr>
          </a:p>
          <a:p>
            <a:pPr marL="0" indent="0" algn="ctr">
              <a:lnSpc>
                <a:spcPct val="120000"/>
              </a:lnSpc>
              <a:buFont typeface="Arial" panose="020B0604020202020204" pitchFamily="34" charset="0"/>
              <a:buNone/>
            </a:pPr>
            <a:endParaRPr lang="en-US" sz="1600" dirty="0">
              <a:latin typeface="Arial Rounded MT Bold" panose="020F0704030504030204" pitchFamily="34" charset="77"/>
              <a:cs typeface="Arial" panose="020B0604020202020204" pitchFamily="34" charset="0"/>
            </a:endParaRPr>
          </a:p>
        </p:txBody>
      </p:sp>
      <p:sp>
        <p:nvSpPr>
          <p:cNvPr id="18" name="Freeform 10">
            <a:extLst>
              <a:ext uri="{FF2B5EF4-FFF2-40B4-BE49-F238E27FC236}">
                <a16:creationId xmlns:a16="http://schemas.microsoft.com/office/drawing/2014/main" id="{BAFB983D-BFA9-3C10-4AE3-2D5234E7DAAB}"/>
              </a:ext>
            </a:extLst>
          </p:cNvPr>
          <p:cNvSpPr/>
          <p:nvPr/>
        </p:nvSpPr>
        <p:spPr>
          <a:xfrm>
            <a:off x="1864757" y="1967108"/>
            <a:ext cx="1466373" cy="1640697"/>
          </a:xfrm>
          <a:custGeom>
            <a:avLst/>
            <a:gdLst/>
            <a:ahLst/>
            <a:cxnLst/>
            <a:rect l="l" t="t" r="r" b="b"/>
            <a:pathLst>
              <a:path w="1466373" h="1640697">
                <a:moveTo>
                  <a:pt x="0" y="0"/>
                </a:moveTo>
                <a:lnTo>
                  <a:pt x="1466373" y="0"/>
                </a:lnTo>
                <a:lnTo>
                  <a:pt x="1466373" y="1640697"/>
                </a:lnTo>
                <a:lnTo>
                  <a:pt x="0" y="1640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9" name="Freeform 11">
            <a:extLst>
              <a:ext uri="{FF2B5EF4-FFF2-40B4-BE49-F238E27FC236}">
                <a16:creationId xmlns:a16="http://schemas.microsoft.com/office/drawing/2014/main" id="{9DAF8B55-9DDC-456F-8220-D1B856E69701}"/>
              </a:ext>
            </a:extLst>
          </p:cNvPr>
          <p:cNvSpPr/>
          <p:nvPr/>
        </p:nvSpPr>
        <p:spPr>
          <a:xfrm>
            <a:off x="5427109" y="2042537"/>
            <a:ext cx="1473154" cy="1575566"/>
          </a:xfrm>
          <a:custGeom>
            <a:avLst/>
            <a:gdLst/>
            <a:ahLst/>
            <a:cxnLst/>
            <a:rect l="l" t="t" r="r" b="b"/>
            <a:pathLst>
              <a:path w="1473154" h="1575566">
                <a:moveTo>
                  <a:pt x="0" y="0"/>
                </a:moveTo>
                <a:lnTo>
                  <a:pt x="1473154" y="0"/>
                </a:lnTo>
                <a:lnTo>
                  <a:pt x="1473154" y="1575566"/>
                </a:lnTo>
                <a:lnTo>
                  <a:pt x="0" y="15755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9">
            <a:extLst>
              <a:ext uri="{FF2B5EF4-FFF2-40B4-BE49-F238E27FC236}">
                <a16:creationId xmlns:a16="http://schemas.microsoft.com/office/drawing/2014/main" id="{AF89B0AC-01EB-1F0A-3D43-ABBB82BC704D}"/>
              </a:ext>
            </a:extLst>
          </p:cNvPr>
          <p:cNvSpPr/>
          <p:nvPr/>
        </p:nvSpPr>
        <p:spPr>
          <a:xfrm>
            <a:off x="9109329" y="2047298"/>
            <a:ext cx="1426655" cy="1480316"/>
          </a:xfrm>
          <a:custGeom>
            <a:avLst/>
            <a:gdLst/>
            <a:ahLst/>
            <a:cxnLst/>
            <a:rect l="l" t="t" r="r" b="b"/>
            <a:pathLst>
              <a:path w="1426655" h="1480316">
                <a:moveTo>
                  <a:pt x="0" y="0"/>
                </a:moveTo>
                <a:lnTo>
                  <a:pt x="1426654" y="0"/>
                </a:lnTo>
                <a:lnTo>
                  <a:pt x="1426654" y="1480316"/>
                </a:lnTo>
                <a:lnTo>
                  <a:pt x="0" y="14803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9159895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FINDINGS</a:t>
            </a:r>
          </a:p>
        </p:txBody>
      </p:sp>
      <p:sp>
        <p:nvSpPr>
          <p:cNvPr id="5" name="Content Placeholder 4"/>
          <p:cNvSpPr>
            <a:spLocks noGrp="1"/>
          </p:cNvSpPr>
          <p:nvPr>
            <p:ph idx="1"/>
          </p:nvPr>
        </p:nvSpPr>
        <p:spPr>
          <a:xfrm>
            <a:off x="579583" y="1376652"/>
            <a:ext cx="10515600" cy="4351339"/>
          </a:xfrm>
        </p:spPr>
        <p:txBody>
          <a:bodyPr>
            <a:normAutofit/>
          </a:bodyPr>
          <a:lstStyle/>
          <a:p>
            <a:pPr marL="0" indent="0">
              <a:buNone/>
            </a:pPr>
            <a:endParaRPr lang="en-US" sz="2000" dirty="0"/>
          </a:p>
        </p:txBody>
      </p:sp>
      <p:pic>
        <p:nvPicPr>
          <p:cNvPr id="13" name="Picture 12">
            <a:extLst>
              <a:ext uri="{FF2B5EF4-FFF2-40B4-BE49-F238E27FC236}">
                <a16:creationId xmlns:a16="http://schemas.microsoft.com/office/drawing/2014/main" id="{DA701892-2F1E-5EC5-6C1D-4A1F6EF21F68}"/>
              </a:ext>
            </a:extLst>
          </p:cNvPr>
          <p:cNvPicPr>
            <a:picLocks noChangeAspect="1"/>
          </p:cNvPicPr>
          <p:nvPr/>
        </p:nvPicPr>
        <p:blipFill>
          <a:blip r:embed="rId2"/>
          <a:stretch>
            <a:fillRect/>
          </a:stretch>
        </p:blipFill>
        <p:spPr>
          <a:xfrm>
            <a:off x="6246813" y="1949740"/>
            <a:ext cx="5727700" cy="3556000"/>
          </a:xfrm>
          <a:prstGeom prst="rect">
            <a:avLst/>
          </a:prstGeom>
        </p:spPr>
      </p:pic>
      <p:pic>
        <p:nvPicPr>
          <p:cNvPr id="14" name="Picture 13">
            <a:extLst>
              <a:ext uri="{FF2B5EF4-FFF2-40B4-BE49-F238E27FC236}">
                <a16:creationId xmlns:a16="http://schemas.microsoft.com/office/drawing/2014/main" id="{587F0741-5A7F-738F-A123-8A45776C4EDB}"/>
              </a:ext>
            </a:extLst>
          </p:cNvPr>
          <p:cNvPicPr>
            <a:picLocks noChangeAspect="1"/>
          </p:cNvPicPr>
          <p:nvPr/>
        </p:nvPicPr>
        <p:blipFill>
          <a:blip r:embed="rId3"/>
          <a:stretch>
            <a:fillRect/>
          </a:stretch>
        </p:blipFill>
        <p:spPr>
          <a:xfrm>
            <a:off x="217488" y="1949740"/>
            <a:ext cx="5727700" cy="3556000"/>
          </a:xfrm>
          <a:prstGeom prst="rect">
            <a:avLst/>
          </a:prstGeom>
        </p:spPr>
      </p:pic>
    </p:spTree>
    <p:extLst>
      <p:ext uri="{BB962C8B-B14F-4D97-AF65-F5344CB8AC3E}">
        <p14:creationId xmlns:p14="http://schemas.microsoft.com/office/powerpoint/2010/main" val="5999526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68B8-50FB-1FF6-5043-F06438BF22C8}"/>
              </a:ext>
            </a:extLst>
          </p:cNvPr>
          <p:cNvSpPr>
            <a:spLocks noGrp="1"/>
          </p:cNvSpPr>
          <p:nvPr>
            <p:ph type="title"/>
          </p:nvPr>
        </p:nvSpPr>
        <p:spPr/>
        <p:txBody>
          <a:bodyPr/>
          <a:lstStyle/>
          <a:p>
            <a:r>
              <a:rPr lang="en-US" dirty="0"/>
              <a:t>FINDINGS &amp; DISCUSSIONS</a:t>
            </a:r>
          </a:p>
        </p:txBody>
      </p:sp>
      <p:sp>
        <p:nvSpPr>
          <p:cNvPr id="3" name="Content Placeholder 2">
            <a:extLst>
              <a:ext uri="{FF2B5EF4-FFF2-40B4-BE49-F238E27FC236}">
                <a16:creationId xmlns:a16="http://schemas.microsoft.com/office/drawing/2014/main" id="{521D997E-0D96-A444-58E9-9D5F93D46F38}"/>
              </a:ext>
            </a:extLst>
          </p:cNvPr>
          <p:cNvSpPr>
            <a:spLocks noGrp="1"/>
          </p:cNvSpPr>
          <p:nvPr>
            <p:ph idx="1"/>
          </p:nvPr>
        </p:nvSpPr>
        <p:spPr/>
        <p:txBody>
          <a:bodyPr>
            <a:normAutofit lnSpcReduction="10000"/>
          </a:bodyPr>
          <a:lstStyle/>
          <a:p>
            <a:r>
              <a:rPr lang="en-US" dirty="0"/>
              <a:t>Monomorphemic Verb as Full Verbs</a:t>
            </a:r>
          </a:p>
          <a:p>
            <a:endParaRPr lang="en-US" dirty="0"/>
          </a:p>
          <a:p>
            <a:endParaRPr lang="en-US" dirty="0"/>
          </a:p>
          <a:p>
            <a:endParaRPr lang="en-US" dirty="0"/>
          </a:p>
          <a:p>
            <a:r>
              <a:rPr lang="en-US" dirty="0"/>
              <a:t>Monomorphemic Verb as Auxiliary Verbs</a:t>
            </a:r>
          </a:p>
          <a:p>
            <a:endParaRPr lang="en-US" dirty="0"/>
          </a:p>
          <a:p>
            <a:endParaRPr lang="en-US" dirty="0"/>
          </a:p>
          <a:p>
            <a:endParaRPr lang="en-US" dirty="0"/>
          </a:p>
          <a:p>
            <a:pPr marL="0" indent="0">
              <a:buNone/>
            </a:pPr>
            <a:r>
              <a:rPr lang="en-US" sz="1500" dirty="0"/>
              <a:t>*The auxiliary verb </a:t>
            </a:r>
            <a:r>
              <a:rPr lang="en-US" sz="1500" b="1" i="1" dirty="0" err="1"/>
              <a:t>bisa</a:t>
            </a:r>
            <a:r>
              <a:rPr lang="en-US" sz="1500" dirty="0"/>
              <a:t> indicates the power of to do something (ability). These auxiliary verbs are placed immediately before the main verb.</a:t>
            </a:r>
          </a:p>
        </p:txBody>
      </p:sp>
      <p:sp>
        <p:nvSpPr>
          <p:cNvPr id="4" name="Rounded Rectangle 3">
            <a:extLst>
              <a:ext uri="{FF2B5EF4-FFF2-40B4-BE49-F238E27FC236}">
                <a16:creationId xmlns:a16="http://schemas.microsoft.com/office/drawing/2014/main" id="{A9B6FC5E-7605-4025-D718-C965E37E7C0C}"/>
              </a:ext>
            </a:extLst>
          </p:cNvPr>
          <p:cNvSpPr/>
          <p:nvPr/>
        </p:nvSpPr>
        <p:spPr>
          <a:xfrm>
            <a:off x="971550" y="2497137"/>
            <a:ext cx="3386138" cy="93186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u="sng" dirty="0">
                <a:latin typeface="Times New Roman" panose="02020603050405020304" pitchFamily="18" charset="0"/>
                <a:cs typeface="Times New Roman" panose="02020603050405020304" pitchFamily="18" charset="0"/>
              </a:rPr>
              <a:t>Budi </a:t>
            </a:r>
            <a:r>
              <a:rPr lang="en-US" b="1" u="sng" dirty="0" err="1">
                <a:highlight>
                  <a:srgbClr val="FFFF00"/>
                </a:highlight>
                <a:latin typeface="Times New Roman" panose="02020603050405020304" pitchFamily="18" charset="0"/>
                <a:cs typeface="Times New Roman" panose="02020603050405020304" pitchFamily="18" charset="0"/>
              </a:rPr>
              <a:t>bawa</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buku</a:t>
            </a:r>
            <a:r>
              <a:rPr lang="en-US" u="sng" dirty="0">
                <a:latin typeface="Times New Roman" panose="02020603050405020304" pitchFamily="18" charset="0"/>
                <a:cs typeface="Times New Roman" panose="02020603050405020304" pitchFamily="18" charset="0"/>
              </a:rPr>
              <a:t> (BT)</a:t>
            </a:r>
          </a:p>
          <a:p>
            <a:pPr algn="ctr"/>
            <a:r>
              <a:rPr lang="en-US" i="1" dirty="0">
                <a:latin typeface="Times New Roman" panose="02020603050405020304" pitchFamily="18" charset="0"/>
                <a:cs typeface="Times New Roman" panose="02020603050405020304" pitchFamily="18" charset="0"/>
              </a:rPr>
              <a:t>Budi brings a book</a:t>
            </a:r>
          </a:p>
        </p:txBody>
      </p:sp>
      <p:sp>
        <p:nvSpPr>
          <p:cNvPr id="5" name="Rounded Rectangle 4">
            <a:extLst>
              <a:ext uri="{FF2B5EF4-FFF2-40B4-BE49-F238E27FC236}">
                <a16:creationId xmlns:a16="http://schemas.microsoft.com/office/drawing/2014/main" id="{79E19F24-905D-AE3E-1759-CF83B31CBE43}"/>
              </a:ext>
            </a:extLst>
          </p:cNvPr>
          <p:cNvSpPr/>
          <p:nvPr/>
        </p:nvSpPr>
        <p:spPr>
          <a:xfrm>
            <a:off x="4910135" y="2497137"/>
            <a:ext cx="4948239" cy="93186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u="sng" dirty="0">
                <a:latin typeface="Times New Roman" panose="02020603050405020304" pitchFamily="18" charset="0"/>
                <a:cs typeface="Times New Roman" panose="02020603050405020304" pitchFamily="18" charset="0"/>
              </a:rPr>
              <a:t>Yuk </a:t>
            </a:r>
            <a:r>
              <a:rPr lang="en-US" u="sng" dirty="0" err="1">
                <a:latin typeface="Times New Roman" panose="02020603050405020304" pitchFamily="18" charset="0"/>
                <a:cs typeface="Times New Roman" panose="02020603050405020304" pitchFamily="18" charset="0"/>
              </a:rPr>
              <a:t>kita</a:t>
            </a:r>
            <a:r>
              <a:rPr lang="en-US" u="sng" dirty="0">
                <a:latin typeface="Times New Roman" panose="02020603050405020304" pitchFamily="18" charset="0"/>
                <a:cs typeface="Times New Roman" panose="02020603050405020304" pitchFamily="18" charset="0"/>
              </a:rPr>
              <a:t> </a:t>
            </a:r>
            <a:r>
              <a:rPr lang="en-US" b="1" u="sng" dirty="0" err="1">
                <a:highlight>
                  <a:srgbClr val="FFFF00"/>
                </a:highlight>
                <a:latin typeface="Times New Roman" panose="02020603050405020304" pitchFamily="18" charset="0"/>
                <a:cs typeface="Times New Roman" panose="02020603050405020304" pitchFamily="18" charset="0"/>
              </a:rPr>
              <a:t>angkat</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barang</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lagi</a:t>
            </a:r>
            <a:r>
              <a:rPr lang="en-US" u="sng" dirty="0">
                <a:latin typeface="Times New Roman" panose="02020603050405020304" pitchFamily="18" charset="0"/>
                <a:cs typeface="Times New Roman" panose="02020603050405020304" pitchFamily="18" charset="0"/>
              </a:rPr>
              <a:t>[h] (BT)</a:t>
            </a:r>
          </a:p>
          <a:p>
            <a:pPr algn="ctr"/>
            <a:r>
              <a:rPr lang="en-US" i="1" dirty="0">
                <a:latin typeface="Times New Roman" panose="02020603050405020304" pitchFamily="18" charset="0"/>
                <a:cs typeface="Times New Roman" panose="02020603050405020304" pitchFamily="18" charset="0"/>
              </a:rPr>
              <a:t>Let’s carry the stuff again</a:t>
            </a:r>
          </a:p>
        </p:txBody>
      </p:sp>
      <p:sp>
        <p:nvSpPr>
          <p:cNvPr id="6" name="Rounded Rectangle 5">
            <a:extLst>
              <a:ext uri="{FF2B5EF4-FFF2-40B4-BE49-F238E27FC236}">
                <a16:creationId xmlns:a16="http://schemas.microsoft.com/office/drawing/2014/main" id="{3A78A5B8-1E24-23F6-C269-AECA55C3BE2D}"/>
              </a:ext>
            </a:extLst>
          </p:cNvPr>
          <p:cNvSpPr/>
          <p:nvPr/>
        </p:nvSpPr>
        <p:spPr>
          <a:xfrm>
            <a:off x="971550" y="4397375"/>
            <a:ext cx="5357813" cy="93186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u="sng" dirty="0">
                <a:latin typeface="Times New Roman" panose="02020603050405020304" pitchFamily="18" charset="0"/>
                <a:cs typeface="Times New Roman" panose="02020603050405020304" pitchFamily="18" charset="0"/>
              </a:rPr>
              <a:t>Halaman </a:t>
            </a:r>
            <a:r>
              <a:rPr lang="en-US" u="sng" dirty="0" err="1">
                <a:latin typeface="Times New Roman" panose="02020603050405020304" pitchFamily="18" charset="0"/>
                <a:cs typeface="Times New Roman" panose="02020603050405020304" pitchFamily="18" charset="0"/>
              </a:rPr>
              <a:t>menjadi</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bersih</a:t>
            </a:r>
            <a:r>
              <a:rPr lang="en-US" u="sng" dirty="0">
                <a:latin typeface="Times New Roman" panose="02020603050405020304" pitchFamily="18" charset="0"/>
                <a:cs typeface="Times New Roman" panose="02020603050405020304" pitchFamily="18" charset="0"/>
              </a:rPr>
              <a:t> dan </a:t>
            </a:r>
            <a:r>
              <a:rPr lang="en-US" b="1" u="sng" dirty="0" err="1">
                <a:highlight>
                  <a:srgbClr val="FFFF00"/>
                </a:highlight>
                <a:latin typeface="Times New Roman" panose="02020603050405020304" pitchFamily="18" charset="0"/>
                <a:cs typeface="Times New Roman" panose="02020603050405020304" pitchFamily="18" charset="0"/>
              </a:rPr>
              <a:t>bisa</a:t>
            </a:r>
            <a:r>
              <a:rPr lang="en-US" b="1" u="sng" dirty="0">
                <a:highlight>
                  <a:srgbClr val="FFFF00"/>
                </a:highlight>
                <a:latin typeface="Times New Roman" panose="02020603050405020304" pitchFamily="18" charset="0"/>
                <a:cs typeface="Times New Roman" panose="02020603050405020304" pitchFamily="18" charset="0"/>
              </a:rPr>
              <a:t>*</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bermain</a:t>
            </a:r>
            <a:r>
              <a:rPr lang="en-US" u="sng" dirty="0">
                <a:latin typeface="Times New Roman" panose="02020603050405020304" pitchFamily="18" charset="0"/>
                <a:cs typeface="Times New Roman" panose="02020603050405020304" pitchFamily="18" charset="0"/>
              </a:rPr>
              <a:t> (BT)</a:t>
            </a:r>
          </a:p>
          <a:p>
            <a:pPr algn="ctr"/>
            <a:r>
              <a:rPr lang="en-US" i="1" dirty="0">
                <a:latin typeface="Times New Roman" panose="02020603050405020304" pitchFamily="18" charset="0"/>
                <a:cs typeface="Times New Roman" panose="02020603050405020304" pitchFamily="18" charset="0"/>
              </a:rPr>
              <a:t>The yard is clean and [you] can play.</a:t>
            </a:r>
          </a:p>
        </p:txBody>
      </p:sp>
    </p:spTree>
    <p:extLst>
      <p:ext uri="{BB962C8B-B14F-4D97-AF65-F5344CB8AC3E}">
        <p14:creationId xmlns:p14="http://schemas.microsoft.com/office/powerpoint/2010/main" val="8860855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5A6A-28FD-7D9D-044E-5B043132BC52}"/>
              </a:ext>
            </a:extLst>
          </p:cNvPr>
          <p:cNvSpPr>
            <a:spLocks noGrp="1"/>
          </p:cNvSpPr>
          <p:nvPr>
            <p:ph type="title"/>
          </p:nvPr>
        </p:nvSpPr>
        <p:spPr/>
        <p:txBody>
          <a:bodyPr/>
          <a:lstStyle/>
          <a:p>
            <a:r>
              <a:rPr lang="en-US" dirty="0"/>
              <a:t>FINDINGS &amp; DISCUSSIONS</a:t>
            </a:r>
          </a:p>
        </p:txBody>
      </p:sp>
      <p:graphicFrame>
        <p:nvGraphicFramePr>
          <p:cNvPr id="4" name="Content Placeholder 3">
            <a:extLst>
              <a:ext uri="{FF2B5EF4-FFF2-40B4-BE49-F238E27FC236}">
                <a16:creationId xmlns:a16="http://schemas.microsoft.com/office/drawing/2014/main" id="{AA0EBBB5-CDC6-4E37-751A-AD0357AB036F}"/>
              </a:ext>
            </a:extLst>
          </p:cNvPr>
          <p:cNvGraphicFramePr>
            <a:graphicFrameLocks noGrp="1"/>
          </p:cNvGraphicFramePr>
          <p:nvPr>
            <p:ph idx="1"/>
            <p:extLst>
              <p:ext uri="{D42A27DB-BD31-4B8C-83A1-F6EECF244321}">
                <p14:modId xmlns:p14="http://schemas.microsoft.com/office/powerpoint/2010/main" val="4274001944"/>
              </p:ext>
            </p:extLst>
          </p:nvPr>
        </p:nvGraphicFramePr>
        <p:xfrm>
          <a:off x="838200" y="1690690"/>
          <a:ext cx="10515600" cy="4486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C86F993-0654-003D-CAA1-2D35C7ED3803}"/>
              </a:ext>
            </a:extLst>
          </p:cNvPr>
          <p:cNvSpPr txBox="1"/>
          <p:nvPr/>
        </p:nvSpPr>
        <p:spPr>
          <a:xfrm>
            <a:off x="892968" y="5464729"/>
            <a:ext cx="10406063" cy="584775"/>
          </a:xfrm>
          <a:prstGeom prst="rect">
            <a:avLst/>
          </a:prstGeom>
          <a:noFill/>
        </p:spPr>
        <p:txBody>
          <a:bodyPr wrap="square" rtlCol="0">
            <a:spAutoFit/>
          </a:bodyPr>
          <a:lstStyle/>
          <a:p>
            <a:r>
              <a:rPr lang="en-US" sz="1600" dirty="0"/>
              <a:t>*</a:t>
            </a:r>
            <a:r>
              <a:rPr lang="en-US" sz="1600" i="1" dirty="0" err="1"/>
              <a:t>meN</a:t>
            </a:r>
            <a:r>
              <a:rPr lang="en-US" sz="1600" i="1" dirty="0"/>
              <a:t>-</a:t>
            </a:r>
            <a:r>
              <a:rPr lang="en-US" sz="1600" dirty="0"/>
              <a:t> is the most common morpheme among students. It includes </a:t>
            </a:r>
            <a:r>
              <a:rPr lang="en-US" sz="1600" dirty="0" err="1"/>
              <a:t>alomorf</a:t>
            </a:r>
            <a:r>
              <a:rPr lang="en-US" sz="1600" dirty="0"/>
              <a:t> </a:t>
            </a:r>
            <a:r>
              <a:rPr lang="en-US" sz="1600" i="1" dirty="0"/>
              <a:t>men-</a:t>
            </a:r>
            <a:r>
              <a:rPr lang="en-US" sz="1600" dirty="0"/>
              <a:t>, </a:t>
            </a:r>
            <a:r>
              <a:rPr lang="en-US" sz="1600" i="1" dirty="0"/>
              <a:t>meng-</a:t>
            </a:r>
            <a:r>
              <a:rPr lang="en-US" sz="1600" dirty="0"/>
              <a:t>, </a:t>
            </a:r>
            <a:r>
              <a:rPr lang="en-US" sz="1600" i="1" dirty="0"/>
              <a:t>mem-</a:t>
            </a:r>
            <a:r>
              <a:rPr lang="en-US" sz="1600" dirty="0"/>
              <a:t>, </a:t>
            </a:r>
            <a:r>
              <a:rPr lang="en-US" sz="1600" i="1" dirty="0" err="1"/>
              <a:t>meny</a:t>
            </a:r>
            <a:r>
              <a:rPr lang="en-US" sz="1600" i="1" dirty="0"/>
              <a:t>-</a:t>
            </a:r>
            <a:r>
              <a:rPr lang="en-US" sz="1600" dirty="0"/>
              <a:t>.</a:t>
            </a:r>
          </a:p>
          <a:p>
            <a:r>
              <a:rPr lang="en-US" sz="1600" dirty="0"/>
              <a:t>There’re also inconsistency while using bound </a:t>
            </a:r>
            <a:r>
              <a:rPr lang="en-US" sz="1600" dirty="0" err="1"/>
              <a:t>morphem</a:t>
            </a:r>
            <a:r>
              <a:rPr lang="en-US" sz="1600" dirty="0"/>
              <a:t>, such as </a:t>
            </a:r>
            <a:r>
              <a:rPr lang="en-US" sz="1600" i="1" dirty="0" err="1"/>
              <a:t>menyabut</a:t>
            </a:r>
            <a:r>
              <a:rPr lang="en-US" sz="1600" dirty="0"/>
              <a:t>, </a:t>
            </a:r>
            <a:r>
              <a:rPr lang="en-US" sz="1600" i="1" dirty="0" err="1"/>
              <a:t>merapih</a:t>
            </a:r>
            <a:r>
              <a:rPr lang="en-US" sz="1600" dirty="0"/>
              <a:t>, </a:t>
            </a:r>
            <a:r>
              <a:rPr lang="en-US" sz="1600" i="1" dirty="0" err="1"/>
              <a:t>mengguna</a:t>
            </a:r>
            <a:r>
              <a:rPr lang="en-US" sz="1600" dirty="0"/>
              <a:t>, and </a:t>
            </a:r>
            <a:r>
              <a:rPr lang="en-US" sz="1600" i="1" dirty="0" err="1"/>
              <a:t>memrapikan</a:t>
            </a:r>
            <a:r>
              <a:rPr lang="en-US" sz="1600" dirty="0"/>
              <a:t>.</a:t>
            </a:r>
          </a:p>
        </p:txBody>
      </p:sp>
    </p:spTree>
    <p:extLst>
      <p:ext uri="{BB962C8B-B14F-4D97-AF65-F5344CB8AC3E}">
        <p14:creationId xmlns:p14="http://schemas.microsoft.com/office/powerpoint/2010/main" val="23179028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0CB2-9CEF-C031-13BD-8B0FB453AD76}"/>
              </a:ext>
            </a:extLst>
          </p:cNvPr>
          <p:cNvSpPr>
            <a:spLocks noGrp="1"/>
          </p:cNvSpPr>
          <p:nvPr>
            <p:ph type="title"/>
          </p:nvPr>
        </p:nvSpPr>
        <p:spPr/>
        <p:txBody>
          <a:bodyPr/>
          <a:lstStyle/>
          <a:p>
            <a:r>
              <a:rPr lang="en-US" dirty="0"/>
              <a:t>FINDINGS &amp; DISCUSSIONS</a:t>
            </a:r>
          </a:p>
        </p:txBody>
      </p:sp>
      <p:sp>
        <p:nvSpPr>
          <p:cNvPr id="3" name="Content Placeholder 2">
            <a:extLst>
              <a:ext uri="{FF2B5EF4-FFF2-40B4-BE49-F238E27FC236}">
                <a16:creationId xmlns:a16="http://schemas.microsoft.com/office/drawing/2014/main" id="{3116F19B-4E8F-91EA-480B-EA5418A99894}"/>
              </a:ext>
            </a:extLst>
          </p:cNvPr>
          <p:cNvSpPr>
            <a:spLocks noGrp="1"/>
          </p:cNvSpPr>
          <p:nvPr>
            <p:ph idx="1"/>
          </p:nvPr>
        </p:nvSpPr>
        <p:spPr/>
        <p:txBody>
          <a:bodyPr>
            <a:normAutofit/>
          </a:bodyPr>
          <a:lstStyle/>
          <a:p>
            <a:endParaRPr lang="en-US" sz="2400" dirty="0">
              <a:latin typeface="Arial Rounded MT Bold" panose="020F0704030504030204" pitchFamily="34" charset="77"/>
              <a:cs typeface="Arial" panose="020B0604020202020204" pitchFamily="34" charset="0"/>
            </a:endParaRPr>
          </a:p>
          <a:p>
            <a:endParaRPr lang="en-US" sz="2400" dirty="0">
              <a:latin typeface="Arial Rounded MT Bold" panose="020F0704030504030204" pitchFamily="34" charset="77"/>
              <a:cs typeface="Arial" panose="020B0604020202020204" pitchFamily="34" charset="0"/>
            </a:endParaRPr>
          </a:p>
          <a:p>
            <a:r>
              <a:rPr lang="en-US" sz="2400" dirty="0">
                <a:latin typeface="Arial Rounded MT Bold" panose="020F0704030504030204" pitchFamily="34" charset="77"/>
                <a:cs typeface="Arial" panose="020B0604020202020204" pitchFamily="34" charset="0"/>
              </a:rPr>
              <a:t>There are also N-</a:t>
            </a:r>
            <a:r>
              <a:rPr lang="en-US" sz="2400" dirty="0" err="1">
                <a:latin typeface="Arial Rounded MT Bold" panose="020F0704030504030204" pitchFamily="34" charset="77"/>
                <a:cs typeface="Arial" panose="020B0604020202020204" pitchFamily="34" charset="0"/>
              </a:rPr>
              <a:t>simulfix</a:t>
            </a:r>
            <a:r>
              <a:rPr lang="en-US" sz="2400" dirty="0">
                <a:latin typeface="Arial Rounded MT Bold" panose="020F0704030504030204" pitchFamily="34" charset="77"/>
                <a:cs typeface="Arial" panose="020B0604020202020204" pitchFamily="34" charset="0"/>
              </a:rPr>
              <a:t> forms, such as </a:t>
            </a:r>
            <a:r>
              <a:rPr lang="en-US" sz="2400" i="1" dirty="0" err="1">
                <a:latin typeface="Arial Rounded MT Bold" panose="020F0704030504030204" pitchFamily="34" charset="77"/>
                <a:cs typeface="Arial" panose="020B0604020202020204" pitchFamily="34" charset="0"/>
              </a:rPr>
              <a:t>nyiram</a:t>
            </a:r>
            <a:r>
              <a:rPr lang="en-US" sz="2400" dirty="0">
                <a:latin typeface="Arial Rounded MT Bold" panose="020F0704030504030204" pitchFamily="34" charset="77"/>
                <a:cs typeface="Arial" panose="020B0604020202020204" pitchFamily="34" charset="0"/>
              </a:rPr>
              <a:t>, </a:t>
            </a:r>
            <a:r>
              <a:rPr lang="en-US" sz="2400" i="1" dirty="0" err="1">
                <a:latin typeface="Arial Rounded MT Bold" panose="020F0704030504030204" pitchFamily="34" charset="77"/>
                <a:cs typeface="Arial" panose="020B0604020202020204" pitchFamily="34" charset="0"/>
              </a:rPr>
              <a:t>nyapu</a:t>
            </a:r>
            <a:r>
              <a:rPr lang="en-US" sz="2400" dirty="0">
                <a:latin typeface="Arial Rounded MT Bold" panose="020F0704030504030204" pitchFamily="34" charset="77"/>
                <a:cs typeface="Arial" panose="020B0604020202020204" pitchFamily="34" charset="0"/>
              </a:rPr>
              <a:t> and </a:t>
            </a:r>
            <a:r>
              <a:rPr lang="en-US" sz="2400" i="1" dirty="0" err="1">
                <a:latin typeface="Arial Rounded MT Bold" panose="020F0704030504030204" pitchFamily="34" charset="77"/>
                <a:cs typeface="Arial" panose="020B0604020202020204" pitchFamily="34" charset="0"/>
              </a:rPr>
              <a:t>nanem</a:t>
            </a:r>
            <a:r>
              <a:rPr lang="en-US" sz="2400" dirty="0">
                <a:latin typeface="Arial Rounded MT Bold" panose="020F0704030504030204" pitchFamily="34" charset="77"/>
                <a:cs typeface="Arial" panose="020B0604020202020204" pitchFamily="34" charset="0"/>
              </a:rPr>
              <a:t>. These forms show that first-grade students' writing can be influenced by external factors, such as local language proficiency and spoken form (Eliana, 2020).</a:t>
            </a:r>
          </a:p>
        </p:txBody>
      </p:sp>
    </p:spTree>
    <p:extLst>
      <p:ext uri="{BB962C8B-B14F-4D97-AF65-F5344CB8AC3E}">
        <p14:creationId xmlns:p14="http://schemas.microsoft.com/office/powerpoint/2010/main" val="20201658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CONCLUSION</a:t>
            </a:r>
          </a:p>
        </p:txBody>
      </p:sp>
      <p:sp>
        <p:nvSpPr>
          <p:cNvPr id="5" name="Content Placeholder 4"/>
          <p:cNvSpPr>
            <a:spLocks noGrp="1"/>
          </p:cNvSpPr>
          <p:nvPr>
            <p:ph idx="1"/>
          </p:nvPr>
        </p:nvSpPr>
        <p:spPr>
          <a:xfrm>
            <a:off x="579583" y="1376652"/>
            <a:ext cx="10515600" cy="4351339"/>
          </a:xfrm>
        </p:spPr>
        <p:txBody>
          <a:bodyPr>
            <a:normAutofit/>
          </a:bodyPr>
          <a:lstStyle/>
          <a:p>
            <a:pPr>
              <a:lnSpc>
                <a:spcPct val="100000"/>
              </a:lnSpc>
            </a:pPr>
            <a:endParaRPr lang="en-US" sz="2000" dirty="0">
              <a:latin typeface="Arial Rounded MT Bold" panose="020F0704030504030204" pitchFamily="34" charset="77"/>
            </a:endParaRPr>
          </a:p>
          <a:p>
            <a:pPr>
              <a:lnSpc>
                <a:spcPct val="100000"/>
              </a:lnSpc>
            </a:pPr>
            <a:endParaRPr lang="en-US" sz="2000" dirty="0">
              <a:latin typeface="Arial Rounded MT Bold" panose="020F0704030504030204" pitchFamily="34" charset="77"/>
            </a:endParaRPr>
          </a:p>
          <a:p>
            <a:pPr>
              <a:lnSpc>
                <a:spcPct val="100000"/>
              </a:lnSpc>
            </a:pPr>
            <a:r>
              <a:rPr lang="en-US" sz="2000" dirty="0">
                <a:latin typeface="Arial Rounded MT Bold" panose="020F0704030504030204" pitchFamily="34" charset="77"/>
              </a:rPr>
              <a:t>The use of monomorphemic and polymorphemic verbs in students' writing indicates their level of language proficiency. First-grade students have demonstrated their ability to use auxiliary and affixed verbs, particularly those with the affix </a:t>
            </a:r>
            <a:r>
              <a:rPr lang="en-US" sz="2000" i="1" dirty="0" err="1">
                <a:latin typeface="Arial Rounded MT Bold" panose="020F0704030504030204" pitchFamily="34" charset="77"/>
              </a:rPr>
              <a:t>meN</a:t>
            </a:r>
            <a:r>
              <a:rPr lang="en-US" sz="2000" i="1" dirty="0">
                <a:latin typeface="Arial Rounded MT Bold" panose="020F0704030504030204" pitchFamily="34" charset="77"/>
              </a:rPr>
              <a:t>-</a:t>
            </a:r>
            <a:r>
              <a:rPr lang="en-US" sz="2000" dirty="0">
                <a:latin typeface="Arial Rounded MT Bold" panose="020F0704030504030204" pitchFamily="34" charset="77"/>
              </a:rPr>
              <a:t>. </a:t>
            </a:r>
          </a:p>
          <a:p>
            <a:pPr>
              <a:lnSpc>
                <a:spcPct val="100000"/>
              </a:lnSpc>
            </a:pPr>
            <a:r>
              <a:rPr lang="en-US" sz="2000" dirty="0">
                <a:latin typeface="Arial Rounded MT Bold" panose="020F0704030504030204" pitchFamily="34" charset="77"/>
              </a:rPr>
              <a:t>Spelling mistakes are commonly made by students in their writing, especially in first grade. Therefore, they need full support from their learning environment to help them continue to develop their writing skills.</a:t>
            </a:r>
          </a:p>
        </p:txBody>
      </p:sp>
    </p:spTree>
    <p:extLst>
      <p:ext uri="{BB962C8B-B14F-4D97-AF65-F5344CB8AC3E}">
        <p14:creationId xmlns:p14="http://schemas.microsoft.com/office/powerpoint/2010/main" val="29652042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1692</TotalTime>
  <Words>908</Words>
  <Application>Microsoft Macintosh PowerPoint</Application>
  <PresentationFormat>Widescreen</PresentationFormat>
  <Paragraphs>109</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Arial</vt:lpstr>
      <vt:lpstr>Arial Rounded MT Bold</vt:lpstr>
      <vt:lpstr>Calibri</vt:lpstr>
      <vt:lpstr>Calibri Light</vt:lpstr>
      <vt:lpstr>Franklin Gothic Demi Cond</vt:lpstr>
      <vt:lpstr>Franklin Gothic Medium Cond</vt:lpstr>
      <vt:lpstr>Times New Roman</vt:lpstr>
      <vt:lpstr>Office Theme</vt:lpstr>
      <vt:lpstr>The Use of Verbs in Narrative Writing  of First-Grade Primary School Students</vt:lpstr>
      <vt:lpstr>INTRODUCTION</vt:lpstr>
      <vt:lpstr>LITERATURE REVIEW</vt:lpstr>
      <vt:lpstr>METHOD</vt:lpstr>
      <vt:lpstr>FINDINGS</vt:lpstr>
      <vt:lpstr>FINDINGS &amp; DISCUSSIONS</vt:lpstr>
      <vt:lpstr>FINDINGS &amp; DISCUSSIONS</vt:lpstr>
      <vt:lpstr>FINDINGS &amp; DISCUSSIONS</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NH</cp:lastModifiedBy>
  <cp:revision>11</cp:revision>
  <dcterms:created xsi:type="dcterms:W3CDTF">2023-04-14T06:04:15Z</dcterms:created>
  <dcterms:modified xsi:type="dcterms:W3CDTF">2025-08-04T15:09:51Z</dcterms:modified>
</cp:coreProperties>
</file>