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Hagrid Text" panose="020B0604020202020204" charset="0"/>
      <p:regular r:id="rId14"/>
    </p:embeddedFont>
    <p:embeddedFont>
      <p:font typeface="Hagrid Text Bold" panose="020B0604020202020204" charset="0"/>
      <p:regular r:id="rId15"/>
    </p:embeddedFont>
    <p:embeddedFont>
      <p:font typeface="TAN Headline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3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3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6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21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4.svg"/><Relationship Id="rId5" Type="http://schemas.openxmlformats.org/officeDocument/2006/relationships/image" Target="../media/image4.sv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4.svg"/><Relationship Id="rId5" Type="http://schemas.openxmlformats.org/officeDocument/2006/relationships/image" Target="../media/image4.sv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4.svg"/><Relationship Id="rId5" Type="http://schemas.openxmlformats.org/officeDocument/2006/relationships/image" Target="../media/image4.sv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svg"/><Relationship Id="rId3" Type="http://schemas.openxmlformats.org/officeDocument/2006/relationships/image" Target="../media/image26.svg"/><Relationship Id="rId7" Type="http://schemas.openxmlformats.org/officeDocument/2006/relationships/image" Target="../media/image6.svg"/><Relationship Id="rId12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6C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1747" y="-8001000"/>
            <a:ext cx="18288000" cy="1828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569290" y="1344740"/>
            <a:ext cx="13149419" cy="7913560"/>
          </a:xfrm>
          <a:custGeom>
            <a:avLst/>
            <a:gdLst/>
            <a:ahLst/>
            <a:cxnLst/>
            <a:rect l="l" t="t" r="r" b="b"/>
            <a:pathLst>
              <a:path w="13149419" h="7913560">
                <a:moveTo>
                  <a:pt x="0" y="0"/>
                </a:moveTo>
                <a:lnTo>
                  <a:pt x="13149420" y="0"/>
                </a:lnTo>
                <a:lnTo>
                  <a:pt x="13149420" y="7913560"/>
                </a:lnTo>
                <a:lnTo>
                  <a:pt x="0" y="7913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w="85725" cap="rnd">
            <a:solidFill>
              <a:srgbClr val="000000"/>
            </a:solidFill>
            <a:prstDash val="solid"/>
            <a:round/>
          </a:ln>
        </p:spPr>
      </p:sp>
      <p:sp>
        <p:nvSpPr>
          <p:cNvPr id="4" name="Freeform 4"/>
          <p:cNvSpPr/>
          <p:nvPr/>
        </p:nvSpPr>
        <p:spPr>
          <a:xfrm rot="-5400000">
            <a:off x="3814084" y="1142699"/>
            <a:ext cx="464802" cy="1469201"/>
          </a:xfrm>
          <a:custGeom>
            <a:avLst/>
            <a:gdLst/>
            <a:ahLst/>
            <a:cxnLst/>
            <a:rect l="l" t="t" r="r" b="b"/>
            <a:pathLst>
              <a:path w="464802" h="1469201">
                <a:moveTo>
                  <a:pt x="0" y="0"/>
                </a:moveTo>
                <a:lnTo>
                  <a:pt x="464802" y="0"/>
                </a:lnTo>
                <a:lnTo>
                  <a:pt x="464802" y="1469202"/>
                </a:lnTo>
                <a:lnTo>
                  <a:pt x="0" y="14692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686478" y="3086100"/>
            <a:ext cx="1406513" cy="1406513"/>
          </a:xfrm>
          <a:custGeom>
            <a:avLst/>
            <a:gdLst/>
            <a:ahLst/>
            <a:cxnLst/>
            <a:rect l="l" t="t" r="r" b="b"/>
            <a:pathLst>
              <a:path w="1406513" h="1406513">
                <a:moveTo>
                  <a:pt x="0" y="0"/>
                </a:moveTo>
                <a:lnTo>
                  <a:pt x="1406514" y="0"/>
                </a:lnTo>
                <a:lnTo>
                  <a:pt x="1406514" y="1406513"/>
                </a:lnTo>
                <a:lnTo>
                  <a:pt x="0" y="14065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10811" y="609890"/>
            <a:ext cx="15066377" cy="9067220"/>
          </a:xfrm>
          <a:custGeom>
            <a:avLst/>
            <a:gdLst/>
            <a:ahLst/>
            <a:cxnLst/>
            <a:rect l="l" t="t" r="r" b="b"/>
            <a:pathLst>
              <a:path w="15066377" h="9067220">
                <a:moveTo>
                  <a:pt x="0" y="0"/>
                </a:moveTo>
                <a:lnTo>
                  <a:pt x="15066378" y="0"/>
                </a:lnTo>
                <a:lnTo>
                  <a:pt x="15066378" y="9067220"/>
                </a:lnTo>
                <a:lnTo>
                  <a:pt x="0" y="90672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w="85725" cap="rnd">
            <a:solidFill>
              <a:srgbClr val="000000"/>
            </a:solidFill>
            <a:prstDash val="solid"/>
            <a:round/>
          </a:ln>
        </p:spPr>
      </p:sp>
      <p:grpSp>
        <p:nvGrpSpPr>
          <p:cNvPr id="7" name="Group 7"/>
          <p:cNvGrpSpPr/>
          <p:nvPr/>
        </p:nvGrpSpPr>
        <p:grpSpPr>
          <a:xfrm>
            <a:off x="3033479" y="1743950"/>
            <a:ext cx="12221041" cy="7272420"/>
            <a:chOff x="0" y="0"/>
            <a:chExt cx="3218710" cy="191537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218711" cy="1915370"/>
            </a:xfrm>
            <a:custGeom>
              <a:avLst/>
              <a:gdLst/>
              <a:ahLst/>
              <a:cxnLst/>
              <a:rect l="l" t="t" r="r" b="b"/>
              <a:pathLst>
                <a:path w="3218711" h="1915370">
                  <a:moveTo>
                    <a:pt x="36109" y="0"/>
                  </a:moveTo>
                  <a:lnTo>
                    <a:pt x="3182601" y="0"/>
                  </a:lnTo>
                  <a:cubicBezTo>
                    <a:pt x="3202544" y="0"/>
                    <a:pt x="3218711" y="16167"/>
                    <a:pt x="3218711" y="36109"/>
                  </a:cubicBezTo>
                  <a:lnTo>
                    <a:pt x="3218711" y="1879261"/>
                  </a:lnTo>
                  <a:cubicBezTo>
                    <a:pt x="3218711" y="1899203"/>
                    <a:pt x="3202544" y="1915370"/>
                    <a:pt x="3182601" y="1915370"/>
                  </a:cubicBezTo>
                  <a:lnTo>
                    <a:pt x="36109" y="1915370"/>
                  </a:lnTo>
                  <a:cubicBezTo>
                    <a:pt x="16167" y="1915370"/>
                    <a:pt x="0" y="1899203"/>
                    <a:pt x="0" y="1879261"/>
                  </a:cubicBezTo>
                  <a:lnTo>
                    <a:pt x="0" y="36109"/>
                  </a:lnTo>
                  <a:cubicBezTo>
                    <a:pt x="0" y="16167"/>
                    <a:pt x="16167" y="0"/>
                    <a:pt x="36109" y="0"/>
                  </a:cubicBezTo>
                  <a:close/>
                </a:path>
              </a:pathLst>
            </a:custGeom>
            <a:solidFill>
              <a:srgbClr val="F2BE4B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3218710" cy="19629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524404" y="2208752"/>
            <a:ext cx="11195697" cy="5627584"/>
            <a:chOff x="0" y="0"/>
            <a:chExt cx="2948661" cy="148216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948661" cy="1482162"/>
            </a:xfrm>
            <a:custGeom>
              <a:avLst/>
              <a:gdLst/>
              <a:ahLst/>
              <a:cxnLst/>
              <a:rect l="l" t="t" r="r" b="b"/>
              <a:pathLst>
                <a:path w="2948661" h="1482162">
                  <a:moveTo>
                    <a:pt x="39416" y="0"/>
                  </a:moveTo>
                  <a:lnTo>
                    <a:pt x="2909245" y="0"/>
                  </a:lnTo>
                  <a:cubicBezTo>
                    <a:pt x="2919699" y="0"/>
                    <a:pt x="2929724" y="4153"/>
                    <a:pt x="2937116" y="11545"/>
                  </a:cubicBezTo>
                  <a:cubicBezTo>
                    <a:pt x="2944508" y="18937"/>
                    <a:pt x="2948661" y="28962"/>
                    <a:pt x="2948661" y="39416"/>
                  </a:cubicBezTo>
                  <a:lnTo>
                    <a:pt x="2948661" y="1442746"/>
                  </a:lnTo>
                  <a:cubicBezTo>
                    <a:pt x="2948661" y="1453200"/>
                    <a:pt x="2944508" y="1463225"/>
                    <a:pt x="2937116" y="1470617"/>
                  </a:cubicBezTo>
                  <a:cubicBezTo>
                    <a:pt x="2929724" y="1478009"/>
                    <a:pt x="2919699" y="1482162"/>
                    <a:pt x="2909245" y="1482162"/>
                  </a:cubicBezTo>
                  <a:lnTo>
                    <a:pt x="39416" y="1482162"/>
                  </a:lnTo>
                  <a:cubicBezTo>
                    <a:pt x="17647" y="1482162"/>
                    <a:pt x="0" y="1464515"/>
                    <a:pt x="0" y="1442746"/>
                  </a:cubicBezTo>
                  <a:lnTo>
                    <a:pt x="0" y="39416"/>
                  </a:lnTo>
                  <a:cubicBezTo>
                    <a:pt x="0" y="28962"/>
                    <a:pt x="4153" y="18937"/>
                    <a:pt x="11545" y="11545"/>
                  </a:cubicBezTo>
                  <a:cubicBezTo>
                    <a:pt x="18937" y="4153"/>
                    <a:pt x="28962" y="0"/>
                    <a:pt x="39416" y="0"/>
                  </a:cubicBezTo>
                  <a:close/>
                </a:path>
              </a:pathLst>
            </a:custGeom>
            <a:solidFill>
              <a:srgbClr val="EAEAEA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2948661" cy="15297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655216" y="1507560"/>
            <a:ext cx="8977568" cy="1032832"/>
            <a:chOff x="0" y="0"/>
            <a:chExt cx="2364462" cy="27202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364462" cy="272022"/>
            </a:xfrm>
            <a:custGeom>
              <a:avLst/>
              <a:gdLst/>
              <a:ahLst/>
              <a:cxnLst/>
              <a:rect l="l" t="t" r="r" b="b"/>
              <a:pathLst>
                <a:path w="2364462" h="272022">
                  <a:moveTo>
                    <a:pt x="86236" y="0"/>
                  </a:moveTo>
                  <a:lnTo>
                    <a:pt x="2278226" y="0"/>
                  </a:lnTo>
                  <a:cubicBezTo>
                    <a:pt x="2325853" y="0"/>
                    <a:pt x="2364462" y="38609"/>
                    <a:pt x="2364462" y="86236"/>
                  </a:cubicBezTo>
                  <a:lnTo>
                    <a:pt x="2364462" y="185785"/>
                  </a:lnTo>
                  <a:cubicBezTo>
                    <a:pt x="2364462" y="208657"/>
                    <a:pt x="2355377" y="230591"/>
                    <a:pt x="2339205" y="246764"/>
                  </a:cubicBezTo>
                  <a:cubicBezTo>
                    <a:pt x="2323032" y="262936"/>
                    <a:pt x="2301098" y="272022"/>
                    <a:pt x="2278226" y="272022"/>
                  </a:cubicBezTo>
                  <a:lnTo>
                    <a:pt x="86236" y="272022"/>
                  </a:lnTo>
                  <a:cubicBezTo>
                    <a:pt x="63365" y="272022"/>
                    <a:pt x="41430" y="262936"/>
                    <a:pt x="25258" y="246764"/>
                  </a:cubicBezTo>
                  <a:cubicBezTo>
                    <a:pt x="9086" y="230591"/>
                    <a:pt x="0" y="208657"/>
                    <a:pt x="0" y="185785"/>
                  </a:cubicBezTo>
                  <a:lnTo>
                    <a:pt x="0" y="86236"/>
                  </a:lnTo>
                  <a:cubicBezTo>
                    <a:pt x="0" y="63365"/>
                    <a:pt x="9086" y="41430"/>
                    <a:pt x="25258" y="25258"/>
                  </a:cubicBezTo>
                  <a:cubicBezTo>
                    <a:pt x="41430" y="9086"/>
                    <a:pt x="63365" y="0"/>
                    <a:pt x="86236" y="0"/>
                  </a:cubicBezTo>
                  <a:close/>
                </a:path>
              </a:pathLst>
            </a:custGeom>
            <a:solidFill>
              <a:srgbClr val="E05142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2364462" cy="3196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2466786" y="1696642"/>
            <a:ext cx="703257" cy="703257"/>
          </a:xfrm>
          <a:custGeom>
            <a:avLst/>
            <a:gdLst/>
            <a:ahLst/>
            <a:cxnLst/>
            <a:rect l="l" t="t" r="r" b="b"/>
            <a:pathLst>
              <a:path w="703257" h="703257">
                <a:moveTo>
                  <a:pt x="0" y="0"/>
                </a:moveTo>
                <a:lnTo>
                  <a:pt x="703256" y="0"/>
                </a:lnTo>
                <a:lnTo>
                  <a:pt x="703256" y="703257"/>
                </a:lnTo>
                <a:lnTo>
                  <a:pt x="0" y="70325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74058">
            <a:off x="2686723" y="2517332"/>
            <a:ext cx="1542100" cy="1542100"/>
          </a:xfrm>
          <a:custGeom>
            <a:avLst/>
            <a:gdLst/>
            <a:ahLst/>
            <a:cxnLst/>
            <a:rect l="l" t="t" r="r" b="b"/>
            <a:pathLst>
              <a:path w="1542100" h="1542100">
                <a:moveTo>
                  <a:pt x="0" y="0"/>
                </a:moveTo>
                <a:lnTo>
                  <a:pt x="1542100" y="0"/>
                </a:lnTo>
                <a:lnTo>
                  <a:pt x="1542100" y="1542100"/>
                </a:lnTo>
                <a:lnTo>
                  <a:pt x="0" y="15421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305568">
            <a:off x="13682571" y="6794835"/>
            <a:ext cx="2581437" cy="1844554"/>
          </a:xfrm>
          <a:custGeom>
            <a:avLst/>
            <a:gdLst/>
            <a:ahLst/>
            <a:cxnLst/>
            <a:rect l="l" t="t" r="r" b="b"/>
            <a:pathLst>
              <a:path w="2581437" h="1844554">
                <a:moveTo>
                  <a:pt x="0" y="0"/>
                </a:moveTo>
                <a:lnTo>
                  <a:pt x="2581438" y="0"/>
                </a:lnTo>
                <a:lnTo>
                  <a:pt x="2581438" y="1844554"/>
                </a:lnTo>
                <a:lnTo>
                  <a:pt x="0" y="184455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294947">
            <a:off x="12609613" y="3354830"/>
            <a:ext cx="629166" cy="1071336"/>
          </a:xfrm>
          <a:custGeom>
            <a:avLst/>
            <a:gdLst/>
            <a:ahLst/>
            <a:cxnLst/>
            <a:rect l="l" t="t" r="r" b="b"/>
            <a:pathLst>
              <a:path w="629166" h="1071336">
                <a:moveTo>
                  <a:pt x="0" y="0"/>
                </a:moveTo>
                <a:lnTo>
                  <a:pt x="629166" y="0"/>
                </a:lnTo>
                <a:lnTo>
                  <a:pt x="629166" y="1071335"/>
                </a:lnTo>
                <a:lnTo>
                  <a:pt x="0" y="107133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3724250" y="1068578"/>
            <a:ext cx="2987254" cy="3108286"/>
          </a:xfrm>
          <a:custGeom>
            <a:avLst/>
            <a:gdLst/>
            <a:ahLst/>
            <a:cxnLst/>
            <a:rect l="l" t="t" r="r" b="b"/>
            <a:pathLst>
              <a:path w="2987254" h="3108286">
                <a:moveTo>
                  <a:pt x="0" y="0"/>
                </a:moveTo>
                <a:lnTo>
                  <a:pt x="2987255" y="0"/>
                </a:lnTo>
                <a:lnTo>
                  <a:pt x="2987255" y="3108286"/>
                </a:lnTo>
                <a:lnTo>
                  <a:pt x="0" y="3108286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r="-24799"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4836648" y="2769196"/>
            <a:ext cx="8796137" cy="1435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6"/>
              </a:lnSpc>
            </a:pPr>
            <a:r>
              <a:rPr lang="en-US" sz="2704" dirty="0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The Development of TikTok-Based on Collaborative Learning Media to Enhance Students' Speaking Skills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652623" y="4520596"/>
            <a:ext cx="14066087" cy="746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6"/>
              </a:lnSpc>
            </a:pPr>
            <a:r>
              <a:rPr lang="en-US" sz="3600" dirty="0" err="1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Jendriadi</a:t>
            </a:r>
            <a:endParaRPr lang="en-US" sz="3600" dirty="0">
              <a:solidFill>
                <a:srgbClr val="000000"/>
              </a:solidFill>
              <a:latin typeface="TAN Headline"/>
              <a:ea typeface="TAN Headline"/>
              <a:cs typeface="TAN Headline"/>
              <a:sym typeface="TAN Headline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3251554" y="5939695"/>
            <a:ext cx="11966323" cy="3744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EAEAEA"/>
                </a:solidFill>
                <a:latin typeface="Hagrid Text Bold"/>
                <a:ea typeface="Hagrid Text Bold"/>
                <a:cs typeface="Hagrid Text Bold"/>
                <a:sym typeface="Hagrid Text Bold"/>
              </a:rPr>
              <a:t>Indonesian Language and Literature Education Departement, Universitas Tidar</a:t>
            </a:r>
          </a:p>
          <a:p>
            <a:pPr algn="ctr">
              <a:lnSpc>
                <a:spcPts val="4200"/>
              </a:lnSpc>
            </a:pPr>
            <a:endParaRPr lang="en-US" sz="3000" b="1">
              <a:solidFill>
                <a:srgbClr val="EAEAEA"/>
              </a:solidFill>
              <a:latin typeface="Hagrid Text Bold"/>
              <a:ea typeface="Hagrid Text Bold"/>
              <a:cs typeface="Hagrid Text Bold"/>
              <a:sym typeface="Hagrid Text Bold"/>
            </a:endParaRPr>
          </a:p>
          <a:p>
            <a:pPr algn="ctr">
              <a:lnSpc>
                <a:spcPts val="4200"/>
              </a:lnSpc>
            </a:pPr>
            <a:endParaRPr lang="en-US" sz="3000" b="1">
              <a:solidFill>
                <a:srgbClr val="EAEAEA"/>
              </a:solidFill>
              <a:latin typeface="Hagrid Text Bold"/>
              <a:ea typeface="Hagrid Text Bold"/>
              <a:cs typeface="Hagrid Text Bold"/>
              <a:sym typeface="Hagrid Text Bold"/>
            </a:endParaRPr>
          </a:p>
          <a:p>
            <a:pPr algn="ctr">
              <a:lnSpc>
                <a:spcPts val="4200"/>
              </a:lnSpc>
            </a:pPr>
            <a:endParaRPr lang="en-US" sz="3000" b="1">
              <a:solidFill>
                <a:srgbClr val="EAEAEA"/>
              </a:solidFill>
              <a:latin typeface="Hagrid Text Bold"/>
              <a:ea typeface="Hagrid Text Bold"/>
              <a:cs typeface="Hagrid Text Bold"/>
              <a:sym typeface="Hagrid Text Bold"/>
            </a:endParaRPr>
          </a:p>
          <a:p>
            <a:pPr algn="ctr">
              <a:lnSpc>
                <a:spcPts val="4200"/>
              </a:lnSpc>
            </a:pPr>
            <a:endParaRPr lang="en-US" sz="3000" b="1">
              <a:solidFill>
                <a:srgbClr val="EAEAEA"/>
              </a:solidFill>
              <a:latin typeface="Hagrid Text Bold"/>
              <a:ea typeface="Hagrid Text Bold"/>
              <a:cs typeface="Hagrid Text Bold"/>
              <a:sym typeface="Hagrid Text Bold"/>
            </a:endParaRPr>
          </a:p>
          <a:p>
            <a:pPr algn="ctr">
              <a:lnSpc>
                <a:spcPts val="4200"/>
              </a:lnSpc>
            </a:pPr>
            <a:endParaRPr lang="en-US" sz="3000" b="1">
              <a:solidFill>
                <a:srgbClr val="EAEAEA"/>
              </a:solidFill>
              <a:latin typeface="Hagrid Text Bold"/>
              <a:ea typeface="Hagrid Text Bold"/>
              <a:cs typeface="Hagrid Text Bold"/>
              <a:sym typeface="Hagrid Text Bold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C22E51-BF6F-8141-BED9-652EBB936F65}"/>
              </a:ext>
            </a:extLst>
          </p:cNvPr>
          <p:cNvSpPr txBox="1"/>
          <p:nvPr/>
        </p:nvSpPr>
        <p:spPr>
          <a:xfrm>
            <a:off x="4655216" y="5939695"/>
            <a:ext cx="8628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600" b="1" dirty="0"/>
              <a:t>Indonesian Language and Literature Education </a:t>
            </a:r>
            <a:r>
              <a:rPr lang="en-ID" sz="3600" b="1" dirty="0" err="1"/>
              <a:t>Departement</a:t>
            </a:r>
            <a:r>
              <a:rPr lang="en-ID" sz="3600" b="1" dirty="0"/>
              <a:t>, Universitas </a:t>
            </a:r>
            <a:r>
              <a:rPr lang="en-ID" sz="3600" b="1" dirty="0" err="1"/>
              <a:t>Tidar</a:t>
            </a:r>
            <a:endParaRPr lang="en-ID" sz="3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4000500"/>
            <a:ext cx="18288000" cy="1828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10811" y="609890"/>
            <a:ext cx="15066377" cy="9067220"/>
          </a:xfrm>
          <a:custGeom>
            <a:avLst/>
            <a:gdLst/>
            <a:ahLst/>
            <a:cxnLst/>
            <a:rect l="l" t="t" r="r" b="b"/>
            <a:pathLst>
              <a:path w="15066377" h="9067220">
                <a:moveTo>
                  <a:pt x="0" y="0"/>
                </a:moveTo>
                <a:lnTo>
                  <a:pt x="15066378" y="0"/>
                </a:lnTo>
                <a:lnTo>
                  <a:pt x="15066378" y="9067220"/>
                </a:lnTo>
                <a:lnTo>
                  <a:pt x="0" y="90672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w="85725" cap="rnd">
            <a:solidFill>
              <a:srgbClr val="000000"/>
            </a:solidFill>
            <a:prstDash val="solid"/>
            <a:round/>
          </a:ln>
        </p:spPr>
      </p:sp>
      <p:grpSp>
        <p:nvGrpSpPr>
          <p:cNvPr id="4" name="Group 4"/>
          <p:cNvGrpSpPr/>
          <p:nvPr/>
        </p:nvGrpSpPr>
        <p:grpSpPr>
          <a:xfrm>
            <a:off x="4318713" y="3136690"/>
            <a:ext cx="7628929" cy="1114751"/>
            <a:chOff x="0" y="0"/>
            <a:chExt cx="2264668" cy="33091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64668" cy="330917"/>
            </a:xfrm>
            <a:custGeom>
              <a:avLst/>
              <a:gdLst/>
              <a:ahLst/>
              <a:cxnLst/>
              <a:rect l="l" t="t" r="r" b="b"/>
              <a:pathLst>
                <a:path w="2264668" h="330917">
                  <a:moveTo>
                    <a:pt x="57844" y="0"/>
                  </a:moveTo>
                  <a:lnTo>
                    <a:pt x="2206824" y="0"/>
                  </a:lnTo>
                  <a:cubicBezTo>
                    <a:pt x="2238770" y="0"/>
                    <a:pt x="2264668" y="25898"/>
                    <a:pt x="2264668" y="57844"/>
                  </a:cubicBezTo>
                  <a:lnTo>
                    <a:pt x="2264668" y="273073"/>
                  </a:lnTo>
                  <a:cubicBezTo>
                    <a:pt x="2264668" y="305019"/>
                    <a:pt x="2238770" y="330917"/>
                    <a:pt x="2206824" y="330917"/>
                  </a:cubicBezTo>
                  <a:lnTo>
                    <a:pt x="57844" y="330917"/>
                  </a:lnTo>
                  <a:cubicBezTo>
                    <a:pt x="25898" y="330917"/>
                    <a:pt x="0" y="305019"/>
                    <a:pt x="0" y="273073"/>
                  </a:cubicBezTo>
                  <a:lnTo>
                    <a:pt x="0" y="57844"/>
                  </a:lnTo>
                  <a:cubicBezTo>
                    <a:pt x="0" y="25898"/>
                    <a:pt x="25898" y="0"/>
                    <a:pt x="57844" y="0"/>
                  </a:cubicBezTo>
                  <a:close/>
                </a:path>
              </a:pathLst>
            </a:custGeom>
            <a:solidFill>
              <a:srgbClr val="9C52CF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264668" cy="3785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649382" y="2347538"/>
            <a:ext cx="2693054" cy="2693054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C52CF"/>
            </a:solidFill>
            <a:ln w="952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5679559" y="3465908"/>
            <a:ext cx="648409" cy="456316"/>
          </a:xfrm>
          <a:custGeom>
            <a:avLst/>
            <a:gdLst/>
            <a:ahLst/>
            <a:cxnLst/>
            <a:rect l="l" t="t" r="r" b="b"/>
            <a:pathLst>
              <a:path w="648409" h="456316">
                <a:moveTo>
                  <a:pt x="0" y="0"/>
                </a:moveTo>
                <a:lnTo>
                  <a:pt x="648409" y="0"/>
                </a:lnTo>
                <a:lnTo>
                  <a:pt x="648409" y="456315"/>
                </a:lnTo>
                <a:lnTo>
                  <a:pt x="0" y="4563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165842" y="2137992"/>
            <a:ext cx="2305742" cy="2561935"/>
          </a:xfrm>
          <a:custGeom>
            <a:avLst/>
            <a:gdLst/>
            <a:ahLst/>
            <a:cxnLst/>
            <a:rect l="l" t="t" r="r" b="b"/>
            <a:pathLst>
              <a:path w="2305742" h="2561935">
                <a:moveTo>
                  <a:pt x="0" y="0"/>
                </a:moveTo>
                <a:lnTo>
                  <a:pt x="2305742" y="0"/>
                </a:lnTo>
                <a:lnTo>
                  <a:pt x="2305742" y="2561935"/>
                </a:lnTo>
                <a:lnTo>
                  <a:pt x="0" y="25619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6661343" y="3342760"/>
            <a:ext cx="5074555" cy="621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17"/>
              </a:lnSpc>
            </a:pPr>
            <a:r>
              <a:rPr lang="en-US" sz="3512" b="1">
                <a:solidFill>
                  <a:srgbClr val="FFFFFF"/>
                </a:solidFill>
                <a:latin typeface="Hagrid Text Bold"/>
                <a:ea typeface="Hagrid Text Bold"/>
                <a:cs typeface="Hagrid Text Bold"/>
                <a:sym typeface="Hagrid Text Bold"/>
              </a:rPr>
              <a:t>Tips for Teachers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671218" y="5521954"/>
            <a:ext cx="12945564" cy="3701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 algn="l">
              <a:lnSpc>
                <a:spcPts val="4908"/>
              </a:lnSpc>
              <a:buFont typeface="Wingdings" panose="05000000000000000000" pitchFamily="2" charset="2"/>
              <a:buChar char="q"/>
            </a:pPr>
            <a:r>
              <a:rPr lang="en-US" sz="3506" dirty="0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Start with simple tasks</a:t>
            </a:r>
          </a:p>
          <a:p>
            <a:pPr marL="571500" indent="-571500" algn="l">
              <a:lnSpc>
                <a:spcPts val="4908"/>
              </a:lnSpc>
              <a:buFont typeface="Wingdings" panose="05000000000000000000" pitchFamily="2" charset="2"/>
              <a:buChar char="q"/>
            </a:pPr>
            <a:r>
              <a:rPr lang="en-US" sz="3506" dirty="0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Show examples of good videos</a:t>
            </a:r>
          </a:p>
          <a:p>
            <a:pPr marL="571500" indent="-571500" algn="l">
              <a:lnSpc>
                <a:spcPts val="4908"/>
              </a:lnSpc>
              <a:buFont typeface="Wingdings" panose="05000000000000000000" pitchFamily="2" charset="2"/>
              <a:buChar char="q"/>
            </a:pPr>
            <a:r>
              <a:rPr lang="en-US" sz="3506" dirty="0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Use private class accounts</a:t>
            </a:r>
          </a:p>
          <a:p>
            <a:pPr marL="571500" indent="-571500" algn="l">
              <a:lnSpc>
                <a:spcPts val="4908"/>
              </a:lnSpc>
              <a:buFont typeface="Wingdings" panose="05000000000000000000" pitchFamily="2" charset="2"/>
              <a:buChar char="q"/>
            </a:pPr>
            <a:r>
              <a:rPr lang="en-US" sz="3506" dirty="0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Teach students about online safety</a:t>
            </a:r>
          </a:p>
          <a:p>
            <a:pPr marL="571500" indent="-571500" algn="l">
              <a:lnSpc>
                <a:spcPts val="4908"/>
              </a:lnSpc>
              <a:buFont typeface="Wingdings" panose="05000000000000000000" pitchFamily="2" charset="2"/>
              <a:buChar char="q"/>
            </a:pPr>
            <a:r>
              <a:rPr lang="en-US" sz="3506" dirty="0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  Combine TikTok with other learning methods</a:t>
            </a:r>
          </a:p>
          <a:p>
            <a:pPr marL="571500" indent="-571500" algn="l">
              <a:lnSpc>
                <a:spcPts val="4908"/>
              </a:lnSpc>
              <a:buFont typeface="Wingdings" panose="05000000000000000000" pitchFamily="2" charset="2"/>
              <a:buChar char="q"/>
            </a:pPr>
            <a:endParaRPr lang="en-US" sz="3506" dirty="0">
              <a:solidFill>
                <a:srgbClr val="000000"/>
              </a:solidFill>
              <a:latin typeface="Hagrid Text"/>
              <a:ea typeface="Hagrid Text"/>
              <a:cs typeface="Hagrid Text"/>
              <a:sym typeface="Hagrid Tex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4000500"/>
            <a:ext cx="18288000" cy="1828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65431" y="988344"/>
            <a:ext cx="15066377" cy="9067220"/>
          </a:xfrm>
          <a:custGeom>
            <a:avLst/>
            <a:gdLst/>
            <a:ahLst/>
            <a:cxnLst/>
            <a:rect l="l" t="t" r="r" b="b"/>
            <a:pathLst>
              <a:path w="15066377" h="9067220">
                <a:moveTo>
                  <a:pt x="0" y="0"/>
                </a:moveTo>
                <a:lnTo>
                  <a:pt x="15066378" y="0"/>
                </a:lnTo>
                <a:lnTo>
                  <a:pt x="15066378" y="9067220"/>
                </a:lnTo>
                <a:lnTo>
                  <a:pt x="0" y="90672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w="85725" cap="rnd">
            <a:solidFill>
              <a:srgbClr val="000000"/>
            </a:solidFill>
            <a:prstDash val="solid"/>
            <a:round/>
          </a:ln>
        </p:spPr>
      </p:sp>
      <p:grpSp>
        <p:nvGrpSpPr>
          <p:cNvPr id="4" name="Group 4"/>
          <p:cNvGrpSpPr/>
          <p:nvPr/>
        </p:nvGrpSpPr>
        <p:grpSpPr>
          <a:xfrm>
            <a:off x="4318713" y="3136690"/>
            <a:ext cx="7628929" cy="1114751"/>
            <a:chOff x="0" y="0"/>
            <a:chExt cx="2264668" cy="33091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64668" cy="330917"/>
            </a:xfrm>
            <a:custGeom>
              <a:avLst/>
              <a:gdLst/>
              <a:ahLst/>
              <a:cxnLst/>
              <a:rect l="l" t="t" r="r" b="b"/>
              <a:pathLst>
                <a:path w="2264668" h="330917">
                  <a:moveTo>
                    <a:pt x="57844" y="0"/>
                  </a:moveTo>
                  <a:lnTo>
                    <a:pt x="2206824" y="0"/>
                  </a:lnTo>
                  <a:cubicBezTo>
                    <a:pt x="2238770" y="0"/>
                    <a:pt x="2264668" y="25898"/>
                    <a:pt x="2264668" y="57844"/>
                  </a:cubicBezTo>
                  <a:lnTo>
                    <a:pt x="2264668" y="273073"/>
                  </a:lnTo>
                  <a:cubicBezTo>
                    <a:pt x="2264668" y="305019"/>
                    <a:pt x="2238770" y="330917"/>
                    <a:pt x="2206824" y="330917"/>
                  </a:cubicBezTo>
                  <a:lnTo>
                    <a:pt x="57844" y="330917"/>
                  </a:lnTo>
                  <a:cubicBezTo>
                    <a:pt x="25898" y="330917"/>
                    <a:pt x="0" y="305019"/>
                    <a:pt x="0" y="273073"/>
                  </a:cubicBezTo>
                  <a:lnTo>
                    <a:pt x="0" y="57844"/>
                  </a:lnTo>
                  <a:cubicBezTo>
                    <a:pt x="0" y="25898"/>
                    <a:pt x="25898" y="0"/>
                    <a:pt x="57844" y="0"/>
                  </a:cubicBezTo>
                  <a:close/>
                </a:path>
              </a:pathLst>
            </a:custGeom>
            <a:solidFill>
              <a:srgbClr val="9C52CF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264668" cy="3785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649382" y="2347538"/>
            <a:ext cx="2693054" cy="2693054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C52CF"/>
            </a:solidFill>
            <a:ln w="952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5679559" y="3465908"/>
            <a:ext cx="648409" cy="456316"/>
          </a:xfrm>
          <a:custGeom>
            <a:avLst/>
            <a:gdLst/>
            <a:ahLst/>
            <a:cxnLst/>
            <a:rect l="l" t="t" r="r" b="b"/>
            <a:pathLst>
              <a:path w="648409" h="456316">
                <a:moveTo>
                  <a:pt x="0" y="0"/>
                </a:moveTo>
                <a:lnTo>
                  <a:pt x="648409" y="0"/>
                </a:lnTo>
                <a:lnTo>
                  <a:pt x="648409" y="456315"/>
                </a:lnTo>
                <a:lnTo>
                  <a:pt x="0" y="4563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025313" y="2928084"/>
            <a:ext cx="1941193" cy="1511659"/>
          </a:xfrm>
          <a:custGeom>
            <a:avLst/>
            <a:gdLst/>
            <a:ahLst/>
            <a:cxnLst/>
            <a:rect l="l" t="t" r="r" b="b"/>
            <a:pathLst>
              <a:path w="1941193" h="1511659">
                <a:moveTo>
                  <a:pt x="0" y="0"/>
                </a:moveTo>
                <a:lnTo>
                  <a:pt x="1941192" y="0"/>
                </a:lnTo>
                <a:lnTo>
                  <a:pt x="1941192" y="1511659"/>
                </a:lnTo>
                <a:lnTo>
                  <a:pt x="0" y="15116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6661343" y="3342760"/>
            <a:ext cx="5074555" cy="621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17"/>
              </a:lnSpc>
            </a:pPr>
            <a:r>
              <a:rPr lang="en-US" sz="3512" b="1">
                <a:solidFill>
                  <a:srgbClr val="FFFFFF"/>
                </a:solidFill>
                <a:latin typeface="Hagrid Text Bold"/>
                <a:ea typeface="Hagrid Text Bold"/>
                <a:cs typeface="Hagrid Text Bold"/>
                <a:sym typeface="Hagrid Text Bold"/>
              </a:rPr>
              <a:t>Conclusion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929070" y="5068462"/>
            <a:ext cx="12945564" cy="4842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l">
              <a:lnSpc>
                <a:spcPts val="4768"/>
              </a:lnSpc>
              <a:buFont typeface="Wingdings" panose="05000000000000000000" pitchFamily="2" charset="2"/>
              <a:buChar char="Ø"/>
            </a:pPr>
            <a:r>
              <a:rPr lang="en-US" sz="3406" dirty="0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TikTok can make learning speaking more fun and effective.</a:t>
            </a:r>
          </a:p>
          <a:p>
            <a:pPr marL="457200" indent="-457200" algn="l">
              <a:lnSpc>
                <a:spcPts val="4768"/>
              </a:lnSpc>
              <a:buFont typeface="Wingdings" panose="05000000000000000000" pitchFamily="2" charset="2"/>
              <a:buChar char="Ø"/>
            </a:pPr>
            <a:r>
              <a:rPr lang="en-US" sz="3406" dirty="0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It helps students become more active, creative, and confident.</a:t>
            </a:r>
          </a:p>
          <a:p>
            <a:pPr marL="457200" indent="-457200" algn="l">
              <a:lnSpc>
                <a:spcPts val="4768"/>
              </a:lnSpc>
              <a:buFont typeface="Wingdings" panose="05000000000000000000" pitchFamily="2" charset="2"/>
              <a:buChar char="Ø"/>
            </a:pPr>
            <a:r>
              <a:rPr lang="en-US" sz="3406" dirty="0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Teachers must plan well and guide students properly.</a:t>
            </a:r>
          </a:p>
          <a:p>
            <a:pPr marL="457200" indent="-457200" algn="l">
              <a:lnSpc>
                <a:spcPts val="4768"/>
              </a:lnSpc>
              <a:buFont typeface="Wingdings" panose="05000000000000000000" pitchFamily="2" charset="2"/>
              <a:buChar char="Ø"/>
            </a:pPr>
            <a:r>
              <a:rPr lang="en-US" sz="3406" dirty="0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With the right use, TikTok is a powerful learning tool.</a:t>
            </a:r>
          </a:p>
          <a:p>
            <a:pPr algn="l">
              <a:lnSpc>
                <a:spcPts val="4768"/>
              </a:lnSpc>
            </a:pPr>
            <a:endParaRPr lang="en-US" sz="3406" dirty="0">
              <a:solidFill>
                <a:srgbClr val="000000"/>
              </a:solidFill>
              <a:latin typeface="Hagrid Text"/>
              <a:ea typeface="Hagrid Text"/>
              <a:cs typeface="Hagrid Text"/>
              <a:sym typeface="Hagrid Tex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6C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001000"/>
            <a:ext cx="18288000" cy="1828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569290" y="1344740"/>
            <a:ext cx="13149419" cy="7913560"/>
          </a:xfrm>
          <a:custGeom>
            <a:avLst/>
            <a:gdLst/>
            <a:ahLst/>
            <a:cxnLst/>
            <a:rect l="l" t="t" r="r" b="b"/>
            <a:pathLst>
              <a:path w="13149419" h="7913560">
                <a:moveTo>
                  <a:pt x="0" y="0"/>
                </a:moveTo>
                <a:lnTo>
                  <a:pt x="13149420" y="0"/>
                </a:lnTo>
                <a:lnTo>
                  <a:pt x="13149420" y="7913560"/>
                </a:lnTo>
                <a:lnTo>
                  <a:pt x="0" y="7913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w="85725" cap="rnd">
            <a:solidFill>
              <a:srgbClr val="000000"/>
            </a:solidFill>
            <a:prstDash val="solid"/>
            <a:round/>
          </a:ln>
        </p:spPr>
      </p:sp>
      <p:sp>
        <p:nvSpPr>
          <p:cNvPr id="4" name="Freeform 4"/>
          <p:cNvSpPr/>
          <p:nvPr/>
        </p:nvSpPr>
        <p:spPr>
          <a:xfrm rot="-5400000">
            <a:off x="3814084" y="1142699"/>
            <a:ext cx="464802" cy="1469201"/>
          </a:xfrm>
          <a:custGeom>
            <a:avLst/>
            <a:gdLst/>
            <a:ahLst/>
            <a:cxnLst/>
            <a:rect l="l" t="t" r="r" b="b"/>
            <a:pathLst>
              <a:path w="464802" h="1469201">
                <a:moveTo>
                  <a:pt x="0" y="0"/>
                </a:moveTo>
                <a:lnTo>
                  <a:pt x="464802" y="0"/>
                </a:lnTo>
                <a:lnTo>
                  <a:pt x="464802" y="1469202"/>
                </a:lnTo>
                <a:lnTo>
                  <a:pt x="0" y="14692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686478" y="3086100"/>
            <a:ext cx="1406513" cy="1406513"/>
          </a:xfrm>
          <a:custGeom>
            <a:avLst/>
            <a:gdLst/>
            <a:ahLst/>
            <a:cxnLst/>
            <a:rect l="l" t="t" r="r" b="b"/>
            <a:pathLst>
              <a:path w="1406513" h="1406513">
                <a:moveTo>
                  <a:pt x="0" y="0"/>
                </a:moveTo>
                <a:lnTo>
                  <a:pt x="1406514" y="0"/>
                </a:lnTo>
                <a:lnTo>
                  <a:pt x="1406514" y="1406513"/>
                </a:lnTo>
                <a:lnTo>
                  <a:pt x="0" y="14065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10811" y="609890"/>
            <a:ext cx="15066377" cy="9067220"/>
          </a:xfrm>
          <a:custGeom>
            <a:avLst/>
            <a:gdLst/>
            <a:ahLst/>
            <a:cxnLst/>
            <a:rect l="l" t="t" r="r" b="b"/>
            <a:pathLst>
              <a:path w="15066377" h="9067220">
                <a:moveTo>
                  <a:pt x="0" y="0"/>
                </a:moveTo>
                <a:lnTo>
                  <a:pt x="15066378" y="0"/>
                </a:lnTo>
                <a:lnTo>
                  <a:pt x="15066378" y="9067220"/>
                </a:lnTo>
                <a:lnTo>
                  <a:pt x="0" y="90672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w="85725" cap="rnd">
            <a:solidFill>
              <a:srgbClr val="000000"/>
            </a:solidFill>
            <a:prstDash val="solid"/>
            <a:round/>
          </a:ln>
        </p:spPr>
      </p:sp>
      <p:grpSp>
        <p:nvGrpSpPr>
          <p:cNvPr id="7" name="Group 7"/>
          <p:cNvGrpSpPr/>
          <p:nvPr/>
        </p:nvGrpSpPr>
        <p:grpSpPr>
          <a:xfrm>
            <a:off x="3033479" y="1743950"/>
            <a:ext cx="12221041" cy="7272420"/>
            <a:chOff x="0" y="0"/>
            <a:chExt cx="3218710" cy="191537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218711" cy="1915370"/>
            </a:xfrm>
            <a:custGeom>
              <a:avLst/>
              <a:gdLst/>
              <a:ahLst/>
              <a:cxnLst/>
              <a:rect l="l" t="t" r="r" b="b"/>
              <a:pathLst>
                <a:path w="3218711" h="1915370">
                  <a:moveTo>
                    <a:pt x="36109" y="0"/>
                  </a:moveTo>
                  <a:lnTo>
                    <a:pt x="3182601" y="0"/>
                  </a:lnTo>
                  <a:cubicBezTo>
                    <a:pt x="3202544" y="0"/>
                    <a:pt x="3218711" y="16167"/>
                    <a:pt x="3218711" y="36109"/>
                  </a:cubicBezTo>
                  <a:lnTo>
                    <a:pt x="3218711" y="1879261"/>
                  </a:lnTo>
                  <a:cubicBezTo>
                    <a:pt x="3218711" y="1899203"/>
                    <a:pt x="3202544" y="1915370"/>
                    <a:pt x="3182601" y="1915370"/>
                  </a:cubicBezTo>
                  <a:lnTo>
                    <a:pt x="36109" y="1915370"/>
                  </a:lnTo>
                  <a:cubicBezTo>
                    <a:pt x="16167" y="1915370"/>
                    <a:pt x="0" y="1899203"/>
                    <a:pt x="0" y="1879261"/>
                  </a:cubicBezTo>
                  <a:lnTo>
                    <a:pt x="0" y="36109"/>
                  </a:lnTo>
                  <a:cubicBezTo>
                    <a:pt x="0" y="16167"/>
                    <a:pt x="16167" y="0"/>
                    <a:pt x="36109" y="0"/>
                  </a:cubicBezTo>
                  <a:close/>
                </a:path>
              </a:pathLst>
            </a:custGeom>
            <a:solidFill>
              <a:srgbClr val="F2BE4B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3218710" cy="19629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524404" y="2208752"/>
            <a:ext cx="11195697" cy="5627584"/>
            <a:chOff x="0" y="0"/>
            <a:chExt cx="2948661" cy="148216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948661" cy="1482162"/>
            </a:xfrm>
            <a:custGeom>
              <a:avLst/>
              <a:gdLst/>
              <a:ahLst/>
              <a:cxnLst/>
              <a:rect l="l" t="t" r="r" b="b"/>
              <a:pathLst>
                <a:path w="2948661" h="1482162">
                  <a:moveTo>
                    <a:pt x="39416" y="0"/>
                  </a:moveTo>
                  <a:lnTo>
                    <a:pt x="2909245" y="0"/>
                  </a:lnTo>
                  <a:cubicBezTo>
                    <a:pt x="2919699" y="0"/>
                    <a:pt x="2929724" y="4153"/>
                    <a:pt x="2937116" y="11545"/>
                  </a:cubicBezTo>
                  <a:cubicBezTo>
                    <a:pt x="2944508" y="18937"/>
                    <a:pt x="2948661" y="28962"/>
                    <a:pt x="2948661" y="39416"/>
                  </a:cubicBezTo>
                  <a:lnTo>
                    <a:pt x="2948661" y="1442746"/>
                  </a:lnTo>
                  <a:cubicBezTo>
                    <a:pt x="2948661" y="1453200"/>
                    <a:pt x="2944508" y="1463225"/>
                    <a:pt x="2937116" y="1470617"/>
                  </a:cubicBezTo>
                  <a:cubicBezTo>
                    <a:pt x="2929724" y="1478009"/>
                    <a:pt x="2919699" y="1482162"/>
                    <a:pt x="2909245" y="1482162"/>
                  </a:cubicBezTo>
                  <a:lnTo>
                    <a:pt x="39416" y="1482162"/>
                  </a:lnTo>
                  <a:cubicBezTo>
                    <a:pt x="17647" y="1482162"/>
                    <a:pt x="0" y="1464515"/>
                    <a:pt x="0" y="1442746"/>
                  </a:cubicBezTo>
                  <a:lnTo>
                    <a:pt x="0" y="39416"/>
                  </a:lnTo>
                  <a:cubicBezTo>
                    <a:pt x="0" y="28962"/>
                    <a:pt x="4153" y="18937"/>
                    <a:pt x="11545" y="11545"/>
                  </a:cubicBezTo>
                  <a:cubicBezTo>
                    <a:pt x="18937" y="4153"/>
                    <a:pt x="28962" y="0"/>
                    <a:pt x="39416" y="0"/>
                  </a:cubicBezTo>
                  <a:close/>
                </a:path>
              </a:pathLst>
            </a:custGeom>
            <a:solidFill>
              <a:srgbClr val="EAEAEA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2948661" cy="15297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-574058">
            <a:off x="2686723" y="2517332"/>
            <a:ext cx="1542100" cy="1542100"/>
          </a:xfrm>
          <a:custGeom>
            <a:avLst/>
            <a:gdLst/>
            <a:ahLst/>
            <a:cxnLst/>
            <a:rect l="l" t="t" r="r" b="b"/>
            <a:pathLst>
              <a:path w="1542100" h="1542100">
                <a:moveTo>
                  <a:pt x="0" y="0"/>
                </a:moveTo>
                <a:lnTo>
                  <a:pt x="1542100" y="0"/>
                </a:lnTo>
                <a:lnTo>
                  <a:pt x="1542100" y="1542100"/>
                </a:lnTo>
                <a:lnTo>
                  <a:pt x="0" y="15421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305568">
            <a:off x="13682571" y="6794835"/>
            <a:ext cx="2581437" cy="1844554"/>
          </a:xfrm>
          <a:custGeom>
            <a:avLst/>
            <a:gdLst/>
            <a:ahLst/>
            <a:cxnLst/>
            <a:rect l="l" t="t" r="r" b="b"/>
            <a:pathLst>
              <a:path w="2581437" h="1844554">
                <a:moveTo>
                  <a:pt x="0" y="0"/>
                </a:moveTo>
                <a:lnTo>
                  <a:pt x="2581438" y="0"/>
                </a:lnTo>
                <a:lnTo>
                  <a:pt x="2581438" y="1844554"/>
                </a:lnTo>
                <a:lnTo>
                  <a:pt x="0" y="184455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294947">
            <a:off x="13137737" y="3572207"/>
            <a:ext cx="629166" cy="1071336"/>
          </a:xfrm>
          <a:custGeom>
            <a:avLst/>
            <a:gdLst/>
            <a:ahLst/>
            <a:cxnLst/>
            <a:rect l="l" t="t" r="r" b="b"/>
            <a:pathLst>
              <a:path w="629166" h="1071336">
                <a:moveTo>
                  <a:pt x="0" y="0"/>
                </a:moveTo>
                <a:lnTo>
                  <a:pt x="629166" y="0"/>
                </a:lnTo>
                <a:lnTo>
                  <a:pt x="629166" y="1071336"/>
                </a:lnTo>
                <a:lnTo>
                  <a:pt x="0" y="107133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046485" y="3055094"/>
            <a:ext cx="10193077" cy="2965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06"/>
              </a:lnSpc>
            </a:pPr>
            <a:r>
              <a:rPr lang="en-US" sz="8504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That's all, and 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6C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39" y="-4000500"/>
            <a:ext cx="18288000" cy="1828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569290" y="1344740"/>
            <a:ext cx="13149419" cy="7913560"/>
          </a:xfrm>
          <a:custGeom>
            <a:avLst/>
            <a:gdLst/>
            <a:ahLst/>
            <a:cxnLst/>
            <a:rect l="l" t="t" r="r" b="b"/>
            <a:pathLst>
              <a:path w="13149419" h="7913560">
                <a:moveTo>
                  <a:pt x="0" y="0"/>
                </a:moveTo>
                <a:lnTo>
                  <a:pt x="13149420" y="0"/>
                </a:lnTo>
                <a:lnTo>
                  <a:pt x="13149420" y="7913560"/>
                </a:lnTo>
                <a:lnTo>
                  <a:pt x="0" y="7913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w="85725" cap="rnd">
            <a:solidFill>
              <a:srgbClr val="000000"/>
            </a:solidFill>
            <a:prstDash val="solid"/>
            <a:round/>
          </a:ln>
        </p:spPr>
      </p:sp>
      <p:sp>
        <p:nvSpPr>
          <p:cNvPr id="4" name="Freeform 4"/>
          <p:cNvSpPr/>
          <p:nvPr/>
        </p:nvSpPr>
        <p:spPr>
          <a:xfrm rot="-5400000">
            <a:off x="3814084" y="1142699"/>
            <a:ext cx="464802" cy="1469201"/>
          </a:xfrm>
          <a:custGeom>
            <a:avLst/>
            <a:gdLst/>
            <a:ahLst/>
            <a:cxnLst/>
            <a:rect l="l" t="t" r="r" b="b"/>
            <a:pathLst>
              <a:path w="464802" h="1469201">
                <a:moveTo>
                  <a:pt x="0" y="0"/>
                </a:moveTo>
                <a:lnTo>
                  <a:pt x="464802" y="0"/>
                </a:lnTo>
                <a:lnTo>
                  <a:pt x="464802" y="1469202"/>
                </a:lnTo>
                <a:lnTo>
                  <a:pt x="0" y="14692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686478" y="3086100"/>
            <a:ext cx="1406513" cy="1406513"/>
          </a:xfrm>
          <a:custGeom>
            <a:avLst/>
            <a:gdLst/>
            <a:ahLst/>
            <a:cxnLst/>
            <a:rect l="l" t="t" r="r" b="b"/>
            <a:pathLst>
              <a:path w="1406513" h="1406513">
                <a:moveTo>
                  <a:pt x="0" y="0"/>
                </a:moveTo>
                <a:lnTo>
                  <a:pt x="1406514" y="0"/>
                </a:lnTo>
                <a:lnTo>
                  <a:pt x="1406514" y="1406513"/>
                </a:lnTo>
                <a:lnTo>
                  <a:pt x="0" y="14065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10811" y="609890"/>
            <a:ext cx="15066377" cy="9067220"/>
          </a:xfrm>
          <a:custGeom>
            <a:avLst/>
            <a:gdLst/>
            <a:ahLst/>
            <a:cxnLst/>
            <a:rect l="l" t="t" r="r" b="b"/>
            <a:pathLst>
              <a:path w="15066377" h="9067220">
                <a:moveTo>
                  <a:pt x="0" y="0"/>
                </a:moveTo>
                <a:lnTo>
                  <a:pt x="15066378" y="0"/>
                </a:lnTo>
                <a:lnTo>
                  <a:pt x="15066378" y="9067220"/>
                </a:lnTo>
                <a:lnTo>
                  <a:pt x="0" y="90672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w="85725" cap="rnd">
            <a:solidFill>
              <a:srgbClr val="000000"/>
            </a:solidFill>
            <a:prstDash val="solid"/>
            <a:round/>
          </a:ln>
        </p:spPr>
      </p:sp>
      <p:grpSp>
        <p:nvGrpSpPr>
          <p:cNvPr id="7" name="Group 7"/>
          <p:cNvGrpSpPr/>
          <p:nvPr/>
        </p:nvGrpSpPr>
        <p:grpSpPr>
          <a:xfrm>
            <a:off x="2225016" y="1743950"/>
            <a:ext cx="13865846" cy="7272420"/>
            <a:chOff x="0" y="0"/>
            <a:chExt cx="3651910" cy="191537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51910" cy="1915370"/>
            </a:xfrm>
            <a:custGeom>
              <a:avLst/>
              <a:gdLst/>
              <a:ahLst/>
              <a:cxnLst/>
              <a:rect l="l" t="t" r="r" b="b"/>
              <a:pathLst>
                <a:path w="3651910" h="1915370">
                  <a:moveTo>
                    <a:pt x="31826" y="0"/>
                  </a:moveTo>
                  <a:lnTo>
                    <a:pt x="3620084" y="0"/>
                  </a:lnTo>
                  <a:cubicBezTo>
                    <a:pt x="3628525" y="0"/>
                    <a:pt x="3636620" y="3353"/>
                    <a:pt x="3642589" y="9322"/>
                  </a:cubicBezTo>
                  <a:cubicBezTo>
                    <a:pt x="3648557" y="15290"/>
                    <a:pt x="3651910" y="23385"/>
                    <a:pt x="3651910" y="31826"/>
                  </a:cubicBezTo>
                  <a:lnTo>
                    <a:pt x="3651910" y="1883544"/>
                  </a:lnTo>
                  <a:cubicBezTo>
                    <a:pt x="3651910" y="1901121"/>
                    <a:pt x="3637661" y="1915370"/>
                    <a:pt x="3620084" y="1915370"/>
                  </a:cubicBezTo>
                  <a:lnTo>
                    <a:pt x="31826" y="1915370"/>
                  </a:lnTo>
                  <a:cubicBezTo>
                    <a:pt x="23385" y="1915370"/>
                    <a:pt x="15290" y="1912017"/>
                    <a:pt x="9322" y="1906048"/>
                  </a:cubicBezTo>
                  <a:cubicBezTo>
                    <a:pt x="3353" y="1900080"/>
                    <a:pt x="0" y="1891985"/>
                    <a:pt x="0" y="1883544"/>
                  </a:cubicBezTo>
                  <a:lnTo>
                    <a:pt x="0" y="31826"/>
                  </a:lnTo>
                  <a:cubicBezTo>
                    <a:pt x="0" y="14249"/>
                    <a:pt x="14249" y="0"/>
                    <a:pt x="31826" y="0"/>
                  </a:cubicBezTo>
                  <a:close/>
                </a:path>
              </a:pathLst>
            </a:custGeom>
            <a:solidFill>
              <a:srgbClr val="F2BE4B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3651910" cy="19629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569290" y="7372452"/>
            <a:ext cx="13149419" cy="1076345"/>
            <a:chOff x="0" y="0"/>
            <a:chExt cx="3463222" cy="28348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463222" cy="283482"/>
            </a:xfrm>
            <a:custGeom>
              <a:avLst/>
              <a:gdLst/>
              <a:ahLst/>
              <a:cxnLst/>
              <a:rect l="l" t="t" r="r" b="b"/>
              <a:pathLst>
                <a:path w="3463222" h="283482">
                  <a:moveTo>
                    <a:pt x="33560" y="0"/>
                  </a:moveTo>
                  <a:lnTo>
                    <a:pt x="3429662" y="0"/>
                  </a:lnTo>
                  <a:cubicBezTo>
                    <a:pt x="3438563" y="0"/>
                    <a:pt x="3447099" y="3536"/>
                    <a:pt x="3453392" y="9829"/>
                  </a:cubicBezTo>
                  <a:cubicBezTo>
                    <a:pt x="3459686" y="16123"/>
                    <a:pt x="3463222" y="24659"/>
                    <a:pt x="3463222" y="33560"/>
                  </a:cubicBezTo>
                  <a:lnTo>
                    <a:pt x="3463222" y="249922"/>
                  </a:lnTo>
                  <a:cubicBezTo>
                    <a:pt x="3463222" y="268457"/>
                    <a:pt x="3448197" y="283482"/>
                    <a:pt x="3429662" y="283482"/>
                  </a:cubicBezTo>
                  <a:lnTo>
                    <a:pt x="33560" y="283482"/>
                  </a:lnTo>
                  <a:cubicBezTo>
                    <a:pt x="15025" y="283482"/>
                    <a:pt x="0" y="268457"/>
                    <a:pt x="0" y="249922"/>
                  </a:cubicBezTo>
                  <a:lnTo>
                    <a:pt x="0" y="33560"/>
                  </a:lnTo>
                  <a:cubicBezTo>
                    <a:pt x="0" y="15025"/>
                    <a:pt x="15025" y="0"/>
                    <a:pt x="33560" y="0"/>
                  </a:cubicBezTo>
                  <a:close/>
                </a:path>
              </a:pathLst>
            </a:custGeom>
            <a:solidFill>
              <a:srgbClr val="EAEAEA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3463222" cy="3311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655216" y="1507560"/>
            <a:ext cx="8977568" cy="1032832"/>
            <a:chOff x="0" y="0"/>
            <a:chExt cx="2364462" cy="27202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364462" cy="272022"/>
            </a:xfrm>
            <a:custGeom>
              <a:avLst/>
              <a:gdLst/>
              <a:ahLst/>
              <a:cxnLst/>
              <a:rect l="l" t="t" r="r" b="b"/>
              <a:pathLst>
                <a:path w="2364462" h="272022">
                  <a:moveTo>
                    <a:pt x="86236" y="0"/>
                  </a:moveTo>
                  <a:lnTo>
                    <a:pt x="2278226" y="0"/>
                  </a:lnTo>
                  <a:cubicBezTo>
                    <a:pt x="2325853" y="0"/>
                    <a:pt x="2364462" y="38609"/>
                    <a:pt x="2364462" y="86236"/>
                  </a:cubicBezTo>
                  <a:lnTo>
                    <a:pt x="2364462" y="185785"/>
                  </a:lnTo>
                  <a:cubicBezTo>
                    <a:pt x="2364462" y="208657"/>
                    <a:pt x="2355377" y="230591"/>
                    <a:pt x="2339205" y="246764"/>
                  </a:cubicBezTo>
                  <a:cubicBezTo>
                    <a:pt x="2323032" y="262936"/>
                    <a:pt x="2301098" y="272022"/>
                    <a:pt x="2278226" y="272022"/>
                  </a:cubicBezTo>
                  <a:lnTo>
                    <a:pt x="86236" y="272022"/>
                  </a:lnTo>
                  <a:cubicBezTo>
                    <a:pt x="63365" y="272022"/>
                    <a:pt x="41430" y="262936"/>
                    <a:pt x="25258" y="246764"/>
                  </a:cubicBezTo>
                  <a:cubicBezTo>
                    <a:pt x="9086" y="230591"/>
                    <a:pt x="0" y="208657"/>
                    <a:pt x="0" y="185785"/>
                  </a:cubicBezTo>
                  <a:lnTo>
                    <a:pt x="0" y="86236"/>
                  </a:lnTo>
                  <a:cubicBezTo>
                    <a:pt x="0" y="63365"/>
                    <a:pt x="9086" y="41430"/>
                    <a:pt x="25258" y="25258"/>
                  </a:cubicBezTo>
                  <a:cubicBezTo>
                    <a:pt x="41430" y="9086"/>
                    <a:pt x="63365" y="0"/>
                    <a:pt x="86236" y="0"/>
                  </a:cubicBezTo>
                  <a:close/>
                </a:path>
              </a:pathLst>
            </a:custGeom>
            <a:solidFill>
              <a:srgbClr val="E05142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2364462" cy="3196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2466786" y="1696642"/>
            <a:ext cx="703257" cy="703257"/>
          </a:xfrm>
          <a:custGeom>
            <a:avLst/>
            <a:gdLst/>
            <a:ahLst/>
            <a:cxnLst/>
            <a:rect l="l" t="t" r="r" b="b"/>
            <a:pathLst>
              <a:path w="703257" h="703257">
                <a:moveTo>
                  <a:pt x="0" y="0"/>
                </a:moveTo>
                <a:lnTo>
                  <a:pt x="703256" y="0"/>
                </a:lnTo>
                <a:lnTo>
                  <a:pt x="703256" y="703257"/>
                </a:lnTo>
                <a:lnTo>
                  <a:pt x="0" y="70325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2931364" y="3386148"/>
            <a:ext cx="3756592" cy="3583095"/>
            <a:chOff x="0" y="0"/>
            <a:chExt cx="6324600" cy="6032500"/>
          </a:xfrm>
        </p:grpSpPr>
        <p:sp>
          <p:nvSpPr>
            <p:cNvPr id="18" name="Freeform 18"/>
            <p:cNvSpPr/>
            <p:nvPr/>
          </p:nvSpPr>
          <p:spPr>
            <a:xfrm>
              <a:off x="127000" y="127000"/>
              <a:ext cx="6070600" cy="431800"/>
            </a:xfrm>
            <a:custGeom>
              <a:avLst/>
              <a:gdLst/>
              <a:ahLst/>
              <a:cxnLst/>
              <a:rect l="l" t="t" r="r" b="b"/>
              <a:pathLst>
                <a:path w="6070600" h="431800">
                  <a:moveTo>
                    <a:pt x="0" y="0"/>
                  </a:moveTo>
                  <a:lnTo>
                    <a:pt x="6070600" y="0"/>
                  </a:lnTo>
                  <a:lnTo>
                    <a:pt x="6070600" y="431800"/>
                  </a:lnTo>
                  <a:lnTo>
                    <a:pt x="0" y="431800"/>
                  </a:lnTo>
                  <a:close/>
                </a:path>
              </a:pathLst>
            </a:custGeom>
            <a:solidFill>
              <a:srgbClr val="E05142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127000" y="558800"/>
              <a:ext cx="6070600" cy="5346700"/>
            </a:xfrm>
            <a:custGeom>
              <a:avLst/>
              <a:gdLst/>
              <a:ahLst/>
              <a:cxnLst/>
              <a:rect l="l" t="t" r="r" b="b"/>
              <a:pathLst>
                <a:path w="6070600" h="5346700">
                  <a:moveTo>
                    <a:pt x="0" y="0"/>
                  </a:moveTo>
                  <a:lnTo>
                    <a:pt x="6070600" y="0"/>
                  </a:lnTo>
                  <a:lnTo>
                    <a:pt x="6070600" y="5346700"/>
                  </a:lnTo>
                  <a:lnTo>
                    <a:pt x="0" y="5346700"/>
                  </a:lnTo>
                  <a:close/>
                </a:path>
              </a:pathLst>
            </a:custGeom>
            <a:blipFill>
              <a:blip r:embed="rId14"/>
              <a:stretch>
                <a:fillRect l="-18677" r="-18677"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0" y="0"/>
              <a:ext cx="6324600" cy="6032500"/>
            </a:xfrm>
            <a:custGeom>
              <a:avLst/>
              <a:gdLst/>
              <a:ahLst/>
              <a:cxnLst/>
              <a:rect l="l" t="t" r="r" b="b"/>
              <a:pathLst>
                <a:path w="6324600" h="6032500">
                  <a:moveTo>
                    <a:pt x="0" y="0"/>
                  </a:moveTo>
                  <a:lnTo>
                    <a:pt x="0" y="6032500"/>
                  </a:lnTo>
                  <a:lnTo>
                    <a:pt x="6324600" y="6032500"/>
                  </a:lnTo>
                  <a:lnTo>
                    <a:pt x="6324600" y="0"/>
                  </a:lnTo>
                  <a:lnTo>
                    <a:pt x="0" y="0"/>
                  </a:lnTo>
                  <a:close/>
                  <a:moveTo>
                    <a:pt x="6197600" y="5905500"/>
                  </a:moveTo>
                  <a:lnTo>
                    <a:pt x="127000" y="5905500"/>
                  </a:lnTo>
                  <a:lnTo>
                    <a:pt x="127000" y="673100"/>
                  </a:lnTo>
                  <a:lnTo>
                    <a:pt x="6197600" y="673100"/>
                  </a:lnTo>
                  <a:lnTo>
                    <a:pt x="6197600" y="5905500"/>
                  </a:lnTo>
                  <a:close/>
                  <a:moveTo>
                    <a:pt x="127000" y="546100"/>
                  </a:moveTo>
                  <a:lnTo>
                    <a:pt x="127000" y="127000"/>
                  </a:lnTo>
                  <a:lnTo>
                    <a:pt x="6197600" y="127000"/>
                  </a:lnTo>
                  <a:lnTo>
                    <a:pt x="6197600" y="546100"/>
                  </a:lnTo>
                  <a:lnTo>
                    <a:pt x="127000" y="5461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292100" y="252730"/>
              <a:ext cx="539750" cy="191770"/>
            </a:xfrm>
            <a:custGeom>
              <a:avLst/>
              <a:gdLst/>
              <a:ahLst/>
              <a:cxnLst/>
              <a:rect l="l" t="t" r="r" b="b"/>
              <a:pathLst>
                <a:path w="539750" h="191770">
                  <a:moveTo>
                    <a:pt x="95250" y="1270"/>
                  </a:moveTo>
                  <a:cubicBezTo>
                    <a:pt x="147320" y="1270"/>
                    <a:pt x="190500" y="44450"/>
                    <a:pt x="190500" y="96520"/>
                  </a:cubicBezTo>
                  <a:cubicBezTo>
                    <a:pt x="190500" y="148590"/>
                    <a:pt x="147320" y="191770"/>
                    <a:pt x="95250" y="191770"/>
                  </a:cubicBezTo>
                  <a:cubicBezTo>
                    <a:pt x="43180" y="191770"/>
                    <a:pt x="0" y="148590"/>
                    <a:pt x="0" y="96520"/>
                  </a:cubicBezTo>
                  <a:cubicBezTo>
                    <a:pt x="0" y="44450"/>
                    <a:pt x="43180" y="1270"/>
                    <a:pt x="95250" y="1270"/>
                  </a:cubicBezTo>
                  <a:close/>
                  <a:moveTo>
                    <a:pt x="444500" y="0"/>
                  </a:moveTo>
                  <a:cubicBezTo>
                    <a:pt x="496570" y="0"/>
                    <a:pt x="539750" y="41910"/>
                    <a:pt x="539750" y="92710"/>
                  </a:cubicBezTo>
                  <a:cubicBezTo>
                    <a:pt x="539750" y="143510"/>
                    <a:pt x="496570" y="185420"/>
                    <a:pt x="444500" y="185420"/>
                  </a:cubicBezTo>
                  <a:cubicBezTo>
                    <a:pt x="392430" y="185420"/>
                    <a:pt x="349250" y="143510"/>
                    <a:pt x="349250" y="92710"/>
                  </a:cubicBezTo>
                  <a:cubicBezTo>
                    <a:pt x="349250" y="41910"/>
                    <a:pt x="392430" y="0"/>
                    <a:pt x="444500" y="0"/>
                  </a:cubicBezTo>
                  <a:close/>
                </a:path>
              </a:pathLst>
            </a:custGeom>
            <a:solidFill>
              <a:srgbClr val="F2BE4B"/>
            </a:solidFill>
          </p:spPr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7233018" y="3386148"/>
            <a:ext cx="3756592" cy="3583095"/>
            <a:chOff x="0" y="0"/>
            <a:chExt cx="6324600" cy="6032500"/>
          </a:xfrm>
        </p:grpSpPr>
        <p:sp>
          <p:nvSpPr>
            <p:cNvPr id="23" name="Freeform 23"/>
            <p:cNvSpPr/>
            <p:nvPr/>
          </p:nvSpPr>
          <p:spPr>
            <a:xfrm>
              <a:off x="127000" y="127000"/>
              <a:ext cx="6070600" cy="431800"/>
            </a:xfrm>
            <a:custGeom>
              <a:avLst/>
              <a:gdLst/>
              <a:ahLst/>
              <a:cxnLst/>
              <a:rect l="l" t="t" r="r" b="b"/>
              <a:pathLst>
                <a:path w="6070600" h="431800">
                  <a:moveTo>
                    <a:pt x="0" y="0"/>
                  </a:moveTo>
                  <a:lnTo>
                    <a:pt x="6070600" y="0"/>
                  </a:lnTo>
                  <a:lnTo>
                    <a:pt x="6070600" y="431800"/>
                  </a:lnTo>
                  <a:lnTo>
                    <a:pt x="0" y="431800"/>
                  </a:lnTo>
                  <a:close/>
                </a:path>
              </a:pathLst>
            </a:custGeom>
            <a:solidFill>
              <a:srgbClr val="E05142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127000" y="558800"/>
              <a:ext cx="6070600" cy="5346700"/>
            </a:xfrm>
            <a:custGeom>
              <a:avLst/>
              <a:gdLst/>
              <a:ahLst/>
              <a:cxnLst/>
              <a:rect l="l" t="t" r="r" b="b"/>
              <a:pathLst>
                <a:path w="6070600" h="5346700">
                  <a:moveTo>
                    <a:pt x="0" y="0"/>
                  </a:moveTo>
                  <a:lnTo>
                    <a:pt x="6070600" y="0"/>
                  </a:lnTo>
                  <a:lnTo>
                    <a:pt x="6070600" y="5346700"/>
                  </a:lnTo>
                  <a:lnTo>
                    <a:pt x="0" y="5346700"/>
                  </a:lnTo>
                  <a:close/>
                </a:path>
              </a:pathLst>
            </a:custGeom>
            <a:blipFill>
              <a:blip r:embed="rId15"/>
              <a:stretch>
                <a:fillRect l="-15595" r="-15595"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0" y="0"/>
              <a:ext cx="6324600" cy="6032500"/>
            </a:xfrm>
            <a:custGeom>
              <a:avLst/>
              <a:gdLst/>
              <a:ahLst/>
              <a:cxnLst/>
              <a:rect l="l" t="t" r="r" b="b"/>
              <a:pathLst>
                <a:path w="6324600" h="6032500">
                  <a:moveTo>
                    <a:pt x="0" y="0"/>
                  </a:moveTo>
                  <a:lnTo>
                    <a:pt x="0" y="6032500"/>
                  </a:lnTo>
                  <a:lnTo>
                    <a:pt x="6324600" y="6032500"/>
                  </a:lnTo>
                  <a:lnTo>
                    <a:pt x="6324600" y="0"/>
                  </a:lnTo>
                  <a:lnTo>
                    <a:pt x="0" y="0"/>
                  </a:lnTo>
                  <a:close/>
                  <a:moveTo>
                    <a:pt x="6197600" y="5905500"/>
                  </a:moveTo>
                  <a:lnTo>
                    <a:pt x="127000" y="5905500"/>
                  </a:lnTo>
                  <a:lnTo>
                    <a:pt x="127000" y="673100"/>
                  </a:lnTo>
                  <a:lnTo>
                    <a:pt x="6197600" y="673100"/>
                  </a:lnTo>
                  <a:lnTo>
                    <a:pt x="6197600" y="5905500"/>
                  </a:lnTo>
                  <a:close/>
                  <a:moveTo>
                    <a:pt x="127000" y="546100"/>
                  </a:moveTo>
                  <a:lnTo>
                    <a:pt x="127000" y="127000"/>
                  </a:lnTo>
                  <a:lnTo>
                    <a:pt x="6197600" y="127000"/>
                  </a:lnTo>
                  <a:lnTo>
                    <a:pt x="6197600" y="546100"/>
                  </a:lnTo>
                  <a:lnTo>
                    <a:pt x="127000" y="5461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292100" y="252730"/>
              <a:ext cx="539750" cy="191770"/>
            </a:xfrm>
            <a:custGeom>
              <a:avLst/>
              <a:gdLst/>
              <a:ahLst/>
              <a:cxnLst/>
              <a:rect l="l" t="t" r="r" b="b"/>
              <a:pathLst>
                <a:path w="539750" h="191770">
                  <a:moveTo>
                    <a:pt x="95250" y="1270"/>
                  </a:moveTo>
                  <a:cubicBezTo>
                    <a:pt x="147320" y="1270"/>
                    <a:pt x="190500" y="44450"/>
                    <a:pt x="190500" y="96520"/>
                  </a:cubicBezTo>
                  <a:cubicBezTo>
                    <a:pt x="190500" y="148590"/>
                    <a:pt x="147320" y="191770"/>
                    <a:pt x="95250" y="191770"/>
                  </a:cubicBezTo>
                  <a:cubicBezTo>
                    <a:pt x="43180" y="191770"/>
                    <a:pt x="0" y="148590"/>
                    <a:pt x="0" y="96520"/>
                  </a:cubicBezTo>
                  <a:cubicBezTo>
                    <a:pt x="0" y="44450"/>
                    <a:pt x="43180" y="1270"/>
                    <a:pt x="95250" y="1270"/>
                  </a:cubicBezTo>
                  <a:close/>
                  <a:moveTo>
                    <a:pt x="444500" y="0"/>
                  </a:moveTo>
                  <a:cubicBezTo>
                    <a:pt x="496570" y="0"/>
                    <a:pt x="539750" y="41910"/>
                    <a:pt x="539750" y="92710"/>
                  </a:cubicBezTo>
                  <a:cubicBezTo>
                    <a:pt x="539750" y="143510"/>
                    <a:pt x="496570" y="185420"/>
                    <a:pt x="444500" y="185420"/>
                  </a:cubicBezTo>
                  <a:cubicBezTo>
                    <a:pt x="392430" y="185420"/>
                    <a:pt x="349250" y="143510"/>
                    <a:pt x="349250" y="92710"/>
                  </a:cubicBezTo>
                  <a:cubicBezTo>
                    <a:pt x="349250" y="41910"/>
                    <a:pt x="392430" y="0"/>
                    <a:pt x="444500" y="0"/>
                  </a:cubicBezTo>
                  <a:close/>
                </a:path>
              </a:pathLst>
            </a:custGeom>
            <a:solidFill>
              <a:srgbClr val="F2BE4B"/>
            </a:solidFill>
          </p:spPr>
        </p:sp>
      </p:grpSp>
      <p:grpSp>
        <p:nvGrpSpPr>
          <p:cNvPr id="27" name="Group 27"/>
          <p:cNvGrpSpPr>
            <a:grpSpLocks noChangeAspect="1"/>
          </p:cNvGrpSpPr>
          <p:nvPr/>
        </p:nvGrpSpPr>
        <p:grpSpPr>
          <a:xfrm>
            <a:off x="11532535" y="3386148"/>
            <a:ext cx="3756592" cy="3583095"/>
            <a:chOff x="0" y="0"/>
            <a:chExt cx="6324600" cy="6032500"/>
          </a:xfrm>
        </p:grpSpPr>
        <p:sp>
          <p:nvSpPr>
            <p:cNvPr id="28" name="Freeform 28"/>
            <p:cNvSpPr/>
            <p:nvPr/>
          </p:nvSpPr>
          <p:spPr>
            <a:xfrm>
              <a:off x="127000" y="127000"/>
              <a:ext cx="6070600" cy="431800"/>
            </a:xfrm>
            <a:custGeom>
              <a:avLst/>
              <a:gdLst/>
              <a:ahLst/>
              <a:cxnLst/>
              <a:rect l="l" t="t" r="r" b="b"/>
              <a:pathLst>
                <a:path w="6070600" h="431800">
                  <a:moveTo>
                    <a:pt x="0" y="0"/>
                  </a:moveTo>
                  <a:lnTo>
                    <a:pt x="6070600" y="0"/>
                  </a:lnTo>
                  <a:lnTo>
                    <a:pt x="6070600" y="431800"/>
                  </a:lnTo>
                  <a:lnTo>
                    <a:pt x="0" y="431800"/>
                  </a:lnTo>
                  <a:close/>
                </a:path>
              </a:pathLst>
            </a:custGeom>
            <a:solidFill>
              <a:srgbClr val="E05142"/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127000" y="558800"/>
              <a:ext cx="6070600" cy="5346700"/>
            </a:xfrm>
            <a:custGeom>
              <a:avLst/>
              <a:gdLst/>
              <a:ahLst/>
              <a:cxnLst/>
              <a:rect l="l" t="t" r="r" b="b"/>
              <a:pathLst>
                <a:path w="6070600" h="5346700">
                  <a:moveTo>
                    <a:pt x="0" y="0"/>
                  </a:moveTo>
                  <a:lnTo>
                    <a:pt x="6070600" y="0"/>
                  </a:lnTo>
                  <a:lnTo>
                    <a:pt x="6070600" y="5346700"/>
                  </a:lnTo>
                  <a:lnTo>
                    <a:pt x="0" y="5346700"/>
                  </a:lnTo>
                  <a:close/>
                </a:path>
              </a:pathLst>
            </a:custGeom>
            <a:blipFill>
              <a:blip r:embed="rId16"/>
              <a:stretch>
                <a:fillRect t="-25764" b="-25764"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0" y="0"/>
              <a:ext cx="6324600" cy="6032500"/>
            </a:xfrm>
            <a:custGeom>
              <a:avLst/>
              <a:gdLst/>
              <a:ahLst/>
              <a:cxnLst/>
              <a:rect l="l" t="t" r="r" b="b"/>
              <a:pathLst>
                <a:path w="6324600" h="6032500">
                  <a:moveTo>
                    <a:pt x="0" y="0"/>
                  </a:moveTo>
                  <a:lnTo>
                    <a:pt x="0" y="6032500"/>
                  </a:lnTo>
                  <a:lnTo>
                    <a:pt x="6324600" y="6032500"/>
                  </a:lnTo>
                  <a:lnTo>
                    <a:pt x="6324600" y="0"/>
                  </a:lnTo>
                  <a:lnTo>
                    <a:pt x="0" y="0"/>
                  </a:lnTo>
                  <a:close/>
                  <a:moveTo>
                    <a:pt x="6197600" y="5905500"/>
                  </a:moveTo>
                  <a:lnTo>
                    <a:pt x="127000" y="5905500"/>
                  </a:lnTo>
                  <a:lnTo>
                    <a:pt x="127000" y="673100"/>
                  </a:lnTo>
                  <a:lnTo>
                    <a:pt x="6197600" y="673100"/>
                  </a:lnTo>
                  <a:lnTo>
                    <a:pt x="6197600" y="5905500"/>
                  </a:lnTo>
                  <a:close/>
                  <a:moveTo>
                    <a:pt x="127000" y="546100"/>
                  </a:moveTo>
                  <a:lnTo>
                    <a:pt x="127000" y="127000"/>
                  </a:lnTo>
                  <a:lnTo>
                    <a:pt x="6197600" y="127000"/>
                  </a:lnTo>
                  <a:lnTo>
                    <a:pt x="6197600" y="546100"/>
                  </a:lnTo>
                  <a:lnTo>
                    <a:pt x="127000" y="5461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292100" y="252730"/>
              <a:ext cx="539750" cy="191770"/>
            </a:xfrm>
            <a:custGeom>
              <a:avLst/>
              <a:gdLst/>
              <a:ahLst/>
              <a:cxnLst/>
              <a:rect l="l" t="t" r="r" b="b"/>
              <a:pathLst>
                <a:path w="539750" h="191770">
                  <a:moveTo>
                    <a:pt x="95250" y="1270"/>
                  </a:moveTo>
                  <a:cubicBezTo>
                    <a:pt x="147320" y="1270"/>
                    <a:pt x="190500" y="44450"/>
                    <a:pt x="190500" y="96520"/>
                  </a:cubicBezTo>
                  <a:cubicBezTo>
                    <a:pt x="190500" y="148590"/>
                    <a:pt x="147320" y="191770"/>
                    <a:pt x="95250" y="191770"/>
                  </a:cubicBezTo>
                  <a:cubicBezTo>
                    <a:pt x="43180" y="191770"/>
                    <a:pt x="0" y="148590"/>
                    <a:pt x="0" y="96520"/>
                  </a:cubicBezTo>
                  <a:cubicBezTo>
                    <a:pt x="0" y="44450"/>
                    <a:pt x="43180" y="1270"/>
                    <a:pt x="95250" y="1270"/>
                  </a:cubicBezTo>
                  <a:close/>
                  <a:moveTo>
                    <a:pt x="444500" y="0"/>
                  </a:moveTo>
                  <a:cubicBezTo>
                    <a:pt x="496570" y="0"/>
                    <a:pt x="539750" y="41910"/>
                    <a:pt x="539750" y="92710"/>
                  </a:cubicBezTo>
                  <a:cubicBezTo>
                    <a:pt x="539750" y="143510"/>
                    <a:pt x="496570" y="185420"/>
                    <a:pt x="444500" y="185420"/>
                  </a:cubicBezTo>
                  <a:cubicBezTo>
                    <a:pt x="392430" y="185420"/>
                    <a:pt x="349250" y="143510"/>
                    <a:pt x="349250" y="92710"/>
                  </a:cubicBezTo>
                  <a:cubicBezTo>
                    <a:pt x="349250" y="41910"/>
                    <a:pt x="392430" y="0"/>
                    <a:pt x="444500" y="0"/>
                  </a:cubicBezTo>
                  <a:close/>
                </a:path>
              </a:pathLst>
            </a:custGeom>
            <a:solidFill>
              <a:srgbClr val="F2BE4B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4809660" y="1658542"/>
            <a:ext cx="7821095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EAEAEA"/>
                </a:solidFill>
                <a:latin typeface="Hagrid Text Bold"/>
                <a:ea typeface="Hagrid Text Bold"/>
                <a:cs typeface="Hagrid Text Bold"/>
                <a:sym typeface="Hagrid Text Bold"/>
              </a:rPr>
              <a:t>Background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486986" y="7644643"/>
            <a:ext cx="6713292" cy="711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Hagrid Text Bold"/>
                <a:ea typeface="Hagrid Text Bold"/>
                <a:cs typeface="Hagrid Text Bold"/>
                <a:sym typeface="Hagrid Text Bold"/>
              </a:rPr>
              <a:t>Many students </a:t>
            </a:r>
          </a:p>
          <a:p>
            <a:pPr algn="ctr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Hagrid Text Bold"/>
                <a:ea typeface="Hagrid Text Bold"/>
                <a:cs typeface="Hagrid Text Bold"/>
                <a:sym typeface="Hagrid Text Bold"/>
              </a:rPr>
              <a:t>use digital tools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104001" y="7644643"/>
            <a:ext cx="4079998" cy="640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b="1">
                <a:solidFill>
                  <a:srgbClr val="000000"/>
                </a:solidFill>
                <a:latin typeface="Hagrid Text Bold"/>
                <a:ea typeface="Hagrid Text Bold"/>
                <a:cs typeface="Hagrid Text Bold"/>
                <a:sym typeface="Hagrid Text Bold"/>
              </a:rPr>
              <a:t>Traditional teaching methods may feel boring for them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370832" y="7644643"/>
            <a:ext cx="4079998" cy="686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 b="1">
                <a:solidFill>
                  <a:srgbClr val="000000"/>
                </a:solidFill>
                <a:latin typeface="Hagrid Text Bold"/>
                <a:ea typeface="Hagrid Text Bold"/>
                <a:cs typeface="Hagrid Text Bold"/>
                <a:sym typeface="Hagrid Text Bold"/>
              </a:rPr>
              <a:t>TikTok Justn’t for fun, its also for speaking skills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6C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39" y="-4000500"/>
            <a:ext cx="18288000" cy="1828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569290" y="1344740"/>
            <a:ext cx="13149419" cy="7913560"/>
          </a:xfrm>
          <a:custGeom>
            <a:avLst/>
            <a:gdLst/>
            <a:ahLst/>
            <a:cxnLst/>
            <a:rect l="l" t="t" r="r" b="b"/>
            <a:pathLst>
              <a:path w="13149419" h="7913560">
                <a:moveTo>
                  <a:pt x="0" y="0"/>
                </a:moveTo>
                <a:lnTo>
                  <a:pt x="13149420" y="0"/>
                </a:lnTo>
                <a:lnTo>
                  <a:pt x="13149420" y="7913560"/>
                </a:lnTo>
                <a:lnTo>
                  <a:pt x="0" y="7913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w="85725" cap="rnd">
            <a:solidFill>
              <a:srgbClr val="000000"/>
            </a:solidFill>
            <a:prstDash val="solid"/>
            <a:round/>
          </a:ln>
        </p:spPr>
      </p:sp>
      <p:sp>
        <p:nvSpPr>
          <p:cNvPr id="4" name="Freeform 4"/>
          <p:cNvSpPr/>
          <p:nvPr/>
        </p:nvSpPr>
        <p:spPr>
          <a:xfrm rot="-5400000">
            <a:off x="3814084" y="1142699"/>
            <a:ext cx="464802" cy="1469201"/>
          </a:xfrm>
          <a:custGeom>
            <a:avLst/>
            <a:gdLst/>
            <a:ahLst/>
            <a:cxnLst/>
            <a:rect l="l" t="t" r="r" b="b"/>
            <a:pathLst>
              <a:path w="464802" h="1469201">
                <a:moveTo>
                  <a:pt x="0" y="0"/>
                </a:moveTo>
                <a:lnTo>
                  <a:pt x="464802" y="0"/>
                </a:lnTo>
                <a:lnTo>
                  <a:pt x="464802" y="1469202"/>
                </a:lnTo>
                <a:lnTo>
                  <a:pt x="0" y="14692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686478" y="3086100"/>
            <a:ext cx="1406513" cy="1406513"/>
          </a:xfrm>
          <a:custGeom>
            <a:avLst/>
            <a:gdLst/>
            <a:ahLst/>
            <a:cxnLst/>
            <a:rect l="l" t="t" r="r" b="b"/>
            <a:pathLst>
              <a:path w="1406513" h="1406513">
                <a:moveTo>
                  <a:pt x="0" y="0"/>
                </a:moveTo>
                <a:lnTo>
                  <a:pt x="1406514" y="0"/>
                </a:lnTo>
                <a:lnTo>
                  <a:pt x="1406514" y="1406513"/>
                </a:lnTo>
                <a:lnTo>
                  <a:pt x="0" y="14065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10811" y="609890"/>
            <a:ext cx="15066377" cy="9067220"/>
          </a:xfrm>
          <a:custGeom>
            <a:avLst/>
            <a:gdLst/>
            <a:ahLst/>
            <a:cxnLst/>
            <a:rect l="l" t="t" r="r" b="b"/>
            <a:pathLst>
              <a:path w="15066377" h="9067220">
                <a:moveTo>
                  <a:pt x="0" y="0"/>
                </a:moveTo>
                <a:lnTo>
                  <a:pt x="15066378" y="0"/>
                </a:lnTo>
                <a:lnTo>
                  <a:pt x="15066378" y="9067220"/>
                </a:lnTo>
                <a:lnTo>
                  <a:pt x="0" y="90672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w="85725" cap="rnd">
            <a:solidFill>
              <a:srgbClr val="000000"/>
            </a:solidFill>
            <a:prstDash val="solid"/>
            <a:round/>
          </a:ln>
        </p:spPr>
      </p:sp>
      <p:grpSp>
        <p:nvGrpSpPr>
          <p:cNvPr id="7" name="Group 7"/>
          <p:cNvGrpSpPr/>
          <p:nvPr/>
        </p:nvGrpSpPr>
        <p:grpSpPr>
          <a:xfrm>
            <a:off x="2437843" y="1743950"/>
            <a:ext cx="13280867" cy="7157480"/>
            <a:chOff x="0" y="0"/>
            <a:chExt cx="3497841" cy="188509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497842" cy="1885098"/>
            </a:xfrm>
            <a:custGeom>
              <a:avLst/>
              <a:gdLst/>
              <a:ahLst/>
              <a:cxnLst/>
              <a:rect l="l" t="t" r="r" b="b"/>
              <a:pathLst>
                <a:path w="3497842" h="1885098">
                  <a:moveTo>
                    <a:pt x="33227" y="0"/>
                  </a:moveTo>
                  <a:lnTo>
                    <a:pt x="3464614" y="0"/>
                  </a:lnTo>
                  <a:cubicBezTo>
                    <a:pt x="3482965" y="0"/>
                    <a:pt x="3497842" y="14876"/>
                    <a:pt x="3497842" y="33227"/>
                  </a:cubicBezTo>
                  <a:lnTo>
                    <a:pt x="3497842" y="1851870"/>
                  </a:lnTo>
                  <a:cubicBezTo>
                    <a:pt x="3497842" y="1860683"/>
                    <a:pt x="3494341" y="1869134"/>
                    <a:pt x="3488110" y="1875366"/>
                  </a:cubicBezTo>
                  <a:cubicBezTo>
                    <a:pt x="3481878" y="1881597"/>
                    <a:pt x="3473427" y="1885098"/>
                    <a:pt x="3464614" y="1885098"/>
                  </a:cubicBezTo>
                  <a:lnTo>
                    <a:pt x="33227" y="1885098"/>
                  </a:lnTo>
                  <a:cubicBezTo>
                    <a:pt x="14876" y="1885098"/>
                    <a:pt x="0" y="1870221"/>
                    <a:pt x="0" y="1851870"/>
                  </a:cubicBezTo>
                  <a:lnTo>
                    <a:pt x="0" y="33227"/>
                  </a:lnTo>
                  <a:cubicBezTo>
                    <a:pt x="0" y="24415"/>
                    <a:pt x="3501" y="15963"/>
                    <a:pt x="9732" y="9732"/>
                  </a:cubicBezTo>
                  <a:cubicBezTo>
                    <a:pt x="15963" y="3501"/>
                    <a:pt x="24415" y="0"/>
                    <a:pt x="33227" y="0"/>
                  </a:cubicBezTo>
                  <a:close/>
                </a:path>
              </a:pathLst>
            </a:custGeom>
            <a:solidFill>
              <a:srgbClr val="F2BE4B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3497841" cy="1932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932736" y="2109701"/>
            <a:ext cx="12291079" cy="5995309"/>
            <a:chOff x="0" y="0"/>
            <a:chExt cx="3237157" cy="157901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237157" cy="1579011"/>
            </a:xfrm>
            <a:custGeom>
              <a:avLst/>
              <a:gdLst/>
              <a:ahLst/>
              <a:cxnLst/>
              <a:rect l="l" t="t" r="r" b="b"/>
              <a:pathLst>
                <a:path w="3237157" h="1579011">
                  <a:moveTo>
                    <a:pt x="35903" y="0"/>
                  </a:moveTo>
                  <a:lnTo>
                    <a:pt x="3201253" y="0"/>
                  </a:lnTo>
                  <a:cubicBezTo>
                    <a:pt x="3221082" y="0"/>
                    <a:pt x="3237157" y="16074"/>
                    <a:pt x="3237157" y="35903"/>
                  </a:cubicBezTo>
                  <a:lnTo>
                    <a:pt x="3237157" y="1543108"/>
                  </a:lnTo>
                  <a:cubicBezTo>
                    <a:pt x="3237157" y="1562937"/>
                    <a:pt x="3221082" y="1579011"/>
                    <a:pt x="3201253" y="1579011"/>
                  </a:cubicBezTo>
                  <a:lnTo>
                    <a:pt x="35903" y="1579011"/>
                  </a:lnTo>
                  <a:cubicBezTo>
                    <a:pt x="16074" y="1579011"/>
                    <a:pt x="0" y="1562937"/>
                    <a:pt x="0" y="1543108"/>
                  </a:cubicBezTo>
                  <a:lnTo>
                    <a:pt x="0" y="35903"/>
                  </a:lnTo>
                  <a:cubicBezTo>
                    <a:pt x="0" y="16074"/>
                    <a:pt x="16074" y="0"/>
                    <a:pt x="35903" y="0"/>
                  </a:cubicBezTo>
                  <a:close/>
                </a:path>
              </a:pathLst>
            </a:custGeom>
            <a:solidFill>
              <a:srgbClr val="EAEAEA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3237157" cy="16266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655216" y="1507560"/>
            <a:ext cx="8977568" cy="1032832"/>
            <a:chOff x="0" y="0"/>
            <a:chExt cx="2364462" cy="27202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364462" cy="272022"/>
            </a:xfrm>
            <a:custGeom>
              <a:avLst/>
              <a:gdLst/>
              <a:ahLst/>
              <a:cxnLst/>
              <a:rect l="l" t="t" r="r" b="b"/>
              <a:pathLst>
                <a:path w="2364462" h="272022">
                  <a:moveTo>
                    <a:pt x="86236" y="0"/>
                  </a:moveTo>
                  <a:lnTo>
                    <a:pt x="2278226" y="0"/>
                  </a:lnTo>
                  <a:cubicBezTo>
                    <a:pt x="2325853" y="0"/>
                    <a:pt x="2364462" y="38609"/>
                    <a:pt x="2364462" y="86236"/>
                  </a:cubicBezTo>
                  <a:lnTo>
                    <a:pt x="2364462" y="185785"/>
                  </a:lnTo>
                  <a:cubicBezTo>
                    <a:pt x="2364462" y="208657"/>
                    <a:pt x="2355377" y="230591"/>
                    <a:pt x="2339205" y="246764"/>
                  </a:cubicBezTo>
                  <a:cubicBezTo>
                    <a:pt x="2323032" y="262936"/>
                    <a:pt x="2301098" y="272022"/>
                    <a:pt x="2278226" y="272022"/>
                  </a:cubicBezTo>
                  <a:lnTo>
                    <a:pt x="86236" y="272022"/>
                  </a:lnTo>
                  <a:cubicBezTo>
                    <a:pt x="63365" y="272022"/>
                    <a:pt x="41430" y="262936"/>
                    <a:pt x="25258" y="246764"/>
                  </a:cubicBezTo>
                  <a:cubicBezTo>
                    <a:pt x="9086" y="230591"/>
                    <a:pt x="0" y="208657"/>
                    <a:pt x="0" y="185785"/>
                  </a:cubicBezTo>
                  <a:lnTo>
                    <a:pt x="0" y="86236"/>
                  </a:lnTo>
                  <a:cubicBezTo>
                    <a:pt x="0" y="63365"/>
                    <a:pt x="9086" y="41430"/>
                    <a:pt x="25258" y="25258"/>
                  </a:cubicBezTo>
                  <a:cubicBezTo>
                    <a:pt x="41430" y="9086"/>
                    <a:pt x="63365" y="0"/>
                    <a:pt x="86236" y="0"/>
                  </a:cubicBezTo>
                  <a:close/>
                </a:path>
              </a:pathLst>
            </a:custGeom>
            <a:solidFill>
              <a:srgbClr val="E05142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2364462" cy="3196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2466786" y="1696642"/>
            <a:ext cx="703257" cy="703257"/>
          </a:xfrm>
          <a:custGeom>
            <a:avLst/>
            <a:gdLst/>
            <a:ahLst/>
            <a:cxnLst/>
            <a:rect l="l" t="t" r="r" b="b"/>
            <a:pathLst>
              <a:path w="703257" h="703257">
                <a:moveTo>
                  <a:pt x="0" y="0"/>
                </a:moveTo>
                <a:lnTo>
                  <a:pt x="703256" y="0"/>
                </a:lnTo>
                <a:lnTo>
                  <a:pt x="703256" y="703257"/>
                </a:lnTo>
                <a:lnTo>
                  <a:pt x="0" y="70325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4809660" y="1658542"/>
            <a:ext cx="7821095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EAEAEA"/>
                </a:solidFill>
                <a:latin typeface="Hagrid Text Bold"/>
                <a:ea typeface="Hagrid Text Bold"/>
                <a:cs typeface="Hagrid Text Bold"/>
                <a:sym typeface="Hagrid Text Bold"/>
              </a:rPr>
              <a:t>Purpose of the Study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632046" y="2872645"/>
            <a:ext cx="11051787" cy="372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To explore how TikTok can help students to improve their speaking skills.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To show the benefits of collaborative learning using TikTok.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To guide teachers in using TikTok in language classrooms.</a:t>
            </a:r>
          </a:p>
          <a:p>
            <a:pPr algn="l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Hagrid Text"/>
              <a:ea typeface="Hagrid Text"/>
              <a:cs typeface="Hagrid Text"/>
              <a:sym typeface="Hagrid Tex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5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4000500"/>
            <a:ext cx="18288000" cy="1828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569290" y="1344740"/>
            <a:ext cx="13149419" cy="7913560"/>
          </a:xfrm>
          <a:custGeom>
            <a:avLst/>
            <a:gdLst/>
            <a:ahLst/>
            <a:cxnLst/>
            <a:rect l="l" t="t" r="r" b="b"/>
            <a:pathLst>
              <a:path w="13149419" h="7913560">
                <a:moveTo>
                  <a:pt x="0" y="0"/>
                </a:moveTo>
                <a:lnTo>
                  <a:pt x="13149420" y="0"/>
                </a:lnTo>
                <a:lnTo>
                  <a:pt x="13149420" y="7913560"/>
                </a:lnTo>
                <a:lnTo>
                  <a:pt x="0" y="7913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w="85725" cap="rnd">
            <a:solidFill>
              <a:srgbClr val="000000"/>
            </a:solidFill>
            <a:prstDash val="solid"/>
            <a:round/>
          </a:ln>
        </p:spPr>
      </p:sp>
      <p:sp>
        <p:nvSpPr>
          <p:cNvPr id="4" name="Freeform 4"/>
          <p:cNvSpPr/>
          <p:nvPr/>
        </p:nvSpPr>
        <p:spPr>
          <a:xfrm rot="-5400000">
            <a:off x="3814084" y="1142699"/>
            <a:ext cx="464802" cy="1469201"/>
          </a:xfrm>
          <a:custGeom>
            <a:avLst/>
            <a:gdLst/>
            <a:ahLst/>
            <a:cxnLst/>
            <a:rect l="l" t="t" r="r" b="b"/>
            <a:pathLst>
              <a:path w="464802" h="1469201">
                <a:moveTo>
                  <a:pt x="0" y="0"/>
                </a:moveTo>
                <a:lnTo>
                  <a:pt x="464802" y="0"/>
                </a:lnTo>
                <a:lnTo>
                  <a:pt x="464802" y="1469202"/>
                </a:lnTo>
                <a:lnTo>
                  <a:pt x="0" y="14692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686478" y="3086100"/>
            <a:ext cx="1406513" cy="1406513"/>
          </a:xfrm>
          <a:custGeom>
            <a:avLst/>
            <a:gdLst/>
            <a:ahLst/>
            <a:cxnLst/>
            <a:rect l="l" t="t" r="r" b="b"/>
            <a:pathLst>
              <a:path w="1406513" h="1406513">
                <a:moveTo>
                  <a:pt x="0" y="0"/>
                </a:moveTo>
                <a:lnTo>
                  <a:pt x="1406514" y="0"/>
                </a:lnTo>
                <a:lnTo>
                  <a:pt x="1406514" y="1406513"/>
                </a:lnTo>
                <a:lnTo>
                  <a:pt x="0" y="14065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10811" y="609890"/>
            <a:ext cx="15066377" cy="9067220"/>
          </a:xfrm>
          <a:custGeom>
            <a:avLst/>
            <a:gdLst/>
            <a:ahLst/>
            <a:cxnLst/>
            <a:rect l="l" t="t" r="r" b="b"/>
            <a:pathLst>
              <a:path w="15066377" h="9067220">
                <a:moveTo>
                  <a:pt x="0" y="0"/>
                </a:moveTo>
                <a:lnTo>
                  <a:pt x="15066378" y="0"/>
                </a:lnTo>
                <a:lnTo>
                  <a:pt x="15066378" y="9067220"/>
                </a:lnTo>
                <a:lnTo>
                  <a:pt x="0" y="90672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w="85725" cap="rnd">
            <a:solidFill>
              <a:srgbClr val="000000"/>
            </a:solidFill>
            <a:prstDash val="solid"/>
            <a:round/>
          </a:ln>
        </p:spPr>
      </p:sp>
      <p:grpSp>
        <p:nvGrpSpPr>
          <p:cNvPr id="7" name="Group 7"/>
          <p:cNvGrpSpPr/>
          <p:nvPr/>
        </p:nvGrpSpPr>
        <p:grpSpPr>
          <a:xfrm>
            <a:off x="3007151" y="2109701"/>
            <a:ext cx="12297898" cy="6412858"/>
            <a:chOff x="0" y="0"/>
            <a:chExt cx="2918436" cy="152184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918436" cy="1521847"/>
            </a:xfrm>
            <a:custGeom>
              <a:avLst/>
              <a:gdLst/>
              <a:ahLst/>
              <a:cxnLst/>
              <a:rect l="l" t="t" r="r" b="b"/>
              <a:pathLst>
                <a:path w="2918436" h="1521847">
                  <a:moveTo>
                    <a:pt x="35883" y="0"/>
                  </a:moveTo>
                  <a:lnTo>
                    <a:pt x="2882553" y="0"/>
                  </a:lnTo>
                  <a:cubicBezTo>
                    <a:pt x="2902371" y="0"/>
                    <a:pt x="2918436" y="16066"/>
                    <a:pt x="2918436" y="35883"/>
                  </a:cubicBezTo>
                  <a:lnTo>
                    <a:pt x="2918436" y="1485964"/>
                  </a:lnTo>
                  <a:cubicBezTo>
                    <a:pt x="2918436" y="1505781"/>
                    <a:pt x="2902371" y="1521847"/>
                    <a:pt x="2882553" y="1521847"/>
                  </a:cubicBezTo>
                  <a:lnTo>
                    <a:pt x="35883" y="1521847"/>
                  </a:lnTo>
                  <a:cubicBezTo>
                    <a:pt x="26366" y="1521847"/>
                    <a:pt x="17239" y="1518066"/>
                    <a:pt x="10510" y="1511337"/>
                  </a:cubicBezTo>
                  <a:cubicBezTo>
                    <a:pt x="3781" y="1504607"/>
                    <a:pt x="0" y="1495480"/>
                    <a:pt x="0" y="1485964"/>
                  </a:cubicBezTo>
                  <a:lnTo>
                    <a:pt x="0" y="35883"/>
                  </a:lnTo>
                  <a:cubicBezTo>
                    <a:pt x="0" y="26366"/>
                    <a:pt x="3781" y="17239"/>
                    <a:pt x="10510" y="10510"/>
                  </a:cubicBezTo>
                  <a:cubicBezTo>
                    <a:pt x="17239" y="3781"/>
                    <a:pt x="26366" y="0"/>
                    <a:pt x="35883" y="0"/>
                  </a:cubicBezTo>
                  <a:close/>
                </a:path>
              </a:pathLst>
            </a:custGeom>
            <a:solidFill>
              <a:srgbClr val="F2BE4B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918436" cy="15694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807616" y="1659960"/>
            <a:ext cx="8977568" cy="5549076"/>
            <a:chOff x="0" y="0"/>
            <a:chExt cx="2364462" cy="146148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364462" cy="1461485"/>
            </a:xfrm>
            <a:custGeom>
              <a:avLst/>
              <a:gdLst/>
              <a:ahLst/>
              <a:cxnLst/>
              <a:rect l="l" t="t" r="r" b="b"/>
              <a:pathLst>
                <a:path w="2364462" h="1461485">
                  <a:moveTo>
                    <a:pt x="86236" y="0"/>
                  </a:moveTo>
                  <a:lnTo>
                    <a:pt x="2278226" y="0"/>
                  </a:lnTo>
                  <a:cubicBezTo>
                    <a:pt x="2325853" y="0"/>
                    <a:pt x="2364462" y="38609"/>
                    <a:pt x="2364462" y="86236"/>
                  </a:cubicBezTo>
                  <a:lnTo>
                    <a:pt x="2364462" y="1375249"/>
                  </a:lnTo>
                  <a:cubicBezTo>
                    <a:pt x="2364462" y="1398120"/>
                    <a:pt x="2355377" y="1420055"/>
                    <a:pt x="2339205" y="1436227"/>
                  </a:cubicBezTo>
                  <a:cubicBezTo>
                    <a:pt x="2323032" y="1452400"/>
                    <a:pt x="2301098" y="1461485"/>
                    <a:pt x="2278226" y="1461485"/>
                  </a:cubicBezTo>
                  <a:lnTo>
                    <a:pt x="86236" y="1461485"/>
                  </a:lnTo>
                  <a:cubicBezTo>
                    <a:pt x="63365" y="1461485"/>
                    <a:pt x="41430" y="1452400"/>
                    <a:pt x="25258" y="1436227"/>
                  </a:cubicBezTo>
                  <a:cubicBezTo>
                    <a:pt x="9086" y="1420055"/>
                    <a:pt x="0" y="1398120"/>
                    <a:pt x="0" y="1375249"/>
                  </a:cubicBezTo>
                  <a:lnTo>
                    <a:pt x="0" y="86236"/>
                  </a:lnTo>
                  <a:cubicBezTo>
                    <a:pt x="0" y="63365"/>
                    <a:pt x="9086" y="41430"/>
                    <a:pt x="25258" y="25258"/>
                  </a:cubicBezTo>
                  <a:cubicBezTo>
                    <a:pt x="41430" y="9086"/>
                    <a:pt x="63365" y="0"/>
                    <a:pt x="86236" y="0"/>
                  </a:cubicBezTo>
                  <a:close/>
                </a:path>
              </a:pathLst>
            </a:custGeom>
            <a:solidFill>
              <a:srgbClr val="231F20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2364462" cy="1509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655216" y="1507560"/>
            <a:ext cx="8977568" cy="5549076"/>
            <a:chOff x="0" y="0"/>
            <a:chExt cx="2364462" cy="146148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364462" cy="1461485"/>
            </a:xfrm>
            <a:custGeom>
              <a:avLst/>
              <a:gdLst/>
              <a:ahLst/>
              <a:cxnLst/>
              <a:rect l="l" t="t" r="r" b="b"/>
              <a:pathLst>
                <a:path w="2364462" h="1461485">
                  <a:moveTo>
                    <a:pt x="86236" y="0"/>
                  </a:moveTo>
                  <a:lnTo>
                    <a:pt x="2278226" y="0"/>
                  </a:lnTo>
                  <a:cubicBezTo>
                    <a:pt x="2325853" y="0"/>
                    <a:pt x="2364462" y="38609"/>
                    <a:pt x="2364462" y="86236"/>
                  </a:cubicBezTo>
                  <a:lnTo>
                    <a:pt x="2364462" y="1375249"/>
                  </a:lnTo>
                  <a:cubicBezTo>
                    <a:pt x="2364462" y="1398120"/>
                    <a:pt x="2355377" y="1420055"/>
                    <a:pt x="2339205" y="1436227"/>
                  </a:cubicBezTo>
                  <a:cubicBezTo>
                    <a:pt x="2323032" y="1452400"/>
                    <a:pt x="2301098" y="1461485"/>
                    <a:pt x="2278226" y="1461485"/>
                  </a:cubicBezTo>
                  <a:lnTo>
                    <a:pt x="86236" y="1461485"/>
                  </a:lnTo>
                  <a:cubicBezTo>
                    <a:pt x="63365" y="1461485"/>
                    <a:pt x="41430" y="1452400"/>
                    <a:pt x="25258" y="1436227"/>
                  </a:cubicBezTo>
                  <a:cubicBezTo>
                    <a:pt x="9086" y="1420055"/>
                    <a:pt x="0" y="1398120"/>
                    <a:pt x="0" y="1375249"/>
                  </a:cubicBezTo>
                  <a:lnTo>
                    <a:pt x="0" y="86236"/>
                  </a:lnTo>
                  <a:cubicBezTo>
                    <a:pt x="0" y="63365"/>
                    <a:pt x="9086" y="41430"/>
                    <a:pt x="25258" y="25258"/>
                  </a:cubicBezTo>
                  <a:cubicBezTo>
                    <a:pt x="41430" y="9086"/>
                    <a:pt x="63365" y="0"/>
                    <a:pt x="86236" y="0"/>
                  </a:cubicBezTo>
                  <a:close/>
                </a:path>
              </a:pathLst>
            </a:custGeom>
            <a:solidFill>
              <a:srgbClr val="9C52CF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2364462" cy="1509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 rot="-1234239">
            <a:off x="13800940" y="7133014"/>
            <a:ext cx="629166" cy="1071336"/>
          </a:xfrm>
          <a:custGeom>
            <a:avLst/>
            <a:gdLst/>
            <a:ahLst/>
            <a:cxnLst/>
            <a:rect l="l" t="t" r="r" b="b"/>
            <a:pathLst>
              <a:path w="629166" h="1071336">
                <a:moveTo>
                  <a:pt x="0" y="0"/>
                </a:moveTo>
                <a:lnTo>
                  <a:pt x="629166" y="0"/>
                </a:lnTo>
                <a:lnTo>
                  <a:pt x="629166" y="1071336"/>
                </a:lnTo>
                <a:lnTo>
                  <a:pt x="0" y="10713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5262266" y="2867353"/>
            <a:ext cx="7830726" cy="4108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53"/>
              </a:lnSpc>
            </a:pPr>
            <a:r>
              <a:rPr lang="en-US" sz="7609" b="1">
                <a:solidFill>
                  <a:srgbClr val="FFFFFF"/>
                </a:solidFill>
                <a:latin typeface="Hagrid Text Bold"/>
                <a:ea typeface="Hagrid Text Bold"/>
                <a:cs typeface="Hagrid Text Bold"/>
                <a:sym typeface="Hagrid Text Bold"/>
              </a:rPr>
              <a:t>What is Collaborative Learning?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5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5724" y="-4000500"/>
            <a:ext cx="18288000" cy="1828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569290" y="1344740"/>
            <a:ext cx="13149419" cy="7913560"/>
          </a:xfrm>
          <a:custGeom>
            <a:avLst/>
            <a:gdLst/>
            <a:ahLst/>
            <a:cxnLst/>
            <a:rect l="l" t="t" r="r" b="b"/>
            <a:pathLst>
              <a:path w="13149419" h="7913560">
                <a:moveTo>
                  <a:pt x="0" y="0"/>
                </a:moveTo>
                <a:lnTo>
                  <a:pt x="13149420" y="0"/>
                </a:lnTo>
                <a:lnTo>
                  <a:pt x="13149420" y="7913560"/>
                </a:lnTo>
                <a:lnTo>
                  <a:pt x="0" y="7913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w="85725" cap="rnd">
            <a:solidFill>
              <a:srgbClr val="000000"/>
            </a:solidFill>
            <a:prstDash val="solid"/>
            <a:round/>
          </a:ln>
        </p:spPr>
      </p:sp>
      <p:sp>
        <p:nvSpPr>
          <p:cNvPr id="4" name="Freeform 4"/>
          <p:cNvSpPr/>
          <p:nvPr/>
        </p:nvSpPr>
        <p:spPr>
          <a:xfrm rot="-5400000">
            <a:off x="3814084" y="1142699"/>
            <a:ext cx="464802" cy="1469201"/>
          </a:xfrm>
          <a:custGeom>
            <a:avLst/>
            <a:gdLst/>
            <a:ahLst/>
            <a:cxnLst/>
            <a:rect l="l" t="t" r="r" b="b"/>
            <a:pathLst>
              <a:path w="464802" h="1469201">
                <a:moveTo>
                  <a:pt x="0" y="0"/>
                </a:moveTo>
                <a:lnTo>
                  <a:pt x="464802" y="0"/>
                </a:lnTo>
                <a:lnTo>
                  <a:pt x="464802" y="1469202"/>
                </a:lnTo>
                <a:lnTo>
                  <a:pt x="0" y="14692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686478" y="3086100"/>
            <a:ext cx="1406513" cy="1406513"/>
          </a:xfrm>
          <a:custGeom>
            <a:avLst/>
            <a:gdLst/>
            <a:ahLst/>
            <a:cxnLst/>
            <a:rect l="l" t="t" r="r" b="b"/>
            <a:pathLst>
              <a:path w="1406513" h="1406513">
                <a:moveTo>
                  <a:pt x="0" y="0"/>
                </a:moveTo>
                <a:lnTo>
                  <a:pt x="1406514" y="0"/>
                </a:lnTo>
                <a:lnTo>
                  <a:pt x="1406514" y="1406513"/>
                </a:lnTo>
                <a:lnTo>
                  <a:pt x="0" y="14065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10811" y="609890"/>
            <a:ext cx="15066377" cy="9067220"/>
          </a:xfrm>
          <a:custGeom>
            <a:avLst/>
            <a:gdLst/>
            <a:ahLst/>
            <a:cxnLst/>
            <a:rect l="l" t="t" r="r" b="b"/>
            <a:pathLst>
              <a:path w="15066377" h="9067220">
                <a:moveTo>
                  <a:pt x="0" y="0"/>
                </a:moveTo>
                <a:lnTo>
                  <a:pt x="15066378" y="0"/>
                </a:lnTo>
                <a:lnTo>
                  <a:pt x="15066378" y="9067220"/>
                </a:lnTo>
                <a:lnTo>
                  <a:pt x="0" y="90672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w="85725" cap="rnd">
            <a:solidFill>
              <a:srgbClr val="000000"/>
            </a:solidFill>
            <a:prstDash val="solid"/>
            <a:round/>
          </a:ln>
        </p:spPr>
      </p:sp>
      <p:grpSp>
        <p:nvGrpSpPr>
          <p:cNvPr id="7" name="Group 7"/>
          <p:cNvGrpSpPr/>
          <p:nvPr/>
        </p:nvGrpSpPr>
        <p:grpSpPr>
          <a:xfrm>
            <a:off x="2437843" y="2001287"/>
            <a:ext cx="13280867" cy="7008306"/>
            <a:chOff x="0" y="0"/>
            <a:chExt cx="812800" cy="42891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428914"/>
            </a:xfrm>
            <a:custGeom>
              <a:avLst/>
              <a:gdLst/>
              <a:ahLst/>
              <a:cxnLst/>
              <a:rect l="l" t="t" r="r" b="b"/>
              <a:pathLst>
                <a:path w="812800" h="428914">
                  <a:moveTo>
                    <a:pt x="0" y="0"/>
                  </a:moveTo>
                  <a:lnTo>
                    <a:pt x="812800" y="0"/>
                  </a:lnTo>
                  <a:lnTo>
                    <a:pt x="812800" y="428914"/>
                  </a:lnTo>
                  <a:lnTo>
                    <a:pt x="0" y="428914"/>
                  </a:lnTo>
                  <a:close/>
                </a:path>
              </a:pathLst>
            </a:custGeom>
            <a:solidFill>
              <a:srgbClr val="D1D3D4"/>
            </a:solidFill>
            <a:ln w="952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812800" cy="4765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552383" y="3248025"/>
            <a:ext cx="11051787" cy="212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81050" lvl="1" indent="-457200" algn="just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Students work together in groups or pairs.</a:t>
            </a:r>
          </a:p>
          <a:p>
            <a:pPr marL="781050" lvl="1" indent="-457200" algn="just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They share ideas, speak, and help each other.</a:t>
            </a:r>
          </a:p>
          <a:p>
            <a:pPr marL="781050" lvl="1" indent="-457200" algn="just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It improves speaking skills and teamwork.</a:t>
            </a:r>
          </a:p>
          <a:p>
            <a:pPr marL="781050" lvl="1" indent="-457200" algn="just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Students feel more confident when speaking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4655216" y="1764897"/>
            <a:ext cx="8977568" cy="1032832"/>
            <a:chOff x="0" y="0"/>
            <a:chExt cx="2364462" cy="27202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364462" cy="272022"/>
            </a:xfrm>
            <a:custGeom>
              <a:avLst/>
              <a:gdLst/>
              <a:ahLst/>
              <a:cxnLst/>
              <a:rect l="l" t="t" r="r" b="b"/>
              <a:pathLst>
                <a:path w="2364462" h="272022">
                  <a:moveTo>
                    <a:pt x="86236" y="0"/>
                  </a:moveTo>
                  <a:lnTo>
                    <a:pt x="2278226" y="0"/>
                  </a:lnTo>
                  <a:cubicBezTo>
                    <a:pt x="2325853" y="0"/>
                    <a:pt x="2364462" y="38609"/>
                    <a:pt x="2364462" y="86236"/>
                  </a:cubicBezTo>
                  <a:lnTo>
                    <a:pt x="2364462" y="185785"/>
                  </a:lnTo>
                  <a:cubicBezTo>
                    <a:pt x="2364462" y="208657"/>
                    <a:pt x="2355377" y="230591"/>
                    <a:pt x="2339205" y="246764"/>
                  </a:cubicBezTo>
                  <a:cubicBezTo>
                    <a:pt x="2323032" y="262936"/>
                    <a:pt x="2301098" y="272022"/>
                    <a:pt x="2278226" y="272022"/>
                  </a:cubicBezTo>
                  <a:lnTo>
                    <a:pt x="86236" y="272022"/>
                  </a:lnTo>
                  <a:cubicBezTo>
                    <a:pt x="63365" y="272022"/>
                    <a:pt x="41430" y="262936"/>
                    <a:pt x="25258" y="246764"/>
                  </a:cubicBezTo>
                  <a:cubicBezTo>
                    <a:pt x="9086" y="230591"/>
                    <a:pt x="0" y="208657"/>
                    <a:pt x="0" y="185785"/>
                  </a:cubicBezTo>
                  <a:lnTo>
                    <a:pt x="0" y="86236"/>
                  </a:lnTo>
                  <a:cubicBezTo>
                    <a:pt x="0" y="63365"/>
                    <a:pt x="9086" y="41430"/>
                    <a:pt x="25258" y="25258"/>
                  </a:cubicBezTo>
                  <a:cubicBezTo>
                    <a:pt x="41430" y="9086"/>
                    <a:pt x="63365" y="0"/>
                    <a:pt x="86236" y="0"/>
                  </a:cubicBezTo>
                  <a:close/>
                </a:path>
              </a:pathLst>
            </a:custGeom>
            <a:solidFill>
              <a:srgbClr val="F2BE4B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2364462" cy="3196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5133510" y="1934612"/>
            <a:ext cx="7821095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000000"/>
                </a:solidFill>
                <a:latin typeface="Hagrid Text Bold"/>
                <a:ea typeface="Hagrid Text Bold"/>
                <a:cs typeface="Hagrid Text Bold"/>
                <a:sym typeface="Hagrid Text Bold"/>
              </a:rPr>
              <a:t>Collaborative Learning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2171727" y="1764897"/>
            <a:ext cx="679435" cy="622592"/>
            <a:chOff x="0" y="0"/>
            <a:chExt cx="41582" cy="3810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1582" cy="38103"/>
            </a:xfrm>
            <a:custGeom>
              <a:avLst/>
              <a:gdLst/>
              <a:ahLst/>
              <a:cxnLst/>
              <a:rect l="l" t="t" r="r" b="b"/>
              <a:pathLst>
                <a:path w="41582" h="38103">
                  <a:moveTo>
                    <a:pt x="0" y="0"/>
                  </a:moveTo>
                  <a:lnTo>
                    <a:pt x="41582" y="0"/>
                  </a:lnTo>
                  <a:lnTo>
                    <a:pt x="41582" y="38103"/>
                  </a:lnTo>
                  <a:lnTo>
                    <a:pt x="0" y="38103"/>
                  </a:ln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41582" cy="857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5378992" y="8635708"/>
            <a:ext cx="679435" cy="622592"/>
            <a:chOff x="0" y="0"/>
            <a:chExt cx="41582" cy="3810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1582" cy="38103"/>
            </a:xfrm>
            <a:custGeom>
              <a:avLst/>
              <a:gdLst/>
              <a:ahLst/>
              <a:cxnLst/>
              <a:rect l="l" t="t" r="r" b="b"/>
              <a:pathLst>
                <a:path w="41582" h="38103">
                  <a:moveTo>
                    <a:pt x="0" y="0"/>
                  </a:moveTo>
                  <a:lnTo>
                    <a:pt x="41582" y="0"/>
                  </a:lnTo>
                  <a:lnTo>
                    <a:pt x="41582" y="38103"/>
                  </a:lnTo>
                  <a:lnTo>
                    <a:pt x="0" y="38103"/>
                  </a:ln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41582" cy="857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5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5724" y="-4000500"/>
            <a:ext cx="18288000" cy="1828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569290" y="1344740"/>
            <a:ext cx="13149419" cy="7913560"/>
          </a:xfrm>
          <a:custGeom>
            <a:avLst/>
            <a:gdLst/>
            <a:ahLst/>
            <a:cxnLst/>
            <a:rect l="l" t="t" r="r" b="b"/>
            <a:pathLst>
              <a:path w="13149419" h="7913560">
                <a:moveTo>
                  <a:pt x="0" y="0"/>
                </a:moveTo>
                <a:lnTo>
                  <a:pt x="13149420" y="0"/>
                </a:lnTo>
                <a:lnTo>
                  <a:pt x="13149420" y="7913560"/>
                </a:lnTo>
                <a:lnTo>
                  <a:pt x="0" y="7913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w="85725" cap="rnd">
            <a:solidFill>
              <a:srgbClr val="000000"/>
            </a:solidFill>
            <a:prstDash val="solid"/>
            <a:round/>
          </a:ln>
        </p:spPr>
      </p:sp>
      <p:sp>
        <p:nvSpPr>
          <p:cNvPr id="4" name="Freeform 4"/>
          <p:cNvSpPr/>
          <p:nvPr/>
        </p:nvSpPr>
        <p:spPr>
          <a:xfrm rot="-5400000">
            <a:off x="3814084" y="1142699"/>
            <a:ext cx="464802" cy="1469201"/>
          </a:xfrm>
          <a:custGeom>
            <a:avLst/>
            <a:gdLst/>
            <a:ahLst/>
            <a:cxnLst/>
            <a:rect l="l" t="t" r="r" b="b"/>
            <a:pathLst>
              <a:path w="464802" h="1469201">
                <a:moveTo>
                  <a:pt x="0" y="0"/>
                </a:moveTo>
                <a:lnTo>
                  <a:pt x="464802" y="0"/>
                </a:lnTo>
                <a:lnTo>
                  <a:pt x="464802" y="1469202"/>
                </a:lnTo>
                <a:lnTo>
                  <a:pt x="0" y="14692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686478" y="3086100"/>
            <a:ext cx="1406513" cy="1406513"/>
          </a:xfrm>
          <a:custGeom>
            <a:avLst/>
            <a:gdLst/>
            <a:ahLst/>
            <a:cxnLst/>
            <a:rect l="l" t="t" r="r" b="b"/>
            <a:pathLst>
              <a:path w="1406513" h="1406513">
                <a:moveTo>
                  <a:pt x="0" y="0"/>
                </a:moveTo>
                <a:lnTo>
                  <a:pt x="1406514" y="0"/>
                </a:lnTo>
                <a:lnTo>
                  <a:pt x="1406514" y="1406513"/>
                </a:lnTo>
                <a:lnTo>
                  <a:pt x="0" y="14065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10811" y="609890"/>
            <a:ext cx="15066377" cy="9067220"/>
          </a:xfrm>
          <a:custGeom>
            <a:avLst/>
            <a:gdLst/>
            <a:ahLst/>
            <a:cxnLst/>
            <a:rect l="l" t="t" r="r" b="b"/>
            <a:pathLst>
              <a:path w="15066377" h="9067220">
                <a:moveTo>
                  <a:pt x="0" y="0"/>
                </a:moveTo>
                <a:lnTo>
                  <a:pt x="15066378" y="0"/>
                </a:lnTo>
                <a:lnTo>
                  <a:pt x="15066378" y="9067220"/>
                </a:lnTo>
                <a:lnTo>
                  <a:pt x="0" y="90672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w="85725" cap="rnd">
            <a:solidFill>
              <a:srgbClr val="000000"/>
            </a:solidFill>
            <a:prstDash val="solid"/>
            <a:round/>
          </a:ln>
        </p:spPr>
      </p:sp>
      <p:grpSp>
        <p:nvGrpSpPr>
          <p:cNvPr id="7" name="Group 7"/>
          <p:cNvGrpSpPr/>
          <p:nvPr/>
        </p:nvGrpSpPr>
        <p:grpSpPr>
          <a:xfrm>
            <a:off x="2437843" y="2001287"/>
            <a:ext cx="13280867" cy="7008306"/>
            <a:chOff x="0" y="0"/>
            <a:chExt cx="812800" cy="42891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428914"/>
            </a:xfrm>
            <a:custGeom>
              <a:avLst/>
              <a:gdLst/>
              <a:ahLst/>
              <a:cxnLst/>
              <a:rect l="l" t="t" r="r" b="b"/>
              <a:pathLst>
                <a:path w="812800" h="428914">
                  <a:moveTo>
                    <a:pt x="0" y="0"/>
                  </a:moveTo>
                  <a:lnTo>
                    <a:pt x="812800" y="0"/>
                  </a:lnTo>
                  <a:lnTo>
                    <a:pt x="812800" y="428914"/>
                  </a:lnTo>
                  <a:lnTo>
                    <a:pt x="0" y="428914"/>
                  </a:lnTo>
                  <a:close/>
                </a:path>
              </a:pathLst>
            </a:custGeom>
            <a:solidFill>
              <a:srgbClr val="D1D3D4"/>
            </a:solidFill>
            <a:ln w="952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812800" cy="4765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552383" y="3248025"/>
            <a:ext cx="11051787" cy="372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ctr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• TikTok is easy to use and popular with students.</a:t>
            </a:r>
          </a:p>
          <a:p>
            <a:pPr marL="647700" lvl="1" indent="-323850" algn="ctr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•Making short videos is fun and helps them practice speaking.</a:t>
            </a:r>
          </a:p>
          <a:p>
            <a:pPr marL="647700" lvl="1" indent="-323850" algn="ctr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•They can review and repeat their recordings.</a:t>
            </a:r>
          </a:p>
          <a:p>
            <a:pPr marL="647700" lvl="1" indent="-323850" algn="ctr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•Students can give and receive feedback from friends.</a:t>
            </a:r>
          </a:p>
          <a:p>
            <a:pPr marL="647700" lvl="1" indent="-323850" algn="ctr">
              <a:lnSpc>
                <a:spcPts val="4200"/>
              </a:lnSpc>
              <a:buFont typeface="Arial"/>
              <a:buChar char="•"/>
            </a:pPr>
            <a:endParaRPr lang="en-US" sz="3000">
              <a:solidFill>
                <a:srgbClr val="000000"/>
              </a:solidFill>
              <a:latin typeface="Hagrid Text"/>
              <a:ea typeface="Hagrid Text"/>
              <a:cs typeface="Hagrid Text"/>
              <a:sym typeface="Hagrid Text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4655216" y="1764897"/>
            <a:ext cx="8977568" cy="1032832"/>
            <a:chOff x="0" y="0"/>
            <a:chExt cx="2364462" cy="27202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364462" cy="272022"/>
            </a:xfrm>
            <a:custGeom>
              <a:avLst/>
              <a:gdLst/>
              <a:ahLst/>
              <a:cxnLst/>
              <a:rect l="l" t="t" r="r" b="b"/>
              <a:pathLst>
                <a:path w="2364462" h="272022">
                  <a:moveTo>
                    <a:pt x="86236" y="0"/>
                  </a:moveTo>
                  <a:lnTo>
                    <a:pt x="2278226" y="0"/>
                  </a:lnTo>
                  <a:cubicBezTo>
                    <a:pt x="2325853" y="0"/>
                    <a:pt x="2364462" y="38609"/>
                    <a:pt x="2364462" y="86236"/>
                  </a:cubicBezTo>
                  <a:lnTo>
                    <a:pt x="2364462" y="185785"/>
                  </a:lnTo>
                  <a:cubicBezTo>
                    <a:pt x="2364462" y="208657"/>
                    <a:pt x="2355377" y="230591"/>
                    <a:pt x="2339205" y="246764"/>
                  </a:cubicBezTo>
                  <a:cubicBezTo>
                    <a:pt x="2323032" y="262936"/>
                    <a:pt x="2301098" y="272022"/>
                    <a:pt x="2278226" y="272022"/>
                  </a:cubicBezTo>
                  <a:lnTo>
                    <a:pt x="86236" y="272022"/>
                  </a:lnTo>
                  <a:cubicBezTo>
                    <a:pt x="63365" y="272022"/>
                    <a:pt x="41430" y="262936"/>
                    <a:pt x="25258" y="246764"/>
                  </a:cubicBezTo>
                  <a:cubicBezTo>
                    <a:pt x="9086" y="230591"/>
                    <a:pt x="0" y="208657"/>
                    <a:pt x="0" y="185785"/>
                  </a:cubicBezTo>
                  <a:lnTo>
                    <a:pt x="0" y="86236"/>
                  </a:lnTo>
                  <a:cubicBezTo>
                    <a:pt x="0" y="63365"/>
                    <a:pt x="9086" y="41430"/>
                    <a:pt x="25258" y="25258"/>
                  </a:cubicBezTo>
                  <a:cubicBezTo>
                    <a:pt x="41430" y="9086"/>
                    <a:pt x="63365" y="0"/>
                    <a:pt x="86236" y="0"/>
                  </a:cubicBezTo>
                  <a:close/>
                </a:path>
              </a:pathLst>
            </a:custGeom>
            <a:solidFill>
              <a:srgbClr val="F2BE4B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2364462" cy="3196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5152560" y="1925087"/>
            <a:ext cx="7821095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000000"/>
                </a:solidFill>
                <a:latin typeface="Hagrid Text Bold"/>
                <a:ea typeface="Hagrid Text Bold"/>
                <a:cs typeface="Hagrid Text Bold"/>
                <a:sym typeface="Hagrid Text Bold"/>
              </a:rPr>
              <a:t>Why Use TikTok in Class?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2171727" y="1764897"/>
            <a:ext cx="679435" cy="622592"/>
            <a:chOff x="0" y="0"/>
            <a:chExt cx="41582" cy="3810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1582" cy="38103"/>
            </a:xfrm>
            <a:custGeom>
              <a:avLst/>
              <a:gdLst/>
              <a:ahLst/>
              <a:cxnLst/>
              <a:rect l="l" t="t" r="r" b="b"/>
              <a:pathLst>
                <a:path w="41582" h="38103">
                  <a:moveTo>
                    <a:pt x="0" y="0"/>
                  </a:moveTo>
                  <a:lnTo>
                    <a:pt x="41582" y="0"/>
                  </a:lnTo>
                  <a:lnTo>
                    <a:pt x="41582" y="38103"/>
                  </a:lnTo>
                  <a:lnTo>
                    <a:pt x="0" y="38103"/>
                  </a:ln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41582" cy="857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5378992" y="8635708"/>
            <a:ext cx="679435" cy="622592"/>
            <a:chOff x="0" y="0"/>
            <a:chExt cx="41582" cy="3810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1582" cy="38103"/>
            </a:xfrm>
            <a:custGeom>
              <a:avLst/>
              <a:gdLst/>
              <a:ahLst/>
              <a:cxnLst/>
              <a:rect l="l" t="t" r="r" b="b"/>
              <a:pathLst>
                <a:path w="41582" h="38103">
                  <a:moveTo>
                    <a:pt x="0" y="0"/>
                  </a:moveTo>
                  <a:lnTo>
                    <a:pt x="41582" y="0"/>
                  </a:lnTo>
                  <a:lnTo>
                    <a:pt x="41582" y="38103"/>
                  </a:lnTo>
                  <a:lnTo>
                    <a:pt x="0" y="38103"/>
                  </a:ln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41582" cy="857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4000500"/>
            <a:ext cx="18288000" cy="1828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569290" y="1344740"/>
            <a:ext cx="13149419" cy="7913560"/>
          </a:xfrm>
          <a:custGeom>
            <a:avLst/>
            <a:gdLst/>
            <a:ahLst/>
            <a:cxnLst/>
            <a:rect l="l" t="t" r="r" b="b"/>
            <a:pathLst>
              <a:path w="13149419" h="7913560">
                <a:moveTo>
                  <a:pt x="0" y="0"/>
                </a:moveTo>
                <a:lnTo>
                  <a:pt x="13149420" y="0"/>
                </a:lnTo>
                <a:lnTo>
                  <a:pt x="13149420" y="7913560"/>
                </a:lnTo>
                <a:lnTo>
                  <a:pt x="0" y="7913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w="85725" cap="rnd">
            <a:solidFill>
              <a:srgbClr val="000000"/>
            </a:solidFill>
            <a:prstDash val="solid"/>
            <a:round/>
          </a:ln>
        </p:spPr>
      </p:sp>
      <p:sp>
        <p:nvSpPr>
          <p:cNvPr id="4" name="Freeform 4"/>
          <p:cNvSpPr/>
          <p:nvPr/>
        </p:nvSpPr>
        <p:spPr>
          <a:xfrm rot="-5400000">
            <a:off x="3814084" y="1142699"/>
            <a:ext cx="464802" cy="1469201"/>
          </a:xfrm>
          <a:custGeom>
            <a:avLst/>
            <a:gdLst/>
            <a:ahLst/>
            <a:cxnLst/>
            <a:rect l="l" t="t" r="r" b="b"/>
            <a:pathLst>
              <a:path w="464802" h="1469201">
                <a:moveTo>
                  <a:pt x="0" y="0"/>
                </a:moveTo>
                <a:lnTo>
                  <a:pt x="464802" y="0"/>
                </a:lnTo>
                <a:lnTo>
                  <a:pt x="464802" y="1469202"/>
                </a:lnTo>
                <a:lnTo>
                  <a:pt x="0" y="14692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686478" y="3086100"/>
            <a:ext cx="1406513" cy="1406513"/>
          </a:xfrm>
          <a:custGeom>
            <a:avLst/>
            <a:gdLst/>
            <a:ahLst/>
            <a:cxnLst/>
            <a:rect l="l" t="t" r="r" b="b"/>
            <a:pathLst>
              <a:path w="1406513" h="1406513">
                <a:moveTo>
                  <a:pt x="0" y="0"/>
                </a:moveTo>
                <a:lnTo>
                  <a:pt x="1406514" y="0"/>
                </a:lnTo>
                <a:lnTo>
                  <a:pt x="1406514" y="1406513"/>
                </a:lnTo>
                <a:lnTo>
                  <a:pt x="0" y="14065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10811" y="609890"/>
            <a:ext cx="15066377" cy="9067220"/>
          </a:xfrm>
          <a:custGeom>
            <a:avLst/>
            <a:gdLst/>
            <a:ahLst/>
            <a:cxnLst/>
            <a:rect l="l" t="t" r="r" b="b"/>
            <a:pathLst>
              <a:path w="15066377" h="9067220">
                <a:moveTo>
                  <a:pt x="0" y="0"/>
                </a:moveTo>
                <a:lnTo>
                  <a:pt x="15066378" y="0"/>
                </a:lnTo>
                <a:lnTo>
                  <a:pt x="15066378" y="9067220"/>
                </a:lnTo>
                <a:lnTo>
                  <a:pt x="0" y="90672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w="85725" cap="rnd">
            <a:solidFill>
              <a:srgbClr val="000000"/>
            </a:solidFill>
            <a:prstDash val="solid"/>
            <a:round/>
          </a:ln>
        </p:spPr>
      </p:sp>
      <p:grpSp>
        <p:nvGrpSpPr>
          <p:cNvPr id="7" name="Group 7"/>
          <p:cNvGrpSpPr/>
          <p:nvPr/>
        </p:nvGrpSpPr>
        <p:grpSpPr>
          <a:xfrm>
            <a:off x="3007151" y="2109701"/>
            <a:ext cx="12297898" cy="6412858"/>
            <a:chOff x="0" y="0"/>
            <a:chExt cx="2918436" cy="152184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918436" cy="1521847"/>
            </a:xfrm>
            <a:custGeom>
              <a:avLst/>
              <a:gdLst/>
              <a:ahLst/>
              <a:cxnLst/>
              <a:rect l="l" t="t" r="r" b="b"/>
              <a:pathLst>
                <a:path w="2918436" h="1521847">
                  <a:moveTo>
                    <a:pt x="35883" y="0"/>
                  </a:moveTo>
                  <a:lnTo>
                    <a:pt x="2882553" y="0"/>
                  </a:lnTo>
                  <a:cubicBezTo>
                    <a:pt x="2902371" y="0"/>
                    <a:pt x="2918436" y="16066"/>
                    <a:pt x="2918436" y="35883"/>
                  </a:cubicBezTo>
                  <a:lnTo>
                    <a:pt x="2918436" y="1485964"/>
                  </a:lnTo>
                  <a:cubicBezTo>
                    <a:pt x="2918436" y="1505781"/>
                    <a:pt x="2902371" y="1521847"/>
                    <a:pt x="2882553" y="1521847"/>
                  </a:cubicBezTo>
                  <a:lnTo>
                    <a:pt x="35883" y="1521847"/>
                  </a:lnTo>
                  <a:cubicBezTo>
                    <a:pt x="26366" y="1521847"/>
                    <a:pt x="17239" y="1518066"/>
                    <a:pt x="10510" y="1511337"/>
                  </a:cubicBezTo>
                  <a:cubicBezTo>
                    <a:pt x="3781" y="1504607"/>
                    <a:pt x="0" y="1495480"/>
                    <a:pt x="0" y="1485964"/>
                  </a:cubicBezTo>
                  <a:lnTo>
                    <a:pt x="0" y="35883"/>
                  </a:lnTo>
                  <a:cubicBezTo>
                    <a:pt x="0" y="26366"/>
                    <a:pt x="3781" y="17239"/>
                    <a:pt x="10510" y="10510"/>
                  </a:cubicBezTo>
                  <a:cubicBezTo>
                    <a:pt x="17239" y="3781"/>
                    <a:pt x="26366" y="0"/>
                    <a:pt x="35883" y="0"/>
                  </a:cubicBezTo>
                  <a:close/>
                </a:path>
              </a:pathLst>
            </a:custGeom>
            <a:solidFill>
              <a:srgbClr val="F2BE4B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918436" cy="15694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807616" y="1659960"/>
            <a:ext cx="8977568" cy="5549076"/>
            <a:chOff x="0" y="0"/>
            <a:chExt cx="2364462" cy="146148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364462" cy="1461485"/>
            </a:xfrm>
            <a:custGeom>
              <a:avLst/>
              <a:gdLst/>
              <a:ahLst/>
              <a:cxnLst/>
              <a:rect l="l" t="t" r="r" b="b"/>
              <a:pathLst>
                <a:path w="2364462" h="1461485">
                  <a:moveTo>
                    <a:pt x="86236" y="0"/>
                  </a:moveTo>
                  <a:lnTo>
                    <a:pt x="2278226" y="0"/>
                  </a:lnTo>
                  <a:cubicBezTo>
                    <a:pt x="2325853" y="0"/>
                    <a:pt x="2364462" y="38609"/>
                    <a:pt x="2364462" y="86236"/>
                  </a:cubicBezTo>
                  <a:lnTo>
                    <a:pt x="2364462" y="1375249"/>
                  </a:lnTo>
                  <a:cubicBezTo>
                    <a:pt x="2364462" y="1398120"/>
                    <a:pt x="2355377" y="1420055"/>
                    <a:pt x="2339205" y="1436227"/>
                  </a:cubicBezTo>
                  <a:cubicBezTo>
                    <a:pt x="2323032" y="1452400"/>
                    <a:pt x="2301098" y="1461485"/>
                    <a:pt x="2278226" y="1461485"/>
                  </a:cubicBezTo>
                  <a:lnTo>
                    <a:pt x="86236" y="1461485"/>
                  </a:lnTo>
                  <a:cubicBezTo>
                    <a:pt x="63365" y="1461485"/>
                    <a:pt x="41430" y="1452400"/>
                    <a:pt x="25258" y="1436227"/>
                  </a:cubicBezTo>
                  <a:cubicBezTo>
                    <a:pt x="9086" y="1420055"/>
                    <a:pt x="0" y="1398120"/>
                    <a:pt x="0" y="1375249"/>
                  </a:cubicBezTo>
                  <a:lnTo>
                    <a:pt x="0" y="86236"/>
                  </a:lnTo>
                  <a:cubicBezTo>
                    <a:pt x="0" y="63365"/>
                    <a:pt x="9086" y="41430"/>
                    <a:pt x="25258" y="25258"/>
                  </a:cubicBezTo>
                  <a:cubicBezTo>
                    <a:pt x="41430" y="9086"/>
                    <a:pt x="63365" y="0"/>
                    <a:pt x="86236" y="0"/>
                  </a:cubicBezTo>
                  <a:close/>
                </a:path>
              </a:pathLst>
            </a:custGeom>
            <a:solidFill>
              <a:srgbClr val="231F20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2364462" cy="1509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655216" y="1507560"/>
            <a:ext cx="8977568" cy="5549076"/>
            <a:chOff x="0" y="0"/>
            <a:chExt cx="2364462" cy="146148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364462" cy="1461485"/>
            </a:xfrm>
            <a:custGeom>
              <a:avLst/>
              <a:gdLst/>
              <a:ahLst/>
              <a:cxnLst/>
              <a:rect l="l" t="t" r="r" b="b"/>
              <a:pathLst>
                <a:path w="2364462" h="1461485">
                  <a:moveTo>
                    <a:pt x="86236" y="0"/>
                  </a:moveTo>
                  <a:lnTo>
                    <a:pt x="2278226" y="0"/>
                  </a:lnTo>
                  <a:cubicBezTo>
                    <a:pt x="2325853" y="0"/>
                    <a:pt x="2364462" y="38609"/>
                    <a:pt x="2364462" y="86236"/>
                  </a:cubicBezTo>
                  <a:lnTo>
                    <a:pt x="2364462" y="1375249"/>
                  </a:lnTo>
                  <a:cubicBezTo>
                    <a:pt x="2364462" y="1398120"/>
                    <a:pt x="2355377" y="1420055"/>
                    <a:pt x="2339205" y="1436227"/>
                  </a:cubicBezTo>
                  <a:cubicBezTo>
                    <a:pt x="2323032" y="1452400"/>
                    <a:pt x="2301098" y="1461485"/>
                    <a:pt x="2278226" y="1461485"/>
                  </a:cubicBezTo>
                  <a:lnTo>
                    <a:pt x="86236" y="1461485"/>
                  </a:lnTo>
                  <a:cubicBezTo>
                    <a:pt x="63365" y="1461485"/>
                    <a:pt x="41430" y="1452400"/>
                    <a:pt x="25258" y="1436227"/>
                  </a:cubicBezTo>
                  <a:cubicBezTo>
                    <a:pt x="9086" y="1420055"/>
                    <a:pt x="0" y="1398120"/>
                    <a:pt x="0" y="1375249"/>
                  </a:cubicBezTo>
                  <a:lnTo>
                    <a:pt x="0" y="86236"/>
                  </a:lnTo>
                  <a:cubicBezTo>
                    <a:pt x="0" y="63365"/>
                    <a:pt x="9086" y="41430"/>
                    <a:pt x="25258" y="25258"/>
                  </a:cubicBezTo>
                  <a:cubicBezTo>
                    <a:pt x="41430" y="9086"/>
                    <a:pt x="63365" y="0"/>
                    <a:pt x="86236" y="0"/>
                  </a:cubicBezTo>
                  <a:close/>
                </a:path>
              </a:pathLst>
            </a:custGeom>
            <a:solidFill>
              <a:srgbClr val="9C52CF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2364462" cy="1509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 rot="-1234239">
            <a:off x="13800940" y="7133014"/>
            <a:ext cx="629166" cy="1071336"/>
          </a:xfrm>
          <a:custGeom>
            <a:avLst/>
            <a:gdLst/>
            <a:ahLst/>
            <a:cxnLst/>
            <a:rect l="l" t="t" r="r" b="b"/>
            <a:pathLst>
              <a:path w="629166" h="1071336">
                <a:moveTo>
                  <a:pt x="0" y="0"/>
                </a:moveTo>
                <a:lnTo>
                  <a:pt x="629166" y="0"/>
                </a:lnTo>
                <a:lnTo>
                  <a:pt x="629166" y="1071336"/>
                </a:lnTo>
                <a:lnTo>
                  <a:pt x="0" y="10713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5262266" y="2176080"/>
            <a:ext cx="7830726" cy="4108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53"/>
              </a:lnSpc>
            </a:pPr>
            <a:r>
              <a:rPr lang="en-US" sz="7609" b="1">
                <a:solidFill>
                  <a:srgbClr val="FFFFFF"/>
                </a:solidFill>
                <a:latin typeface="Hagrid Text Bold"/>
                <a:ea typeface="Hagrid Text Bold"/>
                <a:cs typeface="Hagrid Text Bold"/>
                <a:sym typeface="Hagrid Text Bold"/>
              </a:rPr>
              <a:t>Learning Activities with TikTok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4000500"/>
            <a:ext cx="18288000" cy="1828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10811" y="609890"/>
            <a:ext cx="15066377" cy="9067220"/>
          </a:xfrm>
          <a:custGeom>
            <a:avLst/>
            <a:gdLst/>
            <a:ahLst/>
            <a:cxnLst/>
            <a:rect l="l" t="t" r="r" b="b"/>
            <a:pathLst>
              <a:path w="15066377" h="9067220">
                <a:moveTo>
                  <a:pt x="0" y="0"/>
                </a:moveTo>
                <a:lnTo>
                  <a:pt x="15066378" y="0"/>
                </a:lnTo>
                <a:lnTo>
                  <a:pt x="15066378" y="9067220"/>
                </a:lnTo>
                <a:lnTo>
                  <a:pt x="0" y="90672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w="85725" cap="rnd">
            <a:solidFill>
              <a:srgbClr val="000000"/>
            </a:solidFill>
            <a:prstDash val="solid"/>
            <a:round/>
          </a:ln>
        </p:spPr>
      </p:sp>
      <p:sp>
        <p:nvSpPr>
          <p:cNvPr id="4" name="TextBox 4"/>
          <p:cNvSpPr txBox="1"/>
          <p:nvPr/>
        </p:nvSpPr>
        <p:spPr>
          <a:xfrm>
            <a:off x="2671218" y="5258559"/>
            <a:ext cx="14005971" cy="3438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62"/>
              </a:lnSpc>
            </a:pPr>
            <a:r>
              <a:rPr lang="en-US" sz="3901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⚠ Need clear instructions and learning goals</a:t>
            </a:r>
          </a:p>
          <a:p>
            <a:pPr algn="l">
              <a:lnSpc>
                <a:spcPts val="5462"/>
              </a:lnSpc>
            </a:pPr>
            <a:r>
              <a:rPr lang="en-US" sz="3901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⚠ Not all students have good internet access</a:t>
            </a:r>
          </a:p>
          <a:p>
            <a:pPr algn="l">
              <a:lnSpc>
                <a:spcPts val="5462"/>
              </a:lnSpc>
            </a:pPr>
            <a:r>
              <a:rPr lang="en-US" sz="3901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⚠ Privacy and safety concerns</a:t>
            </a:r>
          </a:p>
          <a:p>
            <a:pPr algn="l">
              <a:lnSpc>
                <a:spcPts val="5462"/>
              </a:lnSpc>
            </a:pPr>
            <a:r>
              <a:rPr lang="en-US" sz="3901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⚠ Teachers must check content carefully</a:t>
            </a:r>
          </a:p>
          <a:p>
            <a:pPr algn="l">
              <a:lnSpc>
                <a:spcPts val="5462"/>
              </a:lnSpc>
            </a:pPr>
            <a:endParaRPr lang="en-US" sz="3901">
              <a:solidFill>
                <a:srgbClr val="000000"/>
              </a:solidFill>
              <a:latin typeface="Hagrid Text"/>
              <a:ea typeface="Hagrid Text"/>
              <a:cs typeface="Hagrid Text"/>
              <a:sym typeface="Hagrid Text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6003764" y="2908532"/>
            <a:ext cx="7628929" cy="1355656"/>
            <a:chOff x="0" y="0"/>
            <a:chExt cx="2264668" cy="40243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64668" cy="402430"/>
            </a:xfrm>
            <a:custGeom>
              <a:avLst/>
              <a:gdLst/>
              <a:ahLst/>
              <a:cxnLst/>
              <a:rect l="l" t="t" r="r" b="b"/>
              <a:pathLst>
                <a:path w="2264668" h="402430">
                  <a:moveTo>
                    <a:pt x="57844" y="0"/>
                  </a:moveTo>
                  <a:lnTo>
                    <a:pt x="2206824" y="0"/>
                  </a:lnTo>
                  <a:cubicBezTo>
                    <a:pt x="2238770" y="0"/>
                    <a:pt x="2264668" y="25898"/>
                    <a:pt x="2264668" y="57844"/>
                  </a:cubicBezTo>
                  <a:lnTo>
                    <a:pt x="2264668" y="344586"/>
                  </a:lnTo>
                  <a:cubicBezTo>
                    <a:pt x="2264668" y="376532"/>
                    <a:pt x="2238770" y="402430"/>
                    <a:pt x="2206824" y="402430"/>
                  </a:cubicBezTo>
                  <a:lnTo>
                    <a:pt x="57844" y="402430"/>
                  </a:lnTo>
                  <a:cubicBezTo>
                    <a:pt x="25898" y="402430"/>
                    <a:pt x="0" y="376532"/>
                    <a:pt x="0" y="344586"/>
                  </a:cubicBezTo>
                  <a:lnTo>
                    <a:pt x="0" y="57844"/>
                  </a:lnTo>
                  <a:cubicBezTo>
                    <a:pt x="0" y="25898"/>
                    <a:pt x="25898" y="0"/>
                    <a:pt x="57844" y="0"/>
                  </a:cubicBezTo>
                  <a:close/>
                </a:path>
              </a:pathLst>
            </a:custGeom>
            <a:solidFill>
              <a:srgbClr val="9C52CF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2264668" cy="4691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99"/>
                </a:lnSpc>
                <a:spcBef>
                  <a:spcPct val="0"/>
                </a:spcBef>
              </a:pPr>
              <a:r>
                <a:rPr lang="en-US" sz="3499">
                  <a:solidFill>
                    <a:srgbClr val="000000"/>
                  </a:solidFill>
                  <a:latin typeface="Hagrid Text"/>
                  <a:ea typeface="Hagrid Text"/>
                  <a:cs typeface="Hagrid Text"/>
                  <a:sym typeface="Hagrid Text"/>
                </a:rPr>
                <a:t>Challenges to Consider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71218" y="1937622"/>
            <a:ext cx="2693054" cy="2693054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C52CF"/>
            </a:solidFill>
            <a:ln w="952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-377523">
            <a:off x="3159643" y="2843985"/>
            <a:ext cx="1672532" cy="1700160"/>
          </a:xfrm>
          <a:custGeom>
            <a:avLst/>
            <a:gdLst/>
            <a:ahLst/>
            <a:cxnLst/>
            <a:rect l="l" t="t" r="r" b="b"/>
            <a:pathLst>
              <a:path w="1672532" h="1700160">
                <a:moveTo>
                  <a:pt x="0" y="0"/>
                </a:moveTo>
                <a:lnTo>
                  <a:pt x="1672532" y="0"/>
                </a:lnTo>
                <a:lnTo>
                  <a:pt x="1672532" y="1700160"/>
                </a:lnTo>
                <a:lnTo>
                  <a:pt x="0" y="17001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679559" y="3465908"/>
            <a:ext cx="648409" cy="456316"/>
          </a:xfrm>
          <a:custGeom>
            <a:avLst/>
            <a:gdLst/>
            <a:ahLst/>
            <a:cxnLst/>
            <a:rect l="l" t="t" r="r" b="b"/>
            <a:pathLst>
              <a:path w="648409" h="456316">
                <a:moveTo>
                  <a:pt x="0" y="0"/>
                </a:moveTo>
                <a:lnTo>
                  <a:pt x="648409" y="0"/>
                </a:lnTo>
                <a:lnTo>
                  <a:pt x="648409" y="456315"/>
                </a:lnTo>
                <a:lnTo>
                  <a:pt x="0" y="4563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4000500"/>
            <a:ext cx="18288000" cy="1828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10811" y="609890"/>
            <a:ext cx="15066377" cy="9067220"/>
          </a:xfrm>
          <a:custGeom>
            <a:avLst/>
            <a:gdLst/>
            <a:ahLst/>
            <a:cxnLst/>
            <a:rect l="l" t="t" r="r" b="b"/>
            <a:pathLst>
              <a:path w="15066377" h="9067220">
                <a:moveTo>
                  <a:pt x="0" y="0"/>
                </a:moveTo>
                <a:lnTo>
                  <a:pt x="15066378" y="0"/>
                </a:lnTo>
                <a:lnTo>
                  <a:pt x="15066378" y="9067220"/>
                </a:lnTo>
                <a:lnTo>
                  <a:pt x="0" y="90672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w="85725" cap="rnd">
            <a:solidFill>
              <a:srgbClr val="000000"/>
            </a:solidFill>
            <a:prstDash val="solid"/>
            <a:round/>
          </a:ln>
        </p:spPr>
      </p:sp>
      <p:grpSp>
        <p:nvGrpSpPr>
          <p:cNvPr id="4" name="Group 4"/>
          <p:cNvGrpSpPr/>
          <p:nvPr/>
        </p:nvGrpSpPr>
        <p:grpSpPr>
          <a:xfrm>
            <a:off x="4318713" y="3136690"/>
            <a:ext cx="9212805" cy="1179512"/>
            <a:chOff x="0" y="0"/>
            <a:chExt cx="2734846" cy="35014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34846" cy="350141"/>
            </a:xfrm>
            <a:custGeom>
              <a:avLst/>
              <a:gdLst/>
              <a:ahLst/>
              <a:cxnLst/>
              <a:rect l="l" t="t" r="r" b="b"/>
              <a:pathLst>
                <a:path w="2734846" h="350141">
                  <a:moveTo>
                    <a:pt x="47900" y="0"/>
                  </a:moveTo>
                  <a:lnTo>
                    <a:pt x="2686946" y="0"/>
                  </a:lnTo>
                  <a:cubicBezTo>
                    <a:pt x="2713400" y="0"/>
                    <a:pt x="2734846" y="21445"/>
                    <a:pt x="2734846" y="47900"/>
                  </a:cubicBezTo>
                  <a:lnTo>
                    <a:pt x="2734846" y="302242"/>
                  </a:lnTo>
                  <a:cubicBezTo>
                    <a:pt x="2734846" y="328696"/>
                    <a:pt x="2713400" y="350141"/>
                    <a:pt x="2686946" y="350141"/>
                  </a:cubicBezTo>
                  <a:lnTo>
                    <a:pt x="47900" y="350141"/>
                  </a:lnTo>
                  <a:cubicBezTo>
                    <a:pt x="21445" y="350141"/>
                    <a:pt x="0" y="328696"/>
                    <a:pt x="0" y="302242"/>
                  </a:cubicBezTo>
                  <a:lnTo>
                    <a:pt x="0" y="47900"/>
                  </a:lnTo>
                  <a:cubicBezTo>
                    <a:pt x="0" y="21445"/>
                    <a:pt x="21445" y="0"/>
                    <a:pt x="47900" y="0"/>
                  </a:cubicBezTo>
                  <a:close/>
                </a:path>
              </a:pathLst>
            </a:custGeom>
            <a:solidFill>
              <a:srgbClr val="9C52CF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734846" cy="3977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649382" y="2347538"/>
            <a:ext cx="2693054" cy="2693054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C52CF"/>
            </a:solidFill>
            <a:ln w="952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133177" y="3060490"/>
            <a:ext cx="5074555" cy="1255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17"/>
              </a:lnSpc>
            </a:pPr>
            <a:r>
              <a:rPr lang="en-US" sz="3512" b="1">
                <a:solidFill>
                  <a:srgbClr val="FFFFFF"/>
                </a:solidFill>
                <a:latin typeface="Hagrid Text Bold"/>
                <a:ea typeface="Hagrid Text Bold"/>
                <a:cs typeface="Hagrid Text Bold"/>
                <a:sym typeface="Hagrid Text Bold"/>
              </a:rPr>
              <a:t>Benefits for Students</a:t>
            </a:r>
          </a:p>
        </p:txBody>
      </p:sp>
      <p:sp>
        <p:nvSpPr>
          <p:cNvPr id="11" name="Freeform 11"/>
          <p:cNvSpPr/>
          <p:nvPr/>
        </p:nvSpPr>
        <p:spPr>
          <a:xfrm>
            <a:off x="5679559" y="3465908"/>
            <a:ext cx="648409" cy="456316"/>
          </a:xfrm>
          <a:custGeom>
            <a:avLst/>
            <a:gdLst/>
            <a:ahLst/>
            <a:cxnLst/>
            <a:rect l="l" t="t" r="r" b="b"/>
            <a:pathLst>
              <a:path w="648409" h="456316">
                <a:moveTo>
                  <a:pt x="0" y="0"/>
                </a:moveTo>
                <a:lnTo>
                  <a:pt x="648409" y="0"/>
                </a:lnTo>
                <a:lnTo>
                  <a:pt x="648409" y="456315"/>
                </a:lnTo>
                <a:lnTo>
                  <a:pt x="0" y="4563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145145" y="2822997"/>
            <a:ext cx="1721832" cy="1721832"/>
          </a:xfrm>
          <a:custGeom>
            <a:avLst/>
            <a:gdLst/>
            <a:ahLst/>
            <a:cxnLst/>
            <a:rect l="l" t="t" r="r" b="b"/>
            <a:pathLst>
              <a:path w="1721832" h="1721832">
                <a:moveTo>
                  <a:pt x="0" y="0"/>
                </a:moveTo>
                <a:lnTo>
                  <a:pt x="1721832" y="0"/>
                </a:lnTo>
                <a:lnTo>
                  <a:pt x="1721832" y="1721833"/>
                </a:lnTo>
                <a:lnTo>
                  <a:pt x="0" y="17218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671218" y="5521954"/>
            <a:ext cx="12945564" cy="3701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8"/>
              </a:lnSpc>
            </a:pPr>
            <a:r>
              <a:rPr lang="en-US" sz="3506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✅ Build confidence</a:t>
            </a:r>
          </a:p>
          <a:p>
            <a:pPr algn="l">
              <a:lnSpc>
                <a:spcPts val="4908"/>
              </a:lnSpc>
            </a:pPr>
            <a:r>
              <a:rPr lang="en-US" sz="3506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✅ Practice pronunciation</a:t>
            </a:r>
          </a:p>
          <a:p>
            <a:pPr algn="l">
              <a:lnSpc>
                <a:spcPts val="4908"/>
              </a:lnSpc>
            </a:pPr>
            <a:r>
              <a:rPr lang="en-US" sz="3506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✅ Improve fluency</a:t>
            </a:r>
          </a:p>
          <a:p>
            <a:pPr algn="l">
              <a:lnSpc>
                <a:spcPts val="4908"/>
              </a:lnSpc>
            </a:pPr>
            <a:r>
              <a:rPr lang="en-US" sz="3506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✅ Learn to work in teams</a:t>
            </a:r>
          </a:p>
          <a:p>
            <a:pPr algn="l">
              <a:lnSpc>
                <a:spcPts val="4908"/>
              </a:lnSpc>
            </a:pPr>
            <a:r>
              <a:rPr lang="en-US" sz="3506">
                <a:solidFill>
                  <a:srgbClr val="000000"/>
                </a:solidFill>
                <a:latin typeface="Hagrid Text"/>
                <a:ea typeface="Hagrid Text"/>
                <a:cs typeface="Hagrid Text"/>
                <a:sym typeface="Hagrid Text"/>
              </a:rPr>
              <a:t>✅ Get feedback from peers</a:t>
            </a:r>
          </a:p>
          <a:p>
            <a:pPr algn="l">
              <a:lnSpc>
                <a:spcPts val="4908"/>
              </a:lnSpc>
            </a:pPr>
            <a:endParaRPr lang="en-US" sz="3506">
              <a:solidFill>
                <a:srgbClr val="000000"/>
              </a:solidFill>
              <a:latin typeface="Hagrid Text"/>
              <a:ea typeface="Hagrid Text"/>
              <a:cs typeface="Hagrid Text"/>
              <a:sym typeface="Hagrid Tex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315</Words>
  <Application>Microsoft Office PowerPoint</Application>
  <PresentationFormat>Custom</PresentationFormat>
  <Paragraphs>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TAN Headline</vt:lpstr>
      <vt:lpstr>Hagrid Text</vt:lpstr>
      <vt:lpstr>Hagrid Text Bold</vt:lpstr>
      <vt:lpstr>Calibri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Oranye Warna-Warni Cerah Presentasi tentang Ilmu Komunikasi</dc:title>
  <dc:creator>Lenovo</dc:creator>
  <cp:lastModifiedBy>pf4xs49f@outlook.com</cp:lastModifiedBy>
  <cp:revision>6</cp:revision>
  <dcterms:created xsi:type="dcterms:W3CDTF">2006-08-16T00:00:00Z</dcterms:created>
  <dcterms:modified xsi:type="dcterms:W3CDTF">2025-08-06T05:39:21Z</dcterms:modified>
  <dc:identifier>DAGvRDPlT7Q</dc:identifier>
</cp:coreProperties>
</file>