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3" r:id="rId10"/>
    <p:sldId id="259" r:id="rId11"/>
    <p:sldId id="260" r:id="rId12"/>
    <p:sldId id="261" r:id="rId13"/>
    <p:sldId id="262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AB1-0450-419F-8C08-0D060DB9E6FB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CB9-EC1D-4E74-A852-177DDC5D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5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AB1-0450-419F-8C08-0D060DB9E6FB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CB9-EC1D-4E74-A852-177DDC5D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5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AB1-0450-419F-8C08-0D060DB9E6FB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CB9-EC1D-4E74-A852-177DDC5DF5E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0965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AB1-0450-419F-8C08-0D060DB9E6FB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CB9-EC1D-4E74-A852-177DDC5D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79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AB1-0450-419F-8C08-0D060DB9E6FB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CB9-EC1D-4E74-A852-177DDC5DF5E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1993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AB1-0450-419F-8C08-0D060DB9E6FB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CB9-EC1D-4E74-A852-177DDC5D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90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AB1-0450-419F-8C08-0D060DB9E6FB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CB9-EC1D-4E74-A852-177DDC5D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20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AB1-0450-419F-8C08-0D060DB9E6FB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CB9-EC1D-4E74-A852-177DDC5D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4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AB1-0450-419F-8C08-0D060DB9E6FB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CB9-EC1D-4E74-A852-177DDC5D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4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AB1-0450-419F-8C08-0D060DB9E6FB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CB9-EC1D-4E74-A852-177DDC5D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3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AB1-0450-419F-8C08-0D060DB9E6FB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CB9-EC1D-4E74-A852-177DDC5D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AB1-0450-419F-8C08-0D060DB9E6FB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CB9-EC1D-4E74-A852-177DDC5D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4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AB1-0450-419F-8C08-0D060DB9E6FB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CB9-EC1D-4E74-A852-177DDC5D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AB1-0450-419F-8C08-0D060DB9E6FB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CB9-EC1D-4E74-A852-177DDC5D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9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AB1-0450-419F-8C08-0D060DB9E6FB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CB9-EC1D-4E74-A852-177DDC5D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5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4AB1-0450-419F-8C08-0D060DB9E6FB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D2CB9-EC1D-4E74-A852-177DDC5D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6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84AB1-0450-419F-8C08-0D060DB9E6FB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DD2CB9-EC1D-4E74-A852-177DDC5DF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7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ile:///F:/Asian" TargetMode="Externa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image" Target="../media/image2.png" /><Relationship Id="rId7" Type="http://schemas.openxmlformats.org/officeDocument/2006/relationships/image" Target="../media/image6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4" Type="http://schemas.openxmlformats.org/officeDocument/2006/relationships/image" Target="../media/image3.png" /><Relationship Id="rId9" Type="http://schemas.openxmlformats.org/officeDocument/2006/relationships/image" Target="../media/image8.png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D7FDB-034C-65C9-E833-93B707D83D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1800" dirty="0" err="1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Asesmen</a:t>
            </a:r>
            <a:r>
              <a:rPr lang="en-US" sz="2400" b="1" kern="1800" dirty="0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800" dirty="0" err="1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Formatif</a:t>
            </a:r>
            <a:r>
              <a:rPr lang="en-US" sz="2400" b="1" kern="1800" dirty="0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b="1" kern="1800" dirty="0" err="1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Sumatif</a:t>
            </a:r>
            <a:r>
              <a:rPr lang="en-US" sz="2400" b="1" kern="1800" dirty="0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800" dirty="0" err="1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b="1" kern="1800" dirty="0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800" dirty="0" err="1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Pembelajaran</a:t>
            </a:r>
            <a:r>
              <a:rPr lang="en-US" sz="2400" b="1" kern="1800" dirty="0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Bahasa Sunda </a:t>
            </a:r>
            <a:r>
              <a:rPr lang="en-US" sz="2400" b="1" kern="1800" dirty="0" err="1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Berbasis</a:t>
            </a:r>
            <a:r>
              <a:rPr lang="en-US" sz="2400" b="1" kern="1800" dirty="0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800" dirty="0" err="1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Kurikulum</a:t>
            </a:r>
            <a:r>
              <a:rPr lang="en-US" sz="2400" b="1" kern="1800" dirty="0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Merdeka</a:t>
            </a:r>
            <a:b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A4401C-F5AA-CB2B-37A7-FE36E9E36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1282" y="3429000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sz="1800" b="1" kern="1800" dirty="0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Oleh: Usep Kuswari, </a:t>
            </a:r>
            <a:r>
              <a:rPr lang="en-US" sz="1800" b="1" kern="1800" dirty="0" err="1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Ruhaliah</a:t>
            </a:r>
            <a:r>
              <a:rPr lang="en-US" sz="1800" b="1" kern="1800" dirty="0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Haris </a:t>
            </a:r>
            <a:r>
              <a:rPr lang="en-US" sz="1800" b="1" kern="1800" dirty="0" err="1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Santosa</a:t>
            </a:r>
            <a:r>
              <a:rPr lang="en-US" sz="1800" b="1" kern="1800" dirty="0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800" dirty="0" err="1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Nugraha</a:t>
            </a:r>
            <a:r>
              <a:rPr lang="en-US" sz="1800" b="1" kern="1800" dirty="0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kern="1800" dirty="0" err="1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Danan</a:t>
            </a:r>
            <a:r>
              <a:rPr lang="en-US" sz="1800" b="1" kern="1800" dirty="0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800" dirty="0" err="1">
                <a:solidFill>
                  <a:srgbClr val="111827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Darajat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48823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BBD3D-38A2-564F-F80F-A1881F6C5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8384"/>
            <a:ext cx="8596668" cy="678024"/>
          </a:xfrm>
        </p:spPr>
        <p:txBody>
          <a:bodyPr>
            <a:normAutofit fontScale="90000"/>
          </a:bodyPr>
          <a:lstStyle/>
          <a:p>
            <a:r>
              <a:rPr lang="en-US" sz="3600" b="1" kern="0" dirty="0">
                <a:solidFill>
                  <a:srgbClr val="1118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 </a:t>
            </a:r>
            <a:r>
              <a:rPr lang="en-US" sz="3600" b="1" kern="0" dirty="0" err="1">
                <a:solidFill>
                  <a:srgbClr val="1118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Asesmen</a:t>
            </a:r>
            <a:b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E5617-6FE4-494B-36EA-A889291CF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886409"/>
            <a:ext cx="9269099" cy="5154954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Observasi</a:t>
            </a:r>
            <a:endParaRPr lang="en-US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berkesinambungan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pengamatan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berkala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pembelajaran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Sunda.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Observasi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berbaais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peserta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didik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Observasi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aktivitas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rutin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Kinerja</a:t>
            </a:r>
            <a:endParaRPr lang="en-US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kinerja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asesmen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perfoamn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berbahasa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Sunda yang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menuntut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peserta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didik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mendemonstrasikan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mengaplikasikan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pengetahuannya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macam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konteks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kriteria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diinginkan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Asesmen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kinerja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praktik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membuat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portofolio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kern="100" dirty="0">
              <a:solidFill>
                <a:srgbClr val="52575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1800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</a:t>
            </a:r>
            <a:endParaRPr lang="en-US" sz="18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meliputi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perancangan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pelaksanaan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pelaporan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yang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diselesaikan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periode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697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B3EF8-18F1-4853-31D4-C81F3DB86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03853"/>
            <a:ext cx="9409058" cy="5537509"/>
          </a:xfrm>
        </p:spPr>
        <p:txBody>
          <a:bodyPr>
            <a:normAutofit lnSpcReduction="10000"/>
          </a:bodyPr>
          <a:lstStyle/>
          <a:p>
            <a:pPr marL="457200" marR="0" lvl="1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Tes </a:t>
            </a:r>
            <a:r>
              <a:rPr lang="en-US" sz="2000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tertulis</a:t>
            </a:r>
            <a:endParaRPr lang="en-US" sz="2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soal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jawaban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disajikan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tertulis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mengukur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memperoleh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peserta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didik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Tes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tertulis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berbentuk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esai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pilihan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ganda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uraian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bentuk-bentuk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tertulis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2000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 </a:t>
            </a:r>
            <a:r>
              <a:rPr lang="en-US" sz="2000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lisan</a:t>
            </a:r>
            <a:endParaRPr lang="en-US" sz="2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Pemberian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soal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pertanyaan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menuntut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peserta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didik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menjawabnya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klasikal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seluruh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kelompok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pembelajaran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kern="100" dirty="0">
              <a:solidFill>
                <a:srgbClr val="52575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000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Penugasan</a:t>
            </a:r>
            <a:endParaRPr lang="en-US" sz="2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Pemberian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peserta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didik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mengukur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memfasilitasi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peserta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didik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memperoleh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keterampilan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sikap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berbahasa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Sunda.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kern="0" dirty="0">
              <a:solidFill>
                <a:srgbClr val="52575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2000" kern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Portofolio</a:t>
            </a:r>
            <a:endParaRPr lang="en-US" sz="2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Kumpulan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hasil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penghargaan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karya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peserta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didik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bidang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yang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mencerminkan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perkembangannya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menyeluruh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holistis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kurun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2000" kern="0" dirty="0">
                <a:solidFill>
                  <a:srgbClr val="5257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41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6246F-1F9A-9D12-E2B1-D6DC9E482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888791"/>
          </a:xfrm>
        </p:spPr>
        <p:txBody>
          <a:bodyPr>
            <a:normAutofit fontScale="90000"/>
          </a:bodyPr>
          <a:lstStyle/>
          <a:p>
            <a:r>
              <a:rPr lang="en-US" sz="27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Bentuk</a:t>
            </a:r>
            <a:r>
              <a:rPr lang="en-US" sz="27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Asesmen</a:t>
            </a:r>
            <a:r>
              <a:rPr lang="en-US" sz="27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Formatif</a:t>
            </a:r>
            <a:r>
              <a:rPr lang="en-US" sz="27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7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Sumatif</a:t>
            </a:r>
            <a:r>
              <a:rPr lang="en-US" sz="27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7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Pembelajaran</a:t>
            </a:r>
            <a:r>
              <a:rPr lang="en-US" sz="27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Bahasa Sunda </a:t>
            </a:r>
            <a:r>
              <a:rPr lang="en-US" sz="27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27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lisan</a:t>
            </a:r>
            <a:b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AC369-E9B4-BA4E-DD64-5159BCB3B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147665"/>
            <a:ext cx="10071531" cy="4893697"/>
          </a:xfrm>
        </p:spPr>
        <p:txBody>
          <a:bodyPr>
            <a:normAutofit fontScale="92500"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kern="100" dirty="0" err="1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Diskusi</a:t>
            </a:r>
            <a:r>
              <a:rPr lang="en-US" sz="1800" b="1" kern="10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endParaRPr lang="en-US" sz="1800" kern="100" dirty="0">
              <a:solidFill>
                <a:srgbClr val="272727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5715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35940" algn="l"/>
                <a:tab pos="53657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Mengembangkan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kemampuan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berkomunikasi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murid di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depan</a:t>
            </a:r>
            <a:r>
              <a:rPr lang="en-US" sz="1800" kern="100" spc="-18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publik</a:t>
            </a:r>
            <a:r>
              <a:rPr lang="en-US" sz="1800" kern="100" spc="-17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dan</a:t>
            </a:r>
            <a:r>
              <a:rPr lang="en-US" sz="1800" kern="100" spc="-17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mengemukakan</a:t>
            </a:r>
            <a:r>
              <a:rPr lang="en-US" sz="1800" kern="100" spc="-17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pendapat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5715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35940" algn="l"/>
                <a:tab pos="53657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Melatih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murid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belajar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berdemokrasi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mendengarkan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menerima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pendapat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orang lain yang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mungkin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berbeda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dengannya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juga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merespons</a:t>
            </a:r>
            <a:r>
              <a:rPr lang="en-US" sz="1800" kern="100" spc="-34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pendapat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tersebut</a:t>
            </a:r>
            <a:r>
              <a:rPr lang="en-US" sz="1800" kern="100" spc="-19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kern="100" spc="-18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cara</a:t>
            </a:r>
            <a:r>
              <a:rPr lang="en-US" sz="1800" kern="100" spc="-19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yang</a:t>
            </a:r>
            <a:r>
              <a:rPr lang="en-US" sz="1800" kern="100" spc="-18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sopan</a:t>
            </a:r>
            <a:r>
              <a:rPr lang="en-US" sz="1800" kern="100" spc="-18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dan</a:t>
            </a:r>
            <a:r>
              <a:rPr lang="en-US" sz="1800" kern="100" spc="-19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simpatis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571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535940" algn="l"/>
                <a:tab pos="536575" algn="l"/>
              </a:tabLst>
            </a:pPr>
            <a:r>
              <a:rPr lang="en-US" sz="18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Produk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3365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35940" algn="l"/>
                <a:tab pos="53657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Membuat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produk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(digital,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karya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sastra,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dll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35940" algn="l"/>
                <a:tab pos="53657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Mengembangkan</a:t>
            </a:r>
            <a:r>
              <a:rPr lang="en-US" sz="1800" kern="100" spc="-17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kreativitas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berbahasa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Sunda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35940" algn="l"/>
                <a:tab pos="53657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Menanamkan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pengertian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mengenai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sebuah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peristiwa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berbahasa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 </a:t>
            </a:r>
            <a:r>
              <a:rPr lang="en-US" sz="1800" kern="100" dirty="0" err="1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Lisan</a:t>
            </a:r>
            <a:endParaRPr lang="en-US" sz="1800" kern="100" dirty="0">
              <a:solidFill>
                <a:srgbClr val="272727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35940" algn="l"/>
                <a:tab pos="53657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Kuis</a:t>
            </a:r>
            <a:r>
              <a:rPr lang="en-US" sz="1800" kern="100" spc="-23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tanya</a:t>
            </a:r>
            <a:r>
              <a:rPr lang="en-US" sz="1800" kern="100" spc="-23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jawab</a:t>
            </a:r>
            <a:r>
              <a:rPr lang="en-US" sz="1800" kern="100" spc="-23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secara</a:t>
            </a:r>
            <a:r>
              <a:rPr lang="en-US" sz="1800" kern="100" spc="-23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lisan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51498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35940" algn="l"/>
                <a:tab pos="53657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Mengonﬁrmasi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pemahaman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murid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35940" algn="l"/>
                <a:tab pos="53657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Menerapkan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umpan</a:t>
            </a:r>
            <a:r>
              <a:rPr lang="en-US" sz="1800" kern="100" spc="-32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balik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Drama</a:t>
            </a:r>
            <a:endParaRPr lang="en-US" sz="1800" kern="100" dirty="0">
              <a:solidFill>
                <a:srgbClr val="272727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35940" algn="l"/>
                <a:tab pos="53657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Mengembangkan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kemampuan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seni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peran</a:t>
            </a:r>
            <a:r>
              <a:rPr lang="en-US" sz="1800" kern="100" spc="-36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dan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berkomunikasi</a:t>
            </a:r>
            <a:r>
              <a:rPr lang="en-US" sz="1800" kern="100" spc="-13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murid.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35940" algn="l"/>
                <a:tab pos="53657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Mendorong</a:t>
            </a:r>
            <a:r>
              <a:rPr lang="en-US" sz="1800" kern="100" spc="-37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murid</a:t>
            </a:r>
            <a:r>
              <a:rPr lang="en-US" sz="1800" kern="100" spc="-36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kern="100" spc="-36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melihat</a:t>
            </a:r>
            <a:r>
              <a:rPr lang="en-US" sz="1800" kern="100" spc="-36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sebuah</a:t>
            </a:r>
            <a:r>
              <a:rPr lang="en-US" sz="1800" kern="100" spc="-36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masalah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perspektif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berbeda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sehingga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dapat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menumbuhkan</a:t>
            </a:r>
            <a:r>
              <a:rPr lang="en-US" sz="1800" kern="100" spc="-24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jiwa</a:t>
            </a:r>
            <a:r>
              <a:rPr lang="en-US" sz="1800" kern="100" spc="-24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empati</a:t>
            </a:r>
            <a:r>
              <a:rPr lang="en-US" sz="1800" kern="100" spc="-24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dan</a:t>
            </a:r>
            <a:r>
              <a:rPr lang="en-US" sz="1800" kern="100" spc="-24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berpikiran</a:t>
            </a:r>
            <a:r>
              <a:rPr lang="en-US" sz="1800" kern="100" spc="-24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kritis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murid.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 err="1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Presentasi</a:t>
            </a:r>
            <a:endParaRPr lang="en-US" sz="1800" kern="100" dirty="0">
              <a:solidFill>
                <a:srgbClr val="272727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35940" algn="l"/>
                <a:tab pos="53657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Mengembangkan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kemampuan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berkomunikasi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35940" algn="l"/>
                <a:tab pos="53657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Mendorong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murid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memahami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topik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presentasi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kern="100" spc="-15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mendalam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987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4E7D4-9863-4130-A75B-B4278068B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823476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Bentuk</a:t>
            </a: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Asesmen</a:t>
            </a: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Formatif</a:t>
            </a: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Sumatif</a:t>
            </a: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Pembelajaran</a:t>
            </a: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Bahasa Sunda </a:t>
            </a:r>
            <a:r>
              <a:rPr lang="en-US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Tertulis</a:t>
            </a:r>
            <a:b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00D21-3B9E-EFD2-7168-8D5C88635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22311"/>
            <a:ext cx="10407433" cy="4819052"/>
          </a:xfrm>
        </p:spPr>
        <p:txBody>
          <a:bodyPr>
            <a:normAutofit fontScale="925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 err="1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Reﬂeksi</a:t>
            </a:r>
            <a:endParaRPr lang="en-US" sz="1800" kern="100" dirty="0">
              <a:solidFill>
                <a:srgbClr val="272727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413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35940" algn="l"/>
                <a:tab pos="53657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Melatih</a:t>
            </a:r>
            <a:r>
              <a:rPr lang="en-US" sz="1800" kern="100" spc="-27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murid</a:t>
            </a:r>
            <a:r>
              <a:rPr lang="en-US" sz="1800" kern="100" spc="-27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kern="100" spc="-27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berperan</a:t>
            </a:r>
            <a:r>
              <a:rPr lang="en-US" sz="1800" kern="100" spc="-27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aktif</a:t>
            </a:r>
            <a:r>
              <a:rPr lang="en-US" sz="1800" kern="100" spc="-27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kern="100" spc="-27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mengevaluasi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pembelajaran</a:t>
            </a:r>
            <a:r>
              <a:rPr lang="en-US" sz="1800" kern="100" spc="-1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mereka</a:t>
            </a:r>
            <a:r>
              <a:rPr lang="en-US" sz="1800" kern="100" spc="-10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sendiri</a:t>
            </a:r>
            <a:r>
              <a:rPr lang="en-US" sz="1800" kern="100" spc="-10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dan</a:t>
            </a:r>
            <a:r>
              <a:rPr lang="en-US" sz="1800" kern="100" spc="-1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memikirkan</a:t>
            </a:r>
            <a:r>
              <a:rPr lang="en-US" sz="1800" kern="100" spc="-10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bagaimana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cara</a:t>
            </a:r>
            <a:r>
              <a:rPr lang="en-US" sz="1800" kern="100" spc="-14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mereka</a:t>
            </a:r>
            <a:r>
              <a:rPr lang="en-US" sz="1800" kern="100" spc="-14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dapat</a:t>
            </a:r>
            <a:r>
              <a:rPr lang="en-US" sz="1800" kern="100" spc="-14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memperbaiki</a:t>
            </a:r>
            <a:r>
              <a:rPr lang="en-US" sz="1800" kern="100" spc="-14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diri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14097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35940" algn="l"/>
                <a:tab pos="536575" algn="l"/>
              </a:tabLst>
            </a:pP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Hasil</a:t>
            </a:r>
            <a:r>
              <a:rPr lang="en-US" sz="1800" kern="100" spc="-32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reﬂeksi</a:t>
            </a:r>
            <a:r>
              <a:rPr lang="en-US" sz="1800" kern="100" spc="-33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ini</a:t>
            </a:r>
            <a:r>
              <a:rPr lang="en-US" sz="1800" kern="100" spc="-32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dapat</a:t>
            </a:r>
            <a:r>
              <a:rPr lang="en-US" sz="1800" kern="100" spc="-32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digunakan</a:t>
            </a:r>
            <a:r>
              <a:rPr lang="en-US" sz="1800" kern="100" spc="-32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guru</a:t>
            </a:r>
            <a:r>
              <a:rPr lang="en-US" sz="1800" kern="100" spc="-32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kern="100" spc="-32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melihat</a:t>
            </a:r>
            <a:r>
              <a:rPr lang="en-US" sz="1800" kern="100" spc="-32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sisi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lain</a:t>
            </a:r>
            <a:r>
              <a:rPr lang="en-US" sz="1800" kern="100" spc="-14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proses</a:t>
            </a:r>
            <a:r>
              <a:rPr lang="en-US" sz="1800" kern="100" spc="-13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pembelajaran</a:t>
            </a:r>
            <a:r>
              <a:rPr lang="en-US" sz="1800" kern="100" spc="-14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murid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 err="1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Jurnal</a:t>
            </a:r>
            <a:endParaRPr lang="en-US" sz="1800" kern="100" dirty="0">
              <a:solidFill>
                <a:srgbClr val="272727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464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35940" algn="l"/>
                <a:tab pos="53657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Melatih</a:t>
            </a:r>
            <a:r>
              <a:rPr lang="en-US" sz="1800" kern="100" spc="-34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kemampuan</a:t>
            </a:r>
            <a:r>
              <a:rPr lang="en-US" sz="1800" kern="100" spc="-33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murid</a:t>
            </a:r>
            <a:r>
              <a:rPr lang="en-US" sz="1800" kern="100" spc="-33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kern="100" spc="-33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mengorganisasi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dan</a:t>
            </a:r>
            <a:r>
              <a:rPr lang="en-US" sz="1800" kern="100" spc="-1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mengekspresikan</a:t>
            </a:r>
            <a:r>
              <a:rPr lang="en-US" sz="1800" kern="100" spc="-10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ide/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pemikiran</a:t>
            </a:r>
            <a:r>
              <a:rPr lang="en-US" sz="1800" kern="100" spc="-10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mereka</a:t>
            </a:r>
            <a:r>
              <a:rPr lang="en-US" sz="1800" kern="100" spc="-11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bentuk</a:t>
            </a:r>
            <a:r>
              <a:rPr lang="en-US" sz="1800" kern="100" spc="-1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tulisan.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30924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35940" algn="l"/>
                <a:tab pos="53657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Biasanya</a:t>
            </a:r>
            <a:r>
              <a:rPr lang="en-US" sz="1800" kern="100" spc="-14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ditulis</a:t>
            </a:r>
            <a:r>
              <a:rPr lang="en-US" sz="1800" kern="100" spc="-13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kern="100" spc="-13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bahasa</a:t>
            </a:r>
            <a:r>
              <a:rPr lang="en-US" sz="1800" kern="100" spc="-13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yang</a:t>
            </a:r>
            <a:r>
              <a:rPr lang="en-US" sz="1800" kern="100" spc="-13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kurang</a:t>
            </a:r>
            <a:r>
              <a:rPr lang="en-US" sz="1800" kern="100" spc="-13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formal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sehingga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memberikan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murid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kebebasan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berpikir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kreatif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309245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35940" algn="l"/>
                <a:tab pos="536575" algn="l"/>
              </a:tabLst>
            </a:pP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alat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murid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mereﬂeksikan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perkembangan</a:t>
            </a:r>
            <a:r>
              <a:rPr lang="en-US" sz="1800" kern="100" spc="-16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mereka</a:t>
            </a:r>
            <a:r>
              <a:rPr lang="en-US" sz="1800" kern="100" spc="-16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1800" kern="100" spc="-165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berkesinambungan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448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endParaRPr lang="en-US" sz="1800" kern="100" dirty="0">
              <a:solidFill>
                <a:srgbClr val="272727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413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70230" algn="l"/>
                <a:tab pos="57086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Mendorong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kemampuan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murid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mengeksplorasi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topik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mengkomunikasikan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pemahaman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mereka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cara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semenarik</a:t>
            </a:r>
            <a:r>
              <a:rPr lang="en-US" sz="1800" kern="100" spc="-36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mungkin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8448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 </a:t>
            </a:r>
            <a:r>
              <a:rPr lang="en-US" sz="1800" kern="100" dirty="0" err="1">
                <a:solidFill>
                  <a:srgbClr val="272727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Tertulis</a:t>
            </a:r>
            <a:endParaRPr lang="en-US" sz="1800" kern="100" dirty="0">
              <a:solidFill>
                <a:srgbClr val="272727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70230" algn="l"/>
                <a:tab pos="57086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Kuis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pilihan</a:t>
            </a:r>
            <a:r>
              <a:rPr lang="en-US" sz="1800" kern="100" spc="-28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ganda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70230" algn="l"/>
                <a:tab pos="57086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Kuis</a:t>
            </a:r>
            <a:r>
              <a:rPr lang="en-US" sz="1800" kern="100" spc="-14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pertanyaan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70230" algn="l"/>
                <a:tab pos="57086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Menerapkan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umpan</a:t>
            </a:r>
            <a:r>
              <a:rPr lang="en-US" sz="1800" kern="100" spc="-32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balik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237871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  <a:tabLst>
                <a:tab pos="535940" algn="l"/>
                <a:tab pos="536575" algn="l"/>
              </a:tabLst>
            </a:pP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Mengasah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keterampilan</a:t>
            </a:r>
            <a:r>
              <a:rPr lang="en-US" sz="1800" kern="100" spc="-15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menulis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akademis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murid,</a:t>
            </a:r>
            <a:r>
              <a:rPr lang="en-US" sz="1800" kern="100" spc="-3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seperti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mengembangkan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argumen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menyajikan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bukti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mencari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sumber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terpercaya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mendukung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argumen</a:t>
            </a:r>
            <a:r>
              <a:rPr lang="en-US" sz="1800" kern="100" spc="-11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dan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menggunakan</a:t>
            </a:r>
            <a:r>
              <a:rPr lang="en-US" sz="1800" kern="100" spc="-32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referensi</a:t>
            </a:r>
            <a:r>
              <a:rPr lang="en-US" sz="1800" kern="100" spc="-32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kern="100" spc="-325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spc="-115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tepat</a:t>
            </a:r>
            <a:endParaRPr lang="en-US" sz="1800" kern="100" spc="-115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793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ACE32-F087-DFDD-CF4D-0186AADB4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914535" cy="771331"/>
          </a:xfrm>
        </p:spPr>
        <p:txBody>
          <a:bodyPr>
            <a:normAutofit fontScale="90000"/>
          </a:bodyPr>
          <a:lstStyle/>
          <a:p>
            <a:r>
              <a:rPr lang="en-US" sz="2200" b="1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Umpan</a:t>
            </a:r>
            <a:r>
              <a:rPr lang="en-US" sz="2200" b="1" kern="100" spc="-275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200" b="1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Balik</a:t>
            </a:r>
            <a:br>
              <a:rPr lang="en-US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609972-2B26-46B5-C465-DF8511354BBA}"/>
              </a:ext>
            </a:extLst>
          </p:cNvPr>
          <p:cNvSpPr txBox="1"/>
          <p:nvPr/>
        </p:nvSpPr>
        <p:spPr>
          <a:xfrm>
            <a:off x="677333" y="2143736"/>
            <a:ext cx="9744961" cy="3633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07390" marR="0" indent="-65024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evaluasi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bagian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umpan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balik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pembelajaran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b="1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07390" marR="0" indent="-65024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asesmen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formatif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sumatif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diperlukan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umpan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balik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707390" marR="0" indent="-65024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Umpan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balik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kumpulan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mengenai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bagaimana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seseorang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kegiatan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707390" marR="0" indent="-65024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Umpan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balik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bagi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guru  </a:t>
            </a:r>
            <a:r>
              <a:rPr lang="en-US" sz="1800" kern="100" spc="-305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biasanya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berisi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-ha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pembelajaran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bahasa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Sunda  yang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sudah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707390" marR="0" indent="-65024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Kemudian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acuan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butuh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perbaikan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bisa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dikembangkan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aktivitas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selanjutnya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707390" marR="0" indent="-65024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Umpan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balik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bagi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peserta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didik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membantu</a:t>
            </a:r>
            <a:r>
              <a:rPr lang="en-US" sz="1800" kern="100" spc="-33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murid</a:t>
            </a:r>
            <a:r>
              <a:rPr lang="en-US" sz="1800" kern="100" spc="-325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kern="100" spc="-325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mengetahui</a:t>
            </a:r>
            <a:r>
              <a:rPr lang="en-US" sz="1800" kern="100" spc="-325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kelebihan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</a:t>
            </a:r>
            <a:r>
              <a:rPr lang="en-US" sz="1800" kern="100" spc="-75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kekurangan</a:t>
            </a:r>
            <a:r>
              <a:rPr lang="en-US" sz="1800" kern="100" spc="-7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mereka</a:t>
            </a:r>
            <a:r>
              <a:rPr lang="en-US" sz="1800" kern="100" spc="-75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1800" kern="100" spc="-7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murid</a:t>
            </a:r>
            <a:r>
              <a:rPr lang="en-US" sz="1800" kern="100" spc="-75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mengatur</a:t>
            </a:r>
            <a:r>
              <a:rPr lang="en-US" sz="1800" kern="100" spc="-345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1800" kern="100" spc="-345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merasa</a:t>
            </a:r>
            <a:r>
              <a:rPr lang="en-US" sz="1800" kern="100" spc="-345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berperan</a:t>
            </a:r>
            <a:r>
              <a:rPr lang="en-US" sz="1800" kern="100" spc="-345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kern="100" spc="-345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proses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pembelajaran</a:t>
            </a:r>
            <a:r>
              <a:rPr lang="en-US" sz="1800" kern="100" spc="-135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mereka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serta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memberikan</a:t>
            </a:r>
            <a:r>
              <a:rPr lang="en-US" sz="1800" kern="100" spc="-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umpan</a:t>
            </a:r>
            <a:r>
              <a:rPr lang="en-US" sz="1800" kern="100" spc="-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balik</a:t>
            </a:r>
            <a:r>
              <a:rPr lang="en-US" sz="1800" kern="100" spc="-95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1800" kern="100" spc="-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sesama</a:t>
            </a:r>
            <a:r>
              <a:rPr lang="en-US" sz="1800" kern="100" spc="-95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teman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juga</a:t>
            </a:r>
            <a:r>
              <a:rPr lang="en-US" sz="1800" kern="100" spc="-33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memberikan</a:t>
            </a:r>
            <a:r>
              <a:rPr lang="en-US" sz="1800" kern="100" spc="-33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kesempatan</a:t>
            </a:r>
            <a:r>
              <a:rPr lang="en-US" sz="1800" kern="100" spc="-325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bagi</a:t>
            </a:r>
            <a:r>
              <a:rPr lang="en-US" sz="1800" kern="100" spc="-33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murid</a:t>
            </a:r>
            <a:r>
              <a:rPr lang="en-US" sz="1800" kern="100" spc="-325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belajar</a:t>
            </a:r>
            <a:r>
              <a:rPr lang="en-US" sz="1800" kern="100" spc="-145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kern="100" spc="-14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satu</a:t>
            </a:r>
            <a:r>
              <a:rPr lang="en-US" sz="1800" kern="100" spc="-14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sama</a:t>
            </a:r>
            <a:r>
              <a:rPr lang="en-US" sz="1800" kern="100" spc="-14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lain.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351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F69C26-32D6-AC53-DE76-DC17E34EA34C}"/>
              </a:ext>
            </a:extLst>
          </p:cNvPr>
          <p:cNvSpPr txBox="1"/>
          <p:nvPr/>
        </p:nvSpPr>
        <p:spPr>
          <a:xfrm>
            <a:off x="-111967" y="-2413288"/>
            <a:ext cx="11504645" cy="6398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1224280" algn="just">
              <a:lnSpc>
                <a:spcPct val="100000"/>
              </a:lnSpc>
              <a:spcBef>
                <a:spcPts val="445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Mann, G. (2004). </a:t>
            </a:r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evaluation approach towards feedback “betterment” in an initial teacher training in EFL.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Diambil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tanggal</a:t>
            </a:r>
            <a:r>
              <a:rPr lang="en-US" sz="1800" kern="100" spc="-6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US" sz="1800" kern="100" spc="-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Agustus</a:t>
            </a:r>
            <a:r>
              <a:rPr lang="en-US" sz="1800" kern="100" spc="-7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2006</a:t>
            </a:r>
            <a:r>
              <a:rPr lang="en-US" sz="1800" kern="100" spc="-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kern="100" spc="-5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file://F:\</a:t>
            </a:r>
            <a:r>
              <a:rPr lang="en-US" sz="1800" kern="100" spc="-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en-US" sz="1800" kern="100" spc="-6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</a:t>
            </a:r>
            <a:r>
              <a:rPr lang="en-US" sz="1800" kern="100" spc="-6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Approach.htm.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1226185" algn="just">
              <a:lnSpc>
                <a:spcPct val="107000"/>
              </a:lnSpc>
              <a:spcBef>
                <a:spcPts val="575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Ming-Chung Yu. (2006)</a:t>
            </a:r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On the teaching of L2 </a:t>
            </a:r>
            <a:r>
              <a:rPr lang="en-US" sz="1800" i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sosiolinguistic</a:t>
            </a:r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competence in classroom settings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Diambil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tanggal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 September</a:t>
            </a:r>
            <a:r>
              <a:rPr lang="en-US" sz="1800" kern="100" spc="-9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2006,</a:t>
            </a:r>
            <a:r>
              <a:rPr lang="en-US" sz="1800" kern="100" spc="-9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1800" kern="100" spc="-7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solidFill>
                  <a:srgbClr val="0461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file://F:\Asian</a:t>
            </a:r>
            <a:r>
              <a:rPr lang="en-US" sz="1800" u="none" strike="noStrike" kern="100" spc="-90" dirty="0">
                <a:solidFill>
                  <a:srgbClr val="0461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EFL</a:t>
            </a:r>
            <a:r>
              <a:rPr lang="en-US" sz="1800" kern="100" spc="-8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</a:t>
            </a:r>
            <a:r>
              <a:rPr lang="en-US" sz="1800" kern="100" spc="-8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English</a:t>
            </a:r>
            <a:r>
              <a:rPr lang="en-US" sz="1800" kern="100" spc="-9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Language Teaching and Research</a:t>
            </a:r>
            <a:r>
              <a:rPr lang="en-US" sz="1800" kern="1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Articles.htm.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1228090" algn="just">
              <a:lnSpc>
                <a:spcPct val="107000"/>
              </a:lnSpc>
              <a:spcBef>
                <a:spcPts val="605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Nunan, D. (1992). </a:t>
            </a:r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methods in language learning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Cambridge: Cambridge University Press.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1228725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O’Malley, J.M. &amp; Pierce, L.V. (1996). </a:t>
            </a:r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Authentic assessment for English language learners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Practical approaches for teachers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New York: Addison Wesley Longman, Inc.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122809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Sanders, J.R. &amp;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Sullins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C.D. (2006). </a:t>
            </a:r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Evaluating school programs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(3rd ed). Thousand Oaks: Corwin Press.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122428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Stern, H. (1983). </a:t>
            </a:r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Fundamental concept of language teaching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London: Oxford University Press.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1226820" algn="just">
              <a:lnSpc>
                <a:spcPct val="107000"/>
              </a:lnSpc>
              <a:spcBef>
                <a:spcPts val="605"/>
              </a:spcBef>
              <a:spcAft>
                <a:spcPts val="800"/>
              </a:spcAft>
            </a:pP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Stronge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J.H. (2006). </a:t>
            </a:r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Evaluating teaching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London: Corwin Press.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Stufflebeam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L.D. &amp;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Shrinkfield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 (1985). </a:t>
            </a:r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Systematic evaluation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self–instructional guide to theory and practice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New York: Kluwer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Nijhoff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Publishing.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892175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Weiss, C.H. (1972). </a:t>
            </a:r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research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 for assessing program effectiveness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Toronto: Englewood Cliff.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1227455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Wholey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J.S., Harty, H.P., &amp; Newcomer, K.E. (1994). </a:t>
            </a:r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Handbook of practical program evaluation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San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Fransisco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Jossey-Bass Publishers.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885825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Worthen, B.R., &amp; Sanders, J.R. (2002). </a:t>
            </a:r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Educational evaluation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Theory and practice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55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2E384-6637-FA7F-1CCE-6F6D4185F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5036"/>
            <a:ext cx="8596668" cy="808653"/>
          </a:xfrm>
        </p:spPr>
        <p:txBody>
          <a:bodyPr>
            <a:normAutofit fontScale="90000"/>
          </a:bodyPr>
          <a:lstStyle/>
          <a:p>
            <a:r>
              <a:rPr lang="en-US" sz="3600" b="1" kern="0" dirty="0" err="1">
                <a:solidFill>
                  <a:srgbClr val="52575C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Pendahuluan</a:t>
            </a:r>
            <a:br>
              <a:rPr lang="en-US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707FE-6526-B414-595C-63C55BF0C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63689"/>
            <a:ext cx="9063825" cy="4977673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1" kern="0" dirty="0">
                <a:solidFill>
                  <a:srgbClr val="52575C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Peraturan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Menteri Pendidikan,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Kebudayaan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Riset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Teknologi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Republik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Indonesia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Nomor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2022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Standar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Pendidikan Pada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Pendidikan Anak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Usia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Dini,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Jenjang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Pendidikan Dasar, dan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Jenjang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Pendidikan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Menengah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Pemilihan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dan/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instrumen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sebagaimana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dimaksud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ayat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huruf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dilaksanakan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Pendidik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a.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mempertimbangkan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kebutuhan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dan b.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termuat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perencanaan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pembelajaran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Begitu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pula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prinsip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Asesmen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kurikulum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merdeka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menyatakan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asesmen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sebaiknya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meliputi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instrumen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pembelajaran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ditargetkat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guru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otonomi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merencanakan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mengunakan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teknik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asesmen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mempertimbangkan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kern="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arakteristik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mata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pelajaran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Sunda , </a:t>
            </a:r>
            <a:r>
              <a:rPr lang="en-US" kern="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arakteristik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kern="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emampuan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berbahasa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Sunda,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Capaian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Pembelajaran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Pembelajaran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daya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Pendukung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kern="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tersedia</a:t>
            </a:r>
            <a:r>
              <a:rPr lang="en-US" sz="1800" kern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46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D589C-F490-6171-84A8-F34487B30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75862"/>
            <a:ext cx="8951859" cy="5859624"/>
          </a:xfrm>
        </p:spPr>
        <p:txBody>
          <a:bodyPr/>
          <a:lstStyle/>
          <a:p>
            <a:pPr algn="just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Berdasarkan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paradigma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penilaian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berbasis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merdeka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belajar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(1)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asesmen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merujuk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kompetensi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di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dalamnya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tercakup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sikap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pengetahuan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keterampilan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Asesmen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terpadu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pembelajaran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(2)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melibatkan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peserta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didik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asesmen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melalui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penilaian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selfassessment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penilaian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antarteman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peerassessment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refleksi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pemberian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umpan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balik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antarteman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(peer feedback); (3)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pemberian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umpan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balik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mendeskripsikan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usaha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terbaik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menstimulasi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pikir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bertumbuh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memotivasi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peserta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didik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Asesmen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formatif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pembelajaran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bahasa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Sunda di SMP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formal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maupun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informal.</a:t>
            </a:r>
          </a:p>
          <a:p>
            <a:pPr algn="just"/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pernyataan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dikemukakan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oleh Brown (2004: 6)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bahwa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Asesmen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penilaian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formal,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tetapi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penilaian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formal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merupakan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Asesmen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Johnson &amp; Johnson (2002: 2)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mengemukakan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“You can have assessment without evaluation, but you cannot have evaluation without assessment”.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Penilaian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berarti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pengumpulan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kualitas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kuantitas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siswa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Penilaian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kemampuan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siswa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yaitu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(1)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menentukan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tingkat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pengetahuan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keterampilan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siswa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(2)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menangkap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kemajuan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tujuan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belajar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membantu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membuat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pengajaran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(3)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menyediakan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mempertimbangkan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tingkat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akhir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belajar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siswa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(Johnson &amp; Johnson, 2002: 6).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3DB18298-ABC1-25C7-9703-933937A1B6EB}"/>
              </a:ext>
            </a:extLst>
          </p:cNvPr>
          <p:cNvGrpSpPr>
            <a:grpSpLocks/>
          </p:cNvGrpSpPr>
          <p:nvPr/>
        </p:nvGrpSpPr>
        <p:grpSpPr bwMode="auto">
          <a:xfrm>
            <a:off x="1187709" y="630293"/>
            <a:ext cx="8310854" cy="4753470"/>
            <a:chOff x="2268" y="275"/>
            <a:chExt cx="8787" cy="37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9D38FAE-02E5-1EBE-62E4-DBCFD473B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1109"/>
              <a:ext cx="4394" cy="2866"/>
            </a:xfrm>
            <a:prstGeom prst="rect">
              <a:avLst/>
            </a:prstGeom>
            <a:solidFill>
              <a:srgbClr val="F9E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3" name="Freeform 4">
              <a:extLst>
                <a:ext uri="{FF2B5EF4-FFF2-40B4-BE49-F238E27FC236}">
                  <a16:creationId xmlns:a16="http://schemas.microsoft.com/office/drawing/2014/main" id="{56258429-2495-6499-A117-41EBA263C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" y="2517"/>
              <a:ext cx="1460" cy="1243"/>
            </a:xfrm>
            <a:custGeom>
              <a:avLst/>
              <a:gdLst>
                <a:gd name="T0" fmla="+- 0 5472 4464"/>
                <a:gd name="T1" fmla="*/ T0 w 1460"/>
                <a:gd name="T2" fmla="+- 0 2518 2518"/>
                <a:gd name="T3" fmla="*/ 2518 h 1243"/>
                <a:gd name="T4" fmla="+- 0 4464 4464"/>
                <a:gd name="T5" fmla="*/ T4 w 1460"/>
                <a:gd name="T6" fmla="+- 0 3024 2518"/>
                <a:gd name="T7" fmla="*/ 3024 h 1243"/>
                <a:gd name="T8" fmla="+- 0 4464 4464"/>
                <a:gd name="T9" fmla="*/ T8 w 1460"/>
                <a:gd name="T10" fmla="+- 0 3761 2518"/>
                <a:gd name="T11" fmla="*/ 3761 h 1243"/>
                <a:gd name="T12" fmla="+- 0 5924 4464"/>
                <a:gd name="T13" fmla="*/ T12 w 1460"/>
                <a:gd name="T14" fmla="+- 0 3027 2518"/>
                <a:gd name="T15" fmla="*/ 3027 h 1243"/>
                <a:gd name="T16" fmla="+- 0 5472 4464"/>
                <a:gd name="T17" fmla="*/ T16 w 1460"/>
                <a:gd name="T18" fmla="+- 0 2518 2518"/>
                <a:gd name="T19" fmla="*/ 2518 h 12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60" h="1243">
                  <a:moveTo>
                    <a:pt x="1008" y="0"/>
                  </a:moveTo>
                  <a:lnTo>
                    <a:pt x="0" y="506"/>
                  </a:lnTo>
                  <a:lnTo>
                    <a:pt x="0" y="1243"/>
                  </a:lnTo>
                  <a:lnTo>
                    <a:pt x="1460" y="509"/>
                  </a:lnTo>
                  <a:lnTo>
                    <a:pt x="1008" y="0"/>
                  </a:lnTo>
                  <a:close/>
                </a:path>
              </a:pathLst>
            </a:custGeom>
            <a:solidFill>
              <a:srgbClr val="FDC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C83A26A-048F-30F8-7A53-D90AC130963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4" y="1384"/>
              <a:ext cx="1461" cy="2375"/>
            </a:xfrm>
            <a:custGeom>
              <a:avLst/>
              <a:gdLst>
                <a:gd name="T0" fmla="+- 0 4465 3004"/>
                <a:gd name="T1" fmla="*/ T0 w 1461"/>
                <a:gd name="T2" fmla="+- 0 1385 1385"/>
                <a:gd name="T3" fmla="*/ 1385 h 2375"/>
                <a:gd name="T4" fmla="+- 0 3004 3004"/>
                <a:gd name="T5" fmla="*/ T4 w 1461"/>
                <a:gd name="T6" fmla="+- 0 3026 1385"/>
                <a:gd name="T7" fmla="*/ 3026 h 2375"/>
                <a:gd name="T8" fmla="+- 0 4465 3004"/>
                <a:gd name="T9" fmla="*/ T8 w 1461"/>
                <a:gd name="T10" fmla="+- 0 3760 1385"/>
                <a:gd name="T11" fmla="*/ 3760 h 2375"/>
                <a:gd name="T12" fmla="+- 0 4465 3004"/>
                <a:gd name="T13" fmla="*/ T12 w 1461"/>
                <a:gd name="T14" fmla="+- 0 1385 1385"/>
                <a:gd name="T15" fmla="*/ 1385 h 237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61" h="2375">
                  <a:moveTo>
                    <a:pt x="1461" y="0"/>
                  </a:moveTo>
                  <a:lnTo>
                    <a:pt x="0" y="1641"/>
                  </a:lnTo>
                  <a:lnTo>
                    <a:pt x="1461" y="2375"/>
                  </a:lnTo>
                  <a:lnTo>
                    <a:pt x="1461" y="0"/>
                  </a:lnTo>
                  <a:close/>
                </a:path>
              </a:pathLst>
            </a:custGeom>
            <a:solidFill>
              <a:srgbClr val="FAA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6C61BE94-8828-17ED-FFC9-285B8BB78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" y="1992"/>
              <a:ext cx="1008" cy="1030"/>
            </a:xfrm>
            <a:custGeom>
              <a:avLst/>
              <a:gdLst>
                <a:gd name="T0" fmla="+- 0 5005 4464"/>
                <a:gd name="T1" fmla="*/ T0 w 1008"/>
                <a:gd name="T2" fmla="+- 0 1993 1993"/>
                <a:gd name="T3" fmla="*/ 1993 h 1030"/>
                <a:gd name="T4" fmla="+- 0 4464 4464"/>
                <a:gd name="T5" fmla="*/ T4 w 1008"/>
                <a:gd name="T6" fmla="+- 0 2264 1993"/>
                <a:gd name="T7" fmla="*/ 2264 h 1030"/>
                <a:gd name="T8" fmla="+- 0 4464 4464"/>
                <a:gd name="T9" fmla="*/ T8 w 1008"/>
                <a:gd name="T10" fmla="+- 0 3023 1993"/>
                <a:gd name="T11" fmla="*/ 3023 h 1030"/>
                <a:gd name="T12" fmla="+- 0 5472 4464"/>
                <a:gd name="T13" fmla="*/ T12 w 1008"/>
                <a:gd name="T14" fmla="+- 0 2517 1993"/>
                <a:gd name="T15" fmla="*/ 2517 h 1030"/>
                <a:gd name="T16" fmla="+- 0 5005 4464"/>
                <a:gd name="T17" fmla="*/ T16 w 1008"/>
                <a:gd name="T18" fmla="+- 0 1993 1993"/>
                <a:gd name="T19" fmla="*/ 1993 h 103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8" h="1030">
                  <a:moveTo>
                    <a:pt x="541" y="0"/>
                  </a:moveTo>
                  <a:lnTo>
                    <a:pt x="0" y="271"/>
                  </a:lnTo>
                  <a:lnTo>
                    <a:pt x="0" y="1030"/>
                  </a:lnTo>
                  <a:lnTo>
                    <a:pt x="1008" y="524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F47E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1D0F9EAF-F5AA-1FE9-4589-24D873431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" y="1384"/>
              <a:ext cx="1008" cy="1638"/>
            </a:xfrm>
            <a:custGeom>
              <a:avLst/>
              <a:gdLst>
                <a:gd name="T0" fmla="+- 0 4465 3457"/>
                <a:gd name="T1" fmla="*/ T0 w 1008"/>
                <a:gd name="T2" fmla="+- 0 1385 1385"/>
                <a:gd name="T3" fmla="*/ 1385 h 1638"/>
                <a:gd name="T4" fmla="+- 0 3457 3457"/>
                <a:gd name="T5" fmla="*/ T4 w 1008"/>
                <a:gd name="T6" fmla="+- 0 2517 1385"/>
                <a:gd name="T7" fmla="*/ 2517 h 1638"/>
                <a:gd name="T8" fmla="+- 0 4465 3457"/>
                <a:gd name="T9" fmla="*/ T8 w 1008"/>
                <a:gd name="T10" fmla="+- 0 3023 1385"/>
                <a:gd name="T11" fmla="*/ 3023 h 1638"/>
                <a:gd name="T12" fmla="+- 0 4465 3457"/>
                <a:gd name="T13" fmla="*/ T12 w 1008"/>
                <a:gd name="T14" fmla="+- 0 1385 1385"/>
                <a:gd name="T15" fmla="*/ 1385 h 163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008" h="1638">
                  <a:moveTo>
                    <a:pt x="1008" y="0"/>
                  </a:moveTo>
                  <a:lnTo>
                    <a:pt x="0" y="1132"/>
                  </a:lnTo>
                  <a:lnTo>
                    <a:pt x="1008" y="1638"/>
                  </a:lnTo>
                  <a:lnTo>
                    <a:pt x="1008" y="0"/>
                  </a:lnTo>
                  <a:close/>
                </a:path>
              </a:pathLst>
            </a:custGeom>
            <a:solidFill>
              <a:srgbClr val="F16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1B949557-4228-1A59-3698-2CBCFFEA0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" y="1384"/>
              <a:ext cx="541" cy="879"/>
            </a:xfrm>
            <a:custGeom>
              <a:avLst/>
              <a:gdLst>
                <a:gd name="T0" fmla="+- 0 4464 4464"/>
                <a:gd name="T1" fmla="*/ T0 w 541"/>
                <a:gd name="T2" fmla="+- 0 1385 1385"/>
                <a:gd name="T3" fmla="*/ 1385 h 879"/>
                <a:gd name="T4" fmla="+- 0 4464 4464"/>
                <a:gd name="T5" fmla="*/ T4 w 541"/>
                <a:gd name="T6" fmla="+- 0 2264 1385"/>
                <a:gd name="T7" fmla="*/ 2264 h 879"/>
                <a:gd name="T8" fmla="+- 0 5005 4464"/>
                <a:gd name="T9" fmla="*/ T8 w 541"/>
                <a:gd name="T10" fmla="+- 0 1993 1385"/>
                <a:gd name="T11" fmla="*/ 1993 h 879"/>
                <a:gd name="T12" fmla="+- 0 4464 4464"/>
                <a:gd name="T13" fmla="*/ T12 w 541"/>
                <a:gd name="T14" fmla="+- 0 1385 1385"/>
                <a:gd name="T15" fmla="*/ 1385 h 8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41" h="879">
                  <a:moveTo>
                    <a:pt x="0" y="0"/>
                  </a:moveTo>
                  <a:lnTo>
                    <a:pt x="0" y="879"/>
                  </a:lnTo>
                  <a:lnTo>
                    <a:pt x="541" y="6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E9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E2EDDD16-F362-B1C0-76A3-1736C7911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3" y="1384"/>
              <a:ext cx="541" cy="879"/>
            </a:xfrm>
            <a:custGeom>
              <a:avLst/>
              <a:gdLst>
                <a:gd name="T0" fmla="+- 0 4464 3923"/>
                <a:gd name="T1" fmla="*/ T0 w 541"/>
                <a:gd name="T2" fmla="+- 0 1385 1385"/>
                <a:gd name="T3" fmla="*/ 1385 h 879"/>
                <a:gd name="T4" fmla="+- 0 3923 3923"/>
                <a:gd name="T5" fmla="*/ T4 w 541"/>
                <a:gd name="T6" fmla="+- 0 1993 1385"/>
                <a:gd name="T7" fmla="*/ 1993 h 879"/>
                <a:gd name="T8" fmla="+- 0 4464 3923"/>
                <a:gd name="T9" fmla="*/ T8 w 541"/>
                <a:gd name="T10" fmla="+- 0 2264 1385"/>
                <a:gd name="T11" fmla="*/ 2264 h 879"/>
                <a:gd name="T12" fmla="+- 0 4464 3923"/>
                <a:gd name="T13" fmla="*/ T12 w 541"/>
                <a:gd name="T14" fmla="+- 0 1385 1385"/>
                <a:gd name="T15" fmla="*/ 1385 h 8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41" h="879">
                  <a:moveTo>
                    <a:pt x="541" y="0"/>
                  </a:moveTo>
                  <a:lnTo>
                    <a:pt x="0" y="608"/>
                  </a:lnTo>
                  <a:lnTo>
                    <a:pt x="541" y="879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628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9" name="AutoShape 10">
              <a:extLst>
                <a:ext uri="{FF2B5EF4-FFF2-40B4-BE49-F238E27FC236}">
                  <a16:creationId xmlns:a16="http://schemas.microsoft.com/office/drawing/2014/main" id="{DA4D988E-C764-98F7-C034-24212DC25F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0" y="1426"/>
              <a:ext cx="3968" cy="2080"/>
            </a:xfrm>
            <a:custGeom>
              <a:avLst/>
              <a:gdLst>
                <a:gd name="T0" fmla="+- 0 2663 2480"/>
                <a:gd name="T1" fmla="*/ T0 w 3968"/>
                <a:gd name="T2" fmla="+- 0 1427 1427"/>
                <a:gd name="T3" fmla="*/ 1427 h 2080"/>
                <a:gd name="T4" fmla="+- 0 2533 2480"/>
                <a:gd name="T5" fmla="*/ T4 w 3968"/>
                <a:gd name="T6" fmla="+- 0 1480 1427"/>
                <a:gd name="T7" fmla="*/ 1480 h 2080"/>
                <a:gd name="T8" fmla="+- 0 2480 2480"/>
                <a:gd name="T9" fmla="*/ T8 w 3968"/>
                <a:gd name="T10" fmla="+- 0 1609 1427"/>
                <a:gd name="T11" fmla="*/ 1609 h 2080"/>
                <a:gd name="T12" fmla="+- 0 2533 2480"/>
                <a:gd name="T13" fmla="*/ T12 w 3968"/>
                <a:gd name="T14" fmla="+- 0 1739 1427"/>
                <a:gd name="T15" fmla="*/ 1739 h 2080"/>
                <a:gd name="T16" fmla="+- 0 2663 2480"/>
                <a:gd name="T17" fmla="*/ T16 w 3968"/>
                <a:gd name="T18" fmla="+- 0 1792 1427"/>
                <a:gd name="T19" fmla="*/ 1792 h 2080"/>
                <a:gd name="T20" fmla="+- 0 3752 2480"/>
                <a:gd name="T21" fmla="*/ T20 w 3968"/>
                <a:gd name="T22" fmla="+- 0 1778 1427"/>
                <a:gd name="T23" fmla="*/ 1778 h 2080"/>
                <a:gd name="T24" fmla="+- 0 3849 2480"/>
                <a:gd name="T25" fmla="*/ T24 w 3968"/>
                <a:gd name="T26" fmla="+- 0 1681 1427"/>
                <a:gd name="T27" fmla="*/ 1681 h 2080"/>
                <a:gd name="T28" fmla="+- 0 3849 2480"/>
                <a:gd name="T29" fmla="*/ T28 w 3968"/>
                <a:gd name="T30" fmla="+- 0 1538 1427"/>
                <a:gd name="T31" fmla="*/ 1538 h 2080"/>
                <a:gd name="T32" fmla="+- 0 3752 2480"/>
                <a:gd name="T33" fmla="*/ T32 w 3968"/>
                <a:gd name="T34" fmla="+- 0 1441 1427"/>
                <a:gd name="T35" fmla="*/ 1441 h 2080"/>
                <a:gd name="T36" fmla="+- 0 4497 2480"/>
                <a:gd name="T37" fmla="*/ T36 w 3968"/>
                <a:gd name="T38" fmla="+- 0 1705 1427"/>
                <a:gd name="T39" fmla="*/ 1705 h 2080"/>
                <a:gd name="T40" fmla="+- 0 4363 2480"/>
                <a:gd name="T41" fmla="*/ T40 w 3968"/>
                <a:gd name="T42" fmla="+- 0 1718 1427"/>
                <a:gd name="T43" fmla="*/ 1718 h 2080"/>
                <a:gd name="T44" fmla="+- 0 4271 2480"/>
                <a:gd name="T45" fmla="*/ T44 w 3968"/>
                <a:gd name="T46" fmla="+- 0 1810 1427"/>
                <a:gd name="T47" fmla="*/ 1810 h 2080"/>
                <a:gd name="T48" fmla="+- 0 4271 2480"/>
                <a:gd name="T49" fmla="*/ T48 w 3968"/>
                <a:gd name="T50" fmla="+- 0 1945 1427"/>
                <a:gd name="T51" fmla="*/ 1945 h 2080"/>
                <a:gd name="T52" fmla="+- 0 4363 2480"/>
                <a:gd name="T53" fmla="*/ T52 w 3968"/>
                <a:gd name="T54" fmla="+- 0 2037 1427"/>
                <a:gd name="T55" fmla="*/ 2037 h 2080"/>
                <a:gd name="T56" fmla="+- 0 4497 2480"/>
                <a:gd name="T57" fmla="*/ T56 w 3968"/>
                <a:gd name="T58" fmla="+- 0 2050 1427"/>
                <a:gd name="T59" fmla="*/ 2050 h 2080"/>
                <a:gd name="T60" fmla="+- 0 4619 2480"/>
                <a:gd name="T61" fmla="*/ T60 w 3968"/>
                <a:gd name="T62" fmla="+- 0 2000 1427"/>
                <a:gd name="T63" fmla="*/ 2000 h 2080"/>
                <a:gd name="T64" fmla="+- 0 4670 2480"/>
                <a:gd name="T65" fmla="*/ T64 w 3968"/>
                <a:gd name="T66" fmla="+- 0 1877 1427"/>
                <a:gd name="T67" fmla="*/ 1877 h 2080"/>
                <a:gd name="T68" fmla="+- 0 4619 2480"/>
                <a:gd name="T69" fmla="*/ T68 w 3968"/>
                <a:gd name="T70" fmla="+- 0 1755 1427"/>
                <a:gd name="T71" fmla="*/ 1755 h 2080"/>
                <a:gd name="T72" fmla="+- 0 4497 2480"/>
                <a:gd name="T73" fmla="*/ T72 w 3968"/>
                <a:gd name="T74" fmla="+- 0 1705 1427"/>
                <a:gd name="T75" fmla="*/ 1705 h 2080"/>
                <a:gd name="T76" fmla="+- 0 4429 2480"/>
                <a:gd name="T77" fmla="*/ T76 w 3968"/>
                <a:gd name="T78" fmla="+- 0 3163 1427"/>
                <a:gd name="T79" fmla="*/ 3163 h 2080"/>
                <a:gd name="T80" fmla="+- 0 4308 2480"/>
                <a:gd name="T81" fmla="*/ T80 w 3968"/>
                <a:gd name="T82" fmla="+- 0 3213 1427"/>
                <a:gd name="T83" fmla="*/ 3213 h 2080"/>
                <a:gd name="T84" fmla="+- 0 4257 2480"/>
                <a:gd name="T85" fmla="*/ T84 w 3968"/>
                <a:gd name="T86" fmla="+- 0 3335 1427"/>
                <a:gd name="T87" fmla="*/ 3335 h 2080"/>
                <a:gd name="T88" fmla="+- 0 4308 2480"/>
                <a:gd name="T89" fmla="*/ T88 w 3968"/>
                <a:gd name="T90" fmla="+- 0 3457 1427"/>
                <a:gd name="T91" fmla="*/ 3457 h 2080"/>
                <a:gd name="T92" fmla="+- 0 4429 2480"/>
                <a:gd name="T93" fmla="*/ T92 w 3968"/>
                <a:gd name="T94" fmla="+- 0 3507 1427"/>
                <a:gd name="T95" fmla="*/ 3507 h 2080"/>
                <a:gd name="T96" fmla="+- 0 4565 2480"/>
                <a:gd name="T97" fmla="*/ T96 w 3968"/>
                <a:gd name="T98" fmla="+- 0 3494 1427"/>
                <a:gd name="T99" fmla="*/ 3494 h 2080"/>
                <a:gd name="T100" fmla="+- 0 4657 2480"/>
                <a:gd name="T101" fmla="*/ T100 w 3968"/>
                <a:gd name="T102" fmla="+- 0 3402 1427"/>
                <a:gd name="T103" fmla="*/ 3402 h 2080"/>
                <a:gd name="T104" fmla="+- 0 4657 2480"/>
                <a:gd name="T105" fmla="*/ T104 w 3968"/>
                <a:gd name="T106" fmla="+- 0 3268 1427"/>
                <a:gd name="T107" fmla="*/ 3268 h 2080"/>
                <a:gd name="T108" fmla="+- 0 4565 2480"/>
                <a:gd name="T109" fmla="*/ T108 w 3968"/>
                <a:gd name="T110" fmla="+- 0 3176 1427"/>
                <a:gd name="T111" fmla="*/ 3176 h 2080"/>
                <a:gd name="T112" fmla="+- 0 4521 2480"/>
                <a:gd name="T113" fmla="*/ T112 w 3968"/>
                <a:gd name="T114" fmla="+- 0 2397 1427"/>
                <a:gd name="T115" fmla="*/ 2397 h 2080"/>
                <a:gd name="T116" fmla="+- 0 4338 2480"/>
                <a:gd name="T117" fmla="*/ T116 w 3968"/>
                <a:gd name="T118" fmla="+- 0 2410 1427"/>
                <a:gd name="T119" fmla="*/ 2410 h 2080"/>
                <a:gd name="T120" fmla="+- 0 4245 2480"/>
                <a:gd name="T121" fmla="*/ T120 w 3968"/>
                <a:gd name="T122" fmla="+- 0 2504 1427"/>
                <a:gd name="T123" fmla="*/ 2504 h 2080"/>
                <a:gd name="T124" fmla="+- 0 4245 2480"/>
                <a:gd name="T125" fmla="*/ T124 w 3968"/>
                <a:gd name="T126" fmla="+- 0 2640 1427"/>
                <a:gd name="T127" fmla="*/ 2640 h 2080"/>
                <a:gd name="T128" fmla="+- 0 4338 2480"/>
                <a:gd name="T129" fmla="*/ T128 w 3968"/>
                <a:gd name="T130" fmla="+- 0 2734 1427"/>
                <a:gd name="T131" fmla="*/ 2734 h 2080"/>
                <a:gd name="T132" fmla="+- 0 4521 2480"/>
                <a:gd name="T133" fmla="*/ T132 w 3968"/>
                <a:gd name="T134" fmla="+- 0 2748 1427"/>
                <a:gd name="T135" fmla="*/ 2748 h 2080"/>
                <a:gd name="T136" fmla="+- 0 4645 2480"/>
                <a:gd name="T137" fmla="*/ T136 w 3968"/>
                <a:gd name="T138" fmla="+- 0 2696 1427"/>
                <a:gd name="T139" fmla="*/ 2696 h 2080"/>
                <a:gd name="T140" fmla="+- 0 4697 2480"/>
                <a:gd name="T141" fmla="*/ T140 w 3968"/>
                <a:gd name="T142" fmla="+- 0 2572 1427"/>
                <a:gd name="T143" fmla="*/ 2572 h 2080"/>
                <a:gd name="T144" fmla="+- 0 4645 2480"/>
                <a:gd name="T145" fmla="*/ T144 w 3968"/>
                <a:gd name="T146" fmla="+- 0 2448 1427"/>
                <a:gd name="T147" fmla="*/ 2448 h 2080"/>
                <a:gd name="T148" fmla="+- 0 4521 2480"/>
                <a:gd name="T149" fmla="*/ T148 w 3968"/>
                <a:gd name="T150" fmla="+- 0 2397 1427"/>
                <a:gd name="T151" fmla="*/ 2397 h 2080"/>
                <a:gd name="T152" fmla="+- 0 5247 2480"/>
                <a:gd name="T153" fmla="*/ T152 w 3968"/>
                <a:gd name="T154" fmla="+- 0 1427 1427"/>
                <a:gd name="T155" fmla="*/ 1427 h 2080"/>
                <a:gd name="T156" fmla="+- 0 5118 2480"/>
                <a:gd name="T157" fmla="*/ T156 w 3968"/>
                <a:gd name="T158" fmla="+- 0 1480 1427"/>
                <a:gd name="T159" fmla="*/ 1480 h 2080"/>
                <a:gd name="T160" fmla="+- 0 5064 2480"/>
                <a:gd name="T161" fmla="*/ T160 w 3968"/>
                <a:gd name="T162" fmla="+- 0 1609 1427"/>
                <a:gd name="T163" fmla="*/ 1609 h 2080"/>
                <a:gd name="T164" fmla="+- 0 5118 2480"/>
                <a:gd name="T165" fmla="*/ T164 w 3968"/>
                <a:gd name="T166" fmla="+- 0 1739 1427"/>
                <a:gd name="T167" fmla="*/ 1739 h 2080"/>
                <a:gd name="T168" fmla="+- 0 5247 2480"/>
                <a:gd name="T169" fmla="*/ T168 w 3968"/>
                <a:gd name="T170" fmla="+- 0 1792 1427"/>
                <a:gd name="T171" fmla="*/ 1792 h 2080"/>
                <a:gd name="T172" fmla="+- 0 6336 2480"/>
                <a:gd name="T173" fmla="*/ T172 w 3968"/>
                <a:gd name="T174" fmla="+- 0 1778 1427"/>
                <a:gd name="T175" fmla="*/ 1778 h 2080"/>
                <a:gd name="T176" fmla="+- 0 6434 2480"/>
                <a:gd name="T177" fmla="*/ T176 w 3968"/>
                <a:gd name="T178" fmla="+- 0 1681 1427"/>
                <a:gd name="T179" fmla="*/ 1681 h 2080"/>
                <a:gd name="T180" fmla="+- 0 6434 2480"/>
                <a:gd name="T181" fmla="*/ T180 w 3968"/>
                <a:gd name="T182" fmla="+- 0 1538 1427"/>
                <a:gd name="T183" fmla="*/ 1538 h 2080"/>
                <a:gd name="T184" fmla="+- 0 6336 2480"/>
                <a:gd name="T185" fmla="*/ T184 w 3968"/>
                <a:gd name="T186" fmla="+- 0 1441 1427"/>
                <a:gd name="T187" fmla="*/ 1441 h 20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</a:cxnLst>
              <a:rect l="0" t="0" r="r" b="b"/>
              <a:pathLst>
                <a:path w="3968" h="2080">
                  <a:moveTo>
                    <a:pt x="1201" y="0"/>
                  </a:moveTo>
                  <a:lnTo>
                    <a:pt x="183" y="0"/>
                  </a:lnTo>
                  <a:lnTo>
                    <a:pt x="111" y="14"/>
                  </a:lnTo>
                  <a:lnTo>
                    <a:pt x="53" y="53"/>
                  </a:lnTo>
                  <a:lnTo>
                    <a:pt x="14" y="111"/>
                  </a:lnTo>
                  <a:lnTo>
                    <a:pt x="0" y="182"/>
                  </a:lnTo>
                  <a:lnTo>
                    <a:pt x="14" y="254"/>
                  </a:lnTo>
                  <a:lnTo>
                    <a:pt x="53" y="312"/>
                  </a:lnTo>
                  <a:lnTo>
                    <a:pt x="111" y="351"/>
                  </a:lnTo>
                  <a:lnTo>
                    <a:pt x="183" y="365"/>
                  </a:lnTo>
                  <a:lnTo>
                    <a:pt x="1201" y="365"/>
                  </a:lnTo>
                  <a:lnTo>
                    <a:pt x="1272" y="351"/>
                  </a:lnTo>
                  <a:lnTo>
                    <a:pt x="1330" y="312"/>
                  </a:lnTo>
                  <a:lnTo>
                    <a:pt x="1369" y="254"/>
                  </a:lnTo>
                  <a:lnTo>
                    <a:pt x="1384" y="182"/>
                  </a:lnTo>
                  <a:lnTo>
                    <a:pt x="1369" y="111"/>
                  </a:lnTo>
                  <a:lnTo>
                    <a:pt x="1330" y="53"/>
                  </a:lnTo>
                  <a:lnTo>
                    <a:pt x="1272" y="14"/>
                  </a:lnTo>
                  <a:lnTo>
                    <a:pt x="1201" y="0"/>
                  </a:lnTo>
                  <a:close/>
                  <a:moveTo>
                    <a:pt x="2017" y="278"/>
                  </a:moveTo>
                  <a:lnTo>
                    <a:pt x="1951" y="278"/>
                  </a:lnTo>
                  <a:lnTo>
                    <a:pt x="1883" y="291"/>
                  </a:lnTo>
                  <a:lnTo>
                    <a:pt x="1828" y="328"/>
                  </a:lnTo>
                  <a:lnTo>
                    <a:pt x="1791" y="383"/>
                  </a:lnTo>
                  <a:lnTo>
                    <a:pt x="1778" y="450"/>
                  </a:lnTo>
                  <a:lnTo>
                    <a:pt x="1791" y="518"/>
                  </a:lnTo>
                  <a:lnTo>
                    <a:pt x="1828" y="573"/>
                  </a:lnTo>
                  <a:lnTo>
                    <a:pt x="1883" y="610"/>
                  </a:lnTo>
                  <a:lnTo>
                    <a:pt x="1951" y="623"/>
                  </a:lnTo>
                  <a:lnTo>
                    <a:pt x="2017" y="623"/>
                  </a:lnTo>
                  <a:lnTo>
                    <a:pt x="2084" y="610"/>
                  </a:lnTo>
                  <a:lnTo>
                    <a:pt x="2139" y="573"/>
                  </a:lnTo>
                  <a:lnTo>
                    <a:pt x="2176" y="518"/>
                  </a:lnTo>
                  <a:lnTo>
                    <a:pt x="2190" y="450"/>
                  </a:lnTo>
                  <a:lnTo>
                    <a:pt x="2176" y="383"/>
                  </a:lnTo>
                  <a:lnTo>
                    <a:pt x="2139" y="328"/>
                  </a:lnTo>
                  <a:lnTo>
                    <a:pt x="2084" y="291"/>
                  </a:lnTo>
                  <a:lnTo>
                    <a:pt x="2017" y="278"/>
                  </a:lnTo>
                  <a:close/>
                  <a:moveTo>
                    <a:pt x="2018" y="1736"/>
                  </a:moveTo>
                  <a:lnTo>
                    <a:pt x="1949" y="1736"/>
                  </a:lnTo>
                  <a:lnTo>
                    <a:pt x="1882" y="1749"/>
                  </a:lnTo>
                  <a:lnTo>
                    <a:pt x="1828" y="1786"/>
                  </a:lnTo>
                  <a:lnTo>
                    <a:pt x="1791" y="1841"/>
                  </a:lnTo>
                  <a:lnTo>
                    <a:pt x="1777" y="1908"/>
                  </a:lnTo>
                  <a:lnTo>
                    <a:pt x="1791" y="1975"/>
                  </a:lnTo>
                  <a:lnTo>
                    <a:pt x="1828" y="2030"/>
                  </a:lnTo>
                  <a:lnTo>
                    <a:pt x="1882" y="2067"/>
                  </a:lnTo>
                  <a:lnTo>
                    <a:pt x="1949" y="2080"/>
                  </a:lnTo>
                  <a:lnTo>
                    <a:pt x="2018" y="2080"/>
                  </a:lnTo>
                  <a:lnTo>
                    <a:pt x="2085" y="2067"/>
                  </a:lnTo>
                  <a:lnTo>
                    <a:pt x="2140" y="2030"/>
                  </a:lnTo>
                  <a:lnTo>
                    <a:pt x="2177" y="1975"/>
                  </a:lnTo>
                  <a:lnTo>
                    <a:pt x="2191" y="1908"/>
                  </a:lnTo>
                  <a:lnTo>
                    <a:pt x="2177" y="1841"/>
                  </a:lnTo>
                  <a:lnTo>
                    <a:pt x="2140" y="1786"/>
                  </a:lnTo>
                  <a:lnTo>
                    <a:pt x="2085" y="1749"/>
                  </a:lnTo>
                  <a:lnTo>
                    <a:pt x="2018" y="1736"/>
                  </a:lnTo>
                  <a:close/>
                  <a:moveTo>
                    <a:pt x="2041" y="970"/>
                  </a:moveTo>
                  <a:lnTo>
                    <a:pt x="1926" y="970"/>
                  </a:lnTo>
                  <a:lnTo>
                    <a:pt x="1858" y="983"/>
                  </a:lnTo>
                  <a:lnTo>
                    <a:pt x="1802" y="1021"/>
                  </a:lnTo>
                  <a:lnTo>
                    <a:pt x="1765" y="1077"/>
                  </a:lnTo>
                  <a:lnTo>
                    <a:pt x="1751" y="1145"/>
                  </a:lnTo>
                  <a:lnTo>
                    <a:pt x="1765" y="1213"/>
                  </a:lnTo>
                  <a:lnTo>
                    <a:pt x="1802" y="1269"/>
                  </a:lnTo>
                  <a:lnTo>
                    <a:pt x="1858" y="1307"/>
                  </a:lnTo>
                  <a:lnTo>
                    <a:pt x="1926" y="1321"/>
                  </a:lnTo>
                  <a:lnTo>
                    <a:pt x="2041" y="1321"/>
                  </a:lnTo>
                  <a:lnTo>
                    <a:pt x="2110" y="1307"/>
                  </a:lnTo>
                  <a:lnTo>
                    <a:pt x="2165" y="1269"/>
                  </a:lnTo>
                  <a:lnTo>
                    <a:pt x="2203" y="1213"/>
                  </a:lnTo>
                  <a:lnTo>
                    <a:pt x="2217" y="1145"/>
                  </a:lnTo>
                  <a:lnTo>
                    <a:pt x="2203" y="1077"/>
                  </a:lnTo>
                  <a:lnTo>
                    <a:pt x="2165" y="1021"/>
                  </a:lnTo>
                  <a:lnTo>
                    <a:pt x="2110" y="983"/>
                  </a:lnTo>
                  <a:lnTo>
                    <a:pt x="2041" y="970"/>
                  </a:lnTo>
                  <a:close/>
                  <a:moveTo>
                    <a:pt x="3785" y="0"/>
                  </a:moveTo>
                  <a:lnTo>
                    <a:pt x="2767" y="0"/>
                  </a:lnTo>
                  <a:lnTo>
                    <a:pt x="2696" y="14"/>
                  </a:lnTo>
                  <a:lnTo>
                    <a:pt x="2638" y="53"/>
                  </a:lnTo>
                  <a:lnTo>
                    <a:pt x="2598" y="111"/>
                  </a:lnTo>
                  <a:lnTo>
                    <a:pt x="2584" y="182"/>
                  </a:lnTo>
                  <a:lnTo>
                    <a:pt x="2598" y="254"/>
                  </a:lnTo>
                  <a:lnTo>
                    <a:pt x="2638" y="312"/>
                  </a:lnTo>
                  <a:lnTo>
                    <a:pt x="2696" y="351"/>
                  </a:lnTo>
                  <a:lnTo>
                    <a:pt x="2767" y="365"/>
                  </a:lnTo>
                  <a:lnTo>
                    <a:pt x="3785" y="365"/>
                  </a:lnTo>
                  <a:lnTo>
                    <a:pt x="3856" y="351"/>
                  </a:lnTo>
                  <a:lnTo>
                    <a:pt x="3914" y="312"/>
                  </a:lnTo>
                  <a:lnTo>
                    <a:pt x="3954" y="254"/>
                  </a:lnTo>
                  <a:lnTo>
                    <a:pt x="3968" y="182"/>
                  </a:lnTo>
                  <a:lnTo>
                    <a:pt x="3954" y="111"/>
                  </a:lnTo>
                  <a:lnTo>
                    <a:pt x="3914" y="53"/>
                  </a:lnTo>
                  <a:lnTo>
                    <a:pt x="3856" y="14"/>
                  </a:lnTo>
                  <a:lnTo>
                    <a:pt x="3785" y="0"/>
                  </a:lnTo>
                  <a:close/>
                </a:path>
              </a:pathLst>
            </a:custGeom>
            <a:solidFill>
              <a:srgbClr val="F8E6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EA47561-31E4-A818-6515-409A6074DC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1" y="1109"/>
              <a:ext cx="4394" cy="2866"/>
            </a:xfrm>
            <a:prstGeom prst="rect">
              <a:avLst/>
            </a:prstGeom>
            <a:solidFill>
              <a:srgbClr val="FAF1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8078D6B-47FB-FEEF-FA58-B1772D47CE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1" y="275"/>
              <a:ext cx="4394" cy="835"/>
            </a:xfrm>
            <a:prstGeom prst="rect">
              <a:avLst/>
            </a:prstGeom>
            <a:solidFill>
              <a:srgbClr val="55A4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BD390C6E-3F06-87A4-31C3-1C4A85225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8" y="2517"/>
              <a:ext cx="1460" cy="1243"/>
            </a:xfrm>
            <a:custGeom>
              <a:avLst/>
              <a:gdLst>
                <a:gd name="T0" fmla="+- 0 9865 8858"/>
                <a:gd name="T1" fmla="*/ T0 w 1460"/>
                <a:gd name="T2" fmla="+- 0 2518 2518"/>
                <a:gd name="T3" fmla="*/ 2518 h 1243"/>
                <a:gd name="T4" fmla="+- 0 8858 8858"/>
                <a:gd name="T5" fmla="*/ T4 w 1460"/>
                <a:gd name="T6" fmla="+- 0 3024 2518"/>
                <a:gd name="T7" fmla="*/ 3024 h 1243"/>
                <a:gd name="T8" fmla="+- 0 8858 8858"/>
                <a:gd name="T9" fmla="*/ T8 w 1460"/>
                <a:gd name="T10" fmla="+- 0 3761 2518"/>
                <a:gd name="T11" fmla="*/ 3761 h 1243"/>
                <a:gd name="T12" fmla="+- 0 10318 8858"/>
                <a:gd name="T13" fmla="*/ T12 w 1460"/>
                <a:gd name="T14" fmla="+- 0 3027 2518"/>
                <a:gd name="T15" fmla="*/ 3027 h 1243"/>
                <a:gd name="T16" fmla="+- 0 9865 8858"/>
                <a:gd name="T17" fmla="*/ T16 w 1460"/>
                <a:gd name="T18" fmla="+- 0 2518 2518"/>
                <a:gd name="T19" fmla="*/ 2518 h 124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460" h="1243">
                  <a:moveTo>
                    <a:pt x="1007" y="0"/>
                  </a:moveTo>
                  <a:lnTo>
                    <a:pt x="0" y="506"/>
                  </a:lnTo>
                  <a:lnTo>
                    <a:pt x="0" y="1243"/>
                  </a:lnTo>
                  <a:lnTo>
                    <a:pt x="1460" y="509"/>
                  </a:lnTo>
                  <a:lnTo>
                    <a:pt x="1007" y="0"/>
                  </a:lnTo>
                  <a:close/>
                </a:path>
              </a:pathLst>
            </a:custGeom>
            <a:solidFill>
              <a:srgbClr val="7E99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1F22B0AC-6EEF-D915-CBF6-FC91B23F92C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7" y="1384"/>
              <a:ext cx="1461" cy="2375"/>
            </a:xfrm>
            <a:custGeom>
              <a:avLst/>
              <a:gdLst>
                <a:gd name="T0" fmla="+- 0 8858 7397"/>
                <a:gd name="T1" fmla="*/ T0 w 1461"/>
                <a:gd name="T2" fmla="+- 0 1385 1385"/>
                <a:gd name="T3" fmla="*/ 1385 h 2375"/>
                <a:gd name="T4" fmla="+- 0 7397 7397"/>
                <a:gd name="T5" fmla="*/ T4 w 1461"/>
                <a:gd name="T6" fmla="+- 0 3026 1385"/>
                <a:gd name="T7" fmla="*/ 3026 h 2375"/>
                <a:gd name="T8" fmla="+- 0 8858 7397"/>
                <a:gd name="T9" fmla="*/ T8 w 1461"/>
                <a:gd name="T10" fmla="+- 0 3760 1385"/>
                <a:gd name="T11" fmla="*/ 3760 h 2375"/>
                <a:gd name="T12" fmla="+- 0 8858 7397"/>
                <a:gd name="T13" fmla="*/ T12 w 1461"/>
                <a:gd name="T14" fmla="+- 0 1385 1385"/>
                <a:gd name="T15" fmla="*/ 1385 h 237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461" h="2375">
                  <a:moveTo>
                    <a:pt x="1461" y="0"/>
                  </a:moveTo>
                  <a:lnTo>
                    <a:pt x="0" y="1641"/>
                  </a:lnTo>
                  <a:lnTo>
                    <a:pt x="1461" y="2375"/>
                  </a:lnTo>
                  <a:lnTo>
                    <a:pt x="1461" y="0"/>
                  </a:lnTo>
                  <a:close/>
                </a:path>
              </a:pathLst>
            </a:custGeom>
            <a:solidFill>
              <a:srgbClr val="6284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C2499B36-0B3A-C10F-5379-FF4D0ACF1D1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8" y="1992"/>
              <a:ext cx="1007" cy="1030"/>
            </a:xfrm>
            <a:custGeom>
              <a:avLst/>
              <a:gdLst>
                <a:gd name="T0" fmla="+- 0 9399 8858"/>
                <a:gd name="T1" fmla="*/ T0 w 1007"/>
                <a:gd name="T2" fmla="+- 0 1993 1993"/>
                <a:gd name="T3" fmla="*/ 1993 h 1030"/>
                <a:gd name="T4" fmla="+- 0 8858 8858"/>
                <a:gd name="T5" fmla="*/ T4 w 1007"/>
                <a:gd name="T6" fmla="+- 0 2264 1993"/>
                <a:gd name="T7" fmla="*/ 2264 h 1030"/>
                <a:gd name="T8" fmla="+- 0 8858 8858"/>
                <a:gd name="T9" fmla="*/ T8 w 1007"/>
                <a:gd name="T10" fmla="+- 0 3023 1993"/>
                <a:gd name="T11" fmla="*/ 3023 h 1030"/>
                <a:gd name="T12" fmla="+- 0 9865 8858"/>
                <a:gd name="T13" fmla="*/ T12 w 1007"/>
                <a:gd name="T14" fmla="+- 0 2517 1993"/>
                <a:gd name="T15" fmla="*/ 2517 h 1030"/>
                <a:gd name="T16" fmla="+- 0 9399 8858"/>
                <a:gd name="T17" fmla="*/ T16 w 1007"/>
                <a:gd name="T18" fmla="+- 0 1993 1993"/>
                <a:gd name="T19" fmla="*/ 1993 h 103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7" h="1030">
                  <a:moveTo>
                    <a:pt x="541" y="0"/>
                  </a:moveTo>
                  <a:lnTo>
                    <a:pt x="0" y="271"/>
                  </a:lnTo>
                  <a:lnTo>
                    <a:pt x="0" y="1030"/>
                  </a:lnTo>
                  <a:lnTo>
                    <a:pt x="1007" y="524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F47E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3249C819-AB06-72B4-4260-BA7E22EAB8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50" y="1384"/>
              <a:ext cx="1008" cy="1638"/>
            </a:xfrm>
            <a:custGeom>
              <a:avLst/>
              <a:gdLst>
                <a:gd name="T0" fmla="+- 0 8858 7850"/>
                <a:gd name="T1" fmla="*/ T0 w 1008"/>
                <a:gd name="T2" fmla="+- 0 1385 1385"/>
                <a:gd name="T3" fmla="*/ 1385 h 1638"/>
                <a:gd name="T4" fmla="+- 0 7850 7850"/>
                <a:gd name="T5" fmla="*/ T4 w 1008"/>
                <a:gd name="T6" fmla="+- 0 2517 1385"/>
                <a:gd name="T7" fmla="*/ 2517 h 1638"/>
                <a:gd name="T8" fmla="+- 0 8858 7850"/>
                <a:gd name="T9" fmla="*/ T8 w 1008"/>
                <a:gd name="T10" fmla="+- 0 3023 1385"/>
                <a:gd name="T11" fmla="*/ 3023 h 1638"/>
                <a:gd name="T12" fmla="+- 0 8858 7850"/>
                <a:gd name="T13" fmla="*/ T12 w 1008"/>
                <a:gd name="T14" fmla="+- 0 1385 1385"/>
                <a:gd name="T15" fmla="*/ 1385 h 163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008" h="1638">
                  <a:moveTo>
                    <a:pt x="1008" y="0"/>
                  </a:moveTo>
                  <a:lnTo>
                    <a:pt x="0" y="1132"/>
                  </a:lnTo>
                  <a:lnTo>
                    <a:pt x="1008" y="1638"/>
                  </a:lnTo>
                  <a:lnTo>
                    <a:pt x="1008" y="0"/>
                  </a:lnTo>
                  <a:close/>
                </a:path>
              </a:pathLst>
            </a:custGeom>
            <a:solidFill>
              <a:srgbClr val="F166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0FFE5860-DDA8-9FE1-9C38-72DE70EEB7D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8" y="1384"/>
              <a:ext cx="541" cy="879"/>
            </a:xfrm>
            <a:custGeom>
              <a:avLst/>
              <a:gdLst>
                <a:gd name="T0" fmla="+- 0 8858 8858"/>
                <a:gd name="T1" fmla="*/ T0 w 541"/>
                <a:gd name="T2" fmla="+- 0 1385 1385"/>
                <a:gd name="T3" fmla="*/ 1385 h 879"/>
                <a:gd name="T4" fmla="+- 0 8858 8858"/>
                <a:gd name="T5" fmla="*/ T4 w 541"/>
                <a:gd name="T6" fmla="+- 0 2264 1385"/>
                <a:gd name="T7" fmla="*/ 2264 h 879"/>
                <a:gd name="T8" fmla="+- 0 9399 8858"/>
                <a:gd name="T9" fmla="*/ T8 w 541"/>
                <a:gd name="T10" fmla="+- 0 1993 1385"/>
                <a:gd name="T11" fmla="*/ 1993 h 879"/>
                <a:gd name="T12" fmla="+- 0 8858 8858"/>
                <a:gd name="T13" fmla="*/ T12 w 541"/>
                <a:gd name="T14" fmla="+- 0 1385 1385"/>
                <a:gd name="T15" fmla="*/ 1385 h 8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41" h="879">
                  <a:moveTo>
                    <a:pt x="0" y="0"/>
                  </a:moveTo>
                  <a:lnTo>
                    <a:pt x="0" y="879"/>
                  </a:lnTo>
                  <a:lnTo>
                    <a:pt x="541" y="6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CC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BDA44F9C-7DF8-35E1-DAE6-BCA958EB9C5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7" y="1384"/>
              <a:ext cx="541" cy="879"/>
            </a:xfrm>
            <a:custGeom>
              <a:avLst/>
              <a:gdLst>
                <a:gd name="T0" fmla="+- 0 8858 8317"/>
                <a:gd name="T1" fmla="*/ T0 w 541"/>
                <a:gd name="T2" fmla="+- 0 1385 1385"/>
                <a:gd name="T3" fmla="*/ 1385 h 879"/>
                <a:gd name="T4" fmla="+- 0 8317 8317"/>
                <a:gd name="T5" fmla="*/ T4 w 541"/>
                <a:gd name="T6" fmla="+- 0 1993 1385"/>
                <a:gd name="T7" fmla="*/ 1993 h 879"/>
                <a:gd name="T8" fmla="+- 0 8858 8317"/>
                <a:gd name="T9" fmla="*/ T8 w 541"/>
                <a:gd name="T10" fmla="+- 0 2264 1385"/>
                <a:gd name="T11" fmla="*/ 2264 h 879"/>
                <a:gd name="T12" fmla="+- 0 8858 8317"/>
                <a:gd name="T13" fmla="*/ T12 w 541"/>
                <a:gd name="T14" fmla="+- 0 1385 1385"/>
                <a:gd name="T15" fmla="*/ 1385 h 87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541" h="879">
                  <a:moveTo>
                    <a:pt x="541" y="0"/>
                  </a:moveTo>
                  <a:lnTo>
                    <a:pt x="0" y="608"/>
                  </a:lnTo>
                  <a:lnTo>
                    <a:pt x="541" y="879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FAA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8" name="AutoShape 19">
              <a:extLst>
                <a:ext uri="{FF2B5EF4-FFF2-40B4-BE49-F238E27FC236}">
                  <a16:creationId xmlns:a16="http://schemas.microsoft.com/office/drawing/2014/main" id="{D541468E-CB90-DB49-A318-1A7DDDBB08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4" y="1426"/>
              <a:ext cx="3968" cy="2080"/>
            </a:xfrm>
            <a:custGeom>
              <a:avLst/>
              <a:gdLst>
                <a:gd name="T0" fmla="+- 0 7056 6874"/>
                <a:gd name="T1" fmla="*/ T0 w 3968"/>
                <a:gd name="T2" fmla="+- 0 1427 1427"/>
                <a:gd name="T3" fmla="*/ 1427 h 2080"/>
                <a:gd name="T4" fmla="+- 0 6927 6874"/>
                <a:gd name="T5" fmla="*/ T4 w 3968"/>
                <a:gd name="T6" fmla="+- 0 1480 1427"/>
                <a:gd name="T7" fmla="*/ 1480 h 2080"/>
                <a:gd name="T8" fmla="+- 0 6874 6874"/>
                <a:gd name="T9" fmla="*/ T8 w 3968"/>
                <a:gd name="T10" fmla="+- 0 1609 1427"/>
                <a:gd name="T11" fmla="*/ 1609 h 2080"/>
                <a:gd name="T12" fmla="+- 0 6927 6874"/>
                <a:gd name="T13" fmla="*/ T12 w 3968"/>
                <a:gd name="T14" fmla="+- 0 1739 1427"/>
                <a:gd name="T15" fmla="*/ 1739 h 2080"/>
                <a:gd name="T16" fmla="+- 0 7056 6874"/>
                <a:gd name="T17" fmla="*/ T16 w 3968"/>
                <a:gd name="T18" fmla="+- 0 1792 1427"/>
                <a:gd name="T19" fmla="*/ 1792 h 2080"/>
                <a:gd name="T20" fmla="+- 0 8146 6874"/>
                <a:gd name="T21" fmla="*/ T20 w 3968"/>
                <a:gd name="T22" fmla="+- 0 1778 1427"/>
                <a:gd name="T23" fmla="*/ 1778 h 2080"/>
                <a:gd name="T24" fmla="+- 0 8243 6874"/>
                <a:gd name="T25" fmla="*/ T24 w 3968"/>
                <a:gd name="T26" fmla="+- 0 1681 1427"/>
                <a:gd name="T27" fmla="*/ 1681 h 2080"/>
                <a:gd name="T28" fmla="+- 0 8243 6874"/>
                <a:gd name="T29" fmla="*/ T28 w 3968"/>
                <a:gd name="T30" fmla="+- 0 1538 1427"/>
                <a:gd name="T31" fmla="*/ 1538 h 2080"/>
                <a:gd name="T32" fmla="+- 0 8146 6874"/>
                <a:gd name="T33" fmla="*/ T32 w 3968"/>
                <a:gd name="T34" fmla="+- 0 1441 1427"/>
                <a:gd name="T35" fmla="*/ 1441 h 2080"/>
                <a:gd name="T36" fmla="+- 0 8891 6874"/>
                <a:gd name="T37" fmla="*/ T36 w 3968"/>
                <a:gd name="T38" fmla="+- 0 1705 1427"/>
                <a:gd name="T39" fmla="*/ 1705 h 2080"/>
                <a:gd name="T40" fmla="+- 0 8757 6874"/>
                <a:gd name="T41" fmla="*/ T40 w 3968"/>
                <a:gd name="T42" fmla="+- 0 1718 1427"/>
                <a:gd name="T43" fmla="*/ 1718 h 2080"/>
                <a:gd name="T44" fmla="+- 0 8665 6874"/>
                <a:gd name="T45" fmla="*/ T44 w 3968"/>
                <a:gd name="T46" fmla="+- 0 1810 1427"/>
                <a:gd name="T47" fmla="*/ 1810 h 2080"/>
                <a:gd name="T48" fmla="+- 0 8665 6874"/>
                <a:gd name="T49" fmla="*/ T48 w 3968"/>
                <a:gd name="T50" fmla="+- 0 1945 1427"/>
                <a:gd name="T51" fmla="*/ 1945 h 2080"/>
                <a:gd name="T52" fmla="+- 0 8757 6874"/>
                <a:gd name="T53" fmla="*/ T52 w 3968"/>
                <a:gd name="T54" fmla="+- 0 2037 1427"/>
                <a:gd name="T55" fmla="*/ 2037 h 2080"/>
                <a:gd name="T56" fmla="+- 0 8891 6874"/>
                <a:gd name="T57" fmla="*/ T56 w 3968"/>
                <a:gd name="T58" fmla="+- 0 2050 1427"/>
                <a:gd name="T59" fmla="*/ 2050 h 2080"/>
                <a:gd name="T60" fmla="+- 0 9013 6874"/>
                <a:gd name="T61" fmla="*/ T60 w 3968"/>
                <a:gd name="T62" fmla="+- 0 2000 1427"/>
                <a:gd name="T63" fmla="*/ 2000 h 2080"/>
                <a:gd name="T64" fmla="+- 0 9064 6874"/>
                <a:gd name="T65" fmla="*/ T64 w 3968"/>
                <a:gd name="T66" fmla="+- 0 1877 1427"/>
                <a:gd name="T67" fmla="*/ 1877 h 2080"/>
                <a:gd name="T68" fmla="+- 0 9013 6874"/>
                <a:gd name="T69" fmla="*/ T68 w 3968"/>
                <a:gd name="T70" fmla="+- 0 1755 1427"/>
                <a:gd name="T71" fmla="*/ 1755 h 2080"/>
                <a:gd name="T72" fmla="+- 0 8891 6874"/>
                <a:gd name="T73" fmla="*/ T72 w 3968"/>
                <a:gd name="T74" fmla="+- 0 1705 1427"/>
                <a:gd name="T75" fmla="*/ 1705 h 2080"/>
                <a:gd name="T76" fmla="+- 0 8823 6874"/>
                <a:gd name="T77" fmla="*/ T76 w 3968"/>
                <a:gd name="T78" fmla="+- 0 3163 1427"/>
                <a:gd name="T79" fmla="*/ 3163 h 2080"/>
                <a:gd name="T80" fmla="+- 0 8701 6874"/>
                <a:gd name="T81" fmla="*/ T80 w 3968"/>
                <a:gd name="T82" fmla="+- 0 3213 1427"/>
                <a:gd name="T83" fmla="*/ 3213 h 2080"/>
                <a:gd name="T84" fmla="+- 0 8651 6874"/>
                <a:gd name="T85" fmla="*/ T84 w 3968"/>
                <a:gd name="T86" fmla="+- 0 3335 1427"/>
                <a:gd name="T87" fmla="*/ 3335 h 2080"/>
                <a:gd name="T88" fmla="+- 0 8701 6874"/>
                <a:gd name="T89" fmla="*/ T88 w 3968"/>
                <a:gd name="T90" fmla="+- 0 3457 1427"/>
                <a:gd name="T91" fmla="*/ 3457 h 2080"/>
                <a:gd name="T92" fmla="+- 0 8823 6874"/>
                <a:gd name="T93" fmla="*/ T92 w 3968"/>
                <a:gd name="T94" fmla="+- 0 3507 1427"/>
                <a:gd name="T95" fmla="*/ 3507 h 2080"/>
                <a:gd name="T96" fmla="+- 0 8959 6874"/>
                <a:gd name="T97" fmla="*/ T96 w 3968"/>
                <a:gd name="T98" fmla="+- 0 3494 1427"/>
                <a:gd name="T99" fmla="*/ 3494 h 2080"/>
                <a:gd name="T100" fmla="+- 0 9051 6874"/>
                <a:gd name="T101" fmla="*/ T100 w 3968"/>
                <a:gd name="T102" fmla="+- 0 3402 1427"/>
                <a:gd name="T103" fmla="*/ 3402 h 2080"/>
                <a:gd name="T104" fmla="+- 0 9051 6874"/>
                <a:gd name="T105" fmla="*/ T104 w 3968"/>
                <a:gd name="T106" fmla="+- 0 3268 1427"/>
                <a:gd name="T107" fmla="*/ 3268 h 2080"/>
                <a:gd name="T108" fmla="+- 0 8959 6874"/>
                <a:gd name="T109" fmla="*/ T108 w 3968"/>
                <a:gd name="T110" fmla="+- 0 3176 1427"/>
                <a:gd name="T111" fmla="*/ 3176 h 2080"/>
                <a:gd name="T112" fmla="+- 0 8915 6874"/>
                <a:gd name="T113" fmla="*/ T112 w 3968"/>
                <a:gd name="T114" fmla="+- 0 2397 1427"/>
                <a:gd name="T115" fmla="*/ 2397 h 2080"/>
                <a:gd name="T116" fmla="+- 0 8732 6874"/>
                <a:gd name="T117" fmla="*/ T116 w 3968"/>
                <a:gd name="T118" fmla="+- 0 2410 1427"/>
                <a:gd name="T119" fmla="*/ 2410 h 2080"/>
                <a:gd name="T120" fmla="+- 0 8638 6874"/>
                <a:gd name="T121" fmla="*/ T120 w 3968"/>
                <a:gd name="T122" fmla="+- 0 2504 1427"/>
                <a:gd name="T123" fmla="*/ 2504 h 2080"/>
                <a:gd name="T124" fmla="+- 0 8638 6874"/>
                <a:gd name="T125" fmla="*/ T124 w 3968"/>
                <a:gd name="T126" fmla="+- 0 2640 1427"/>
                <a:gd name="T127" fmla="*/ 2640 h 2080"/>
                <a:gd name="T128" fmla="+- 0 8732 6874"/>
                <a:gd name="T129" fmla="*/ T128 w 3968"/>
                <a:gd name="T130" fmla="+- 0 2734 1427"/>
                <a:gd name="T131" fmla="*/ 2734 h 2080"/>
                <a:gd name="T132" fmla="+- 0 8915 6874"/>
                <a:gd name="T133" fmla="*/ T132 w 3968"/>
                <a:gd name="T134" fmla="+- 0 2748 1427"/>
                <a:gd name="T135" fmla="*/ 2748 h 2080"/>
                <a:gd name="T136" fmla="+- 0 9039 6874"/>
                <a:gd name="T137" fmla="*/ T136 w 3968"/>
                <a:gd name="T138" fmla="+- 0 2696 1427"/>
                <a:gd name="T139" fmla="*/ 2696 h 2080"/>
                <a:gd name="T140" fmla="+- 0 9091 6874"/>
                <a:gd name="T141" fmla="*/ T140 w 3968"/>
                <a:gd name="T142" fmla="+- 0 2572 1427"/>
                <a:gd name="T143" fmla="*/ 2572 h 2080"/>
                <a:gd name="T144" fmla="+- 0 9039 6874"/>
                <a:gd name="T145" fmla="*/ T144 w 3968"/>
                <a:gd name="T146" fmla="+- 0 2448 1427"/>
                <a:gd name="T147" fmla="*/ 2448 h 2080"/>
                <a:gd name="T148" fmla="+- 0 8915 6874"/>
                <a:gd name="T149" fmla="*/ T148 w 3968"/>
                <a:gd name="T150" fmla="+- 0 2397 1427"/>
                <a:gd name="T151" fmla="*/ 2397 h 2080"/>
                <a:gd name="T152" fmla="+- 0 9641 6874"/>
                <a:gd name="T153" fmla="*/ T152 w 3968"/>
                <a:gd name="T154" fmla="+- 0 1427 1427"/>
                <a:gd name="T155" fmla="*/ 1427 h 2080"/>
                <a:gd name="T156" fmla="+- 0 9511 6874"/>
                <a:gd name="T157" fmla="*/ T156 w 3968"/>
                <a:gd name="T158" fmla="+- 0 1480 1427"/>
                <a:gd name="T159" fmla="*/ 1480 h 2080"/>
                <a:gd name="T160" fmla="+- 0 9458 6874"/>
                <a:gd name="T161" fmla="*/ T160 w 3968"/>
                <a:gd name="T162" fmla="+- 0 1609 1427"/>
                <a:gd name="T163" fmla="*/ 1609 h 2080"/>
                <a:gd name="T164" fmla="+- 0 9511 6874"/>
                <a:gd name="T165" fmla="*/ T164 w 3968"/>
                <a:gd name="T166" fmla="+- 0 1739 1427"/>
                <a:gd name="T167" fmla="*/ 1739 h 2080"/>
                <a:gd name="T168" fmla="+- 0 9641 6874"/>
                <a:gd name="T169" fmla="*/ T168 w 3968"/>
                <a:gd name="T170" fmla="+- 0 1792 1427"/>
                <a:gd name="T171" fmla="*/ 1792 h 2080"/>
                <a:gd name="T172" fmla="+- 0 10730 6874"/>
                <a:gd name="T173" fmla="*/ T172 w 3968"/>
                <a:gd name="T174" fmla="+- 0 1778 1427"/>
                <a:gd name="T175" fmla="*/ 1778 h 2080"/>
                <a:gd name="T176" fmla="+- 0 10827 6874"/>
                <a:gd name="T177" fmla="*/ T176 w 3968"/>
                <a:gd name="T178" fmla="+- 0 1681 1427"/>
                <a:gd name="T179" fmla="*/ 1681 h 2080"/>
                <a:gd name="T180" fmla="+- 0 10827 6874"/>
                <a:gd name="T181" fmla="*/ T180 w 3968"/>
                <a:gd name="T182" fmla="+- 0 1538 1427"/>
                <a:gd name="T183" fmla="*/ 1538 h 2080"/>
                <a:gd name="T184" fmla="+- 0 10730 6874"/>
                <a:gd name="T185" fmla="*/ T184 w 3968"/>
                <a:gd name="T186" fmla="+- 0 1441 1427"/>
                <a:gd name="T187" fmla="*/ 1441 h 208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</a:cxnLst>
              <a:rect l="0" t="0" r="r" b="b"/>
              <a:pathLst>
                <a:path w="3968" h="2080">
                  <a:moveTo>
                    <a:pt x="1201" y="0"/>
                  </a:moveTo>
                  <a:lnTo>
                    <a:pt x="182" y="0"/>
                  </a:lnTo>
                  <a:lnTo>
                    <a:pt x="111" y="14"/>
                  </a:lnTo>
                  <a:lnTo>
                    <a:pt x="53" y="53"/>
                  </a:lnTo>
                  <a:lnTo>
                    <a:pt x="14" y="111"/>
                  </a:lnTo>
                  <a:lnTo>
                    <a:pt x="0" y="182"/>
                  </a:lnTo>
                  <a:lnTo>
                    <a:pt x="14" y="254"/>
                  </a:lnTo>
                  <a:lnTo>
                    <a:pt x="53" y="312"/>
                  </a:lnTo>
                  <a:lnTo>
                    <a:pt x="111" y="351"/>
                  </a:lnTo>
                  <a:lnTo>
                    <a:pt x="182" y="365"/>
                  </a:lnTo>
                  <a:lnTo>
                    <a:pt x="1201" y="365"/>
                  </a:lnTo>
                  <a:lnTo>
                    <a:pt x="1272" y="351"/>
                  </a:lnTo>
                  <a:lnTo>
                    <a:pt x="1330" y="312"/>
                  </a:lnTo>
                  <a:lnTo>
                    <a:pt x="1369" y="254"/>
                  </a:lnTo>
                  <a:lnTo>
                    <a:pt x="1383" y="182"/>
                  </a:lnTo>
                  <a:lnTo>
                    <a:pt x="1369" y="111"/>
                  </a:lnTo>
                  <a:lnTo>
                    <a:pt x="1330" y="53"/>
                  </a:lnTo>
                  <a:lnTo>
                    <a:pt x="1272" y="14"/>
                  </a:lnTo>
                  <a:lnTo>
                    <a:pt x="1201" y="0"/>
                  </a:lnTo>
                  <a:close/>
                  <a:moveTo>
                    <a:pt x="2017" y="278"/>
                  </a:moveTo>
                  <a:lnTo>
                    <a:pt x="1950" y="278"/>
                  </a:lnTo>
                  <a:lnTo>
                    <a:pt x="1883" y="291"/>
                  </a:lnTo>
                  <a:lnTo>
                    <a:pt x="1828" y="328"/>
                  </a:lnTo>
                  <a:lnTo>
                    <a:pt x="1791" y="383"/>
                  </a:lnTo>
                  <a:lnTo>
                    <a:pt x="1778" y="450"/>
                  </a:lnTo>
                  <a:lnTo>
                    <a:pt x="1791" y="518"/>
                  </a:lnTo>
                  <a:lnTo>
                    <a:pt x="1828" y="573"/>
                  </a:lnTo>
                  <a:lnTo>
                    <a:pt x="1883" y="610"/>
                  </a:lnTo>
                  <a:lnTo>
                    <a:pt x="1950" y="623"/>
                  </a:lnTo>
                  <a:lnTo>
                    <a:pt x="2017" y="623"/>
                  </a:lnTo>
                  <a:lnTo>
                    <a:pt x="2084" y="610"/>
                  </a:lnTo>
                  <a:lnTo>
                    <a:pt x="2139" y="573"/>
                  </a:lnTo>
                  <a:lnTo>
                    <a:pt x="2176" y="518"/>
                  </a:lnTo>
                  <a:lnTo>
                    <a:pt x="2190" y="450"/>
                  </a:lnTo>
                  <a:lnTo>
                    <a:pt x="2176" y="383"/>
                  </a:lnTo>
                  <a:lnTo>
                    <a:pt x="2139" y="328"/>
                  </a:lnTo>
                  <a:lnTo>
                    <a:pt x="2084" y="291"/>
                  </a:lnTo>
                  <a:lnTo>
                    <a:pt x="2017" y="278"/>
                  </a:lnTo>
                  <a:close/>
                  <a:moveTo>
                    <a:pt x="2018" y="1736"/>
                  </a:moveTo>
                  <a:lnTo>
                    <a:pt x="1949" y="1736"/>
                  </a:lnTo>
                  <a:lnTo>
                    <a:pt x="1882" y="1749"/>
                  </a:lnTo>
                  <a:lnTo>
                    <a:pt x="1827" y="1786"/>
                  </a:lnTo>
                  <a:lnTo>
                    <a:pt x="1790" y="1841"/>
                  </a:lnTo>
                  <a:lnTo>
                    <a:pt x="1777" y="1908"/>
                  </a:lnTo>
                  <a:lnTo>
                    <a:pt x="1790" y="1975"/>
                  </a:lnTo>
                  <a:lnTo>
                    <a:pt x="1827" y="2030"/>
                  </a:lnTo>
                  <a:lnTo>
                    <a:pt x="1882" y="2067"/>
                  </a:lnTo>
                  <a:lnTo>
                    <a:pt x="1949" y="2080"/>
                  </a:lnTo>
                  <a:lnTo>
                    <a:pt x="2018" y="2080"/>
                  </a:lnTo>
                  <a:lnTo>
                    <a:pt x="2085" y="2067"/>
                  </a:lnTo>
                  <a:lnTo>
                    <a:pt x="2140" y="2030"/>
                  </a:lnTo>
                  <a:lnTo>
                    <a:pt x="2177" y="1975"/>
                  </a:lnTo>
                  <a:lnTo>
                    <a:pt x="2190" y="1908"/>
                  </a:lnTo>
                  <a:lnTo>
                    <a:pt x="2177" y="1841"/>
                  </a:lnTo>
                  <a:lnTo>
                    <a:pt x="2140" y="1786"/>
                  </a:lnTo>
                  <a:lnTo>
                    <a:pt x="2085" y="1749"/>
                  </a:lnTo>
                  <a:lnTo>
                    <a:pt x="2018" y="1736"/>
                  </a:lnTo>
                  <a:close/>
                  <a:moveTo>
                    <a:pt x="2041" y="970"/>
                  </a:moveTo>
                  <a:lnTo>
                    <a:pt x="1926" y="970"/>
                  </a:lnTo>
                  <a:lnTo>
                    <a:pt x="1858" y="983"/>
                  </a:lnTo>
                  <a:lnTo>
                    <a:pt x="1802" y="1021"/>
                  </a:lnTo>
                  <a:lnTo>
                    <a:pt x="1764" y="1077"/>
                  </a:lnTo>
                  <a:lnTo>
                    <a:pt x="1751" y="1145"/>
                  </a:lnTo>
                  <a:lnTo>
                    <a:pt x="1764" y="1213"/>
                  </a:lnTo>
                  <a:lnTo>
                    <a:pt x="1802" y="1269"/>
                  </a:lnTo>
                  <a:lnTo>
                    <a:pt x="1858" y="1307"/>
                  </a:lnTo>
                  <a:lnTo>
                    <a:pt x="1926" y="1321"/>
                  </a:lnTo>
                  <a:lnTo>
                    <a:pt x="2041" y="1321"/>
                  </a:lnTo>
                  <a:lnTo>
                    <a:pt x="2109" y="1307"/>
                  </a:lnTo>
                  <a:lnTo>
                    <a:pt x="2165" y="1269"/>
                  </a:lnTo>
                  <a:lnTo>
                    <a:pt x="2203" y="1213"/>
                  </a:lnTo>
                  <a:lnTo>
                    <a:pt x="2217" y="1145"/>
                  </a:lnTo>
                  <a:lnTo>
                    <a:pt x="2203" y="1077"/>
                  </a:lnTo>
                  <a:lnTo>
                    <a:pt x="2165" y="1021"/>
                  </a:lnTo>
                  <a:lnTo>
                    <a:pt x="2109" y="983"/>
                  </a:lnTo>
                  <a:lnTo>
                    <a:pt x="2041" y="970"/>
                  </a:lnTo>
                  <a:close/>
                  <a:moveTo>
                    <a:pt x="3785" y="0"/>
                  </a:moveTo>
                  <a:lnTo>
                    <a:pt x="2767" y="0"/>
                  </a:lnTo>
                  <a:lnTo>
                    <a:pt x="2695" y="14"/>
                  </a:lnTo>
                  <a:lnTo>
                    <a:pt x="2637" y="53"/>
                  </a:lnTo>
                  <a:lnTo>
                    <a:pt x="2598" y="111"/>
                  </a:lnTo>
                  <a:lnTo>
                    <a:pt x="2584" y="182"/>
                  </a:lnTo>
                  <a:lnTo>
                    <a:pt x="2598" y="254"/>
                  </a:lnTo>
                  <a:lnTo>
                    <a:pt x="2637" y="312"/>
                  </a:lnTo>
                  <a:lnTo>
                    <a:pt x="2695" y="351"/>
                  </a:lnTo>
                  <a:lnTo>
                    <a:pt x="2767" y="365"/>
                  </a:lnTo>
                  <a:lnTo>
                    <a:pt x="3785" y="365"/>
                  </a:lnTo>
                  <a:lnTo>
                    <a:pt x="3856" y="351"/>
                  </a:lnTo>
                  <a:lnTo>
                    <a:pt x="3914" y="312"/>
                  </a:lnTo>
                  <a:lnTo>
                    <a:pt x="3953" y="254"/>
                  </a:lnTo>
                  <a:lnTo>
                    <a:pt x="3968" y="182"/>
                  </a:lnTo>
                  <a:lnTo>
                    <a:pt x="3953" y="111"/>
                  </a:lnTo>
                  <a:lnTo>
                    <a:pt x="3914" y="53"/>
                  </a:lnTo>
                  <a:lnTo>
                    <a:pt x="3856" y="14"/>
                  </a:lnTo>
                  <a:lnTo>
                    <a:pt x="3785" y="0"/>
                  </a:lnTo>
                  <a:close/>
                </a:path>
              </a:pathLst>
            </a:custGeom>
            <a:solidFill>
              <a:srgbClr val="F8E6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A163E15F-6890-4BD3-3EB9-493FE41DD2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1" y="275"/>
              <a:ext cx="359" cy="3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221340C3-7A5D-05A7-E78A-E3AE5EB73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6518" y="1775"/>
              <a:ext cx="358" cy="699"/>
            </a:xfrm>
            <a:custGeom>
              <a:avLst/>
              <a:gdLst>
                <a:gd name="T0" fmla="+- 0 6647 6518"/>
                <a:gd name="T1" fmla="*/ T0 w 358"/>
                <a:gd name="T2" fmla="+- 0 1776 1776"/>
                <a:gd name="T3" fmla="*/ 1776 h 699"/>
                <a:gd name="T4" fmla="+- 0 6647 6518"/>
                <a:gd name="T5" fmla="*/ T4 w 358"/>
                <a:gd name="T6" fmla="+- 0 1936 1776"/>
                <a:gd name="T7" fmla="*/ 1936 h 699"/>
                <a:gd name="T8" fmla="+- 0 6518 6518"/>
                <a:gd name="T9" fmla="*/ T8 w 358"/>
                <a:gd name="T10" fmla="+- 0 1936 1776"/>
                <a:gd name="T11" fmla="*/ 1936 h 699"/>
                <a:gd name="T12" fmla="+- 0 6518 6518"/>
                <a:gd name="T13" fmla="*/ T12 w 358"/>
                <a:gd name="T14" fmla="+- 0 2315 1776"/>
                <a:gd name="T15" fmla="*/ 2315 h 699"/>
                <a:gd name="T16" fmla="+- 0 6647 6518"/>
                <a:gd name="T17" fmla="*/ T16 w 358"/>
                <a:gd name="T18" fmla="+- 0 2315 1776"/>
                <a:gd name="T19" fmla="*/ 2315 h 699"/>
                <a:gd name="T20" fmla="+- 0 6647 6518"/>
                <a:gd name="T21" fmla="*/ T20 w 358"/>
                <a:gd name="T22" fmla="+- 0 2475 1776"/>
                <a:gd name="T23" fmla="*/ 2475 h 699"/>
                <a:gd name="T24" fmla="+- 0 6876 6518"/>
                <a:gd name="T25" fmla="*/ T24 w 358"/>
                <a:gd name="T26" fmla="+- 0 2125 1776"/>
                <a:gd name="T27" fmla="*/ 2125 h 699"/>
                <a:gd name="T28" fmla="+- 0 6647 6518"/>
                <a:gd name="T29" fmla="*/ T28 w 358"/>
                <a:gd name="T30" fmla="+- 0 1776 1776"/>
                <a:gd name="T31" fmla="*/ 1776 h 69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358" h="699">
                  <a:moveTo>
                    <a:pt x="129" y="0"/>
                  </a:moveTo>
                  <a:lnTo>
                    <a:pt x="129" y="160"/>
                  </a:lnTo>
                  <a:lnTo>
                    <a:pt x="0" y="160"/>
                  </a:lnTo>
                  <a:lnTo>
                    <a:pt x="0" y="539"/>
                  </a:lnTo>
                  <a:lnTo>
                    <a:pt x="129" y="539"/>
                  </a:lnTo>
                  <a:lnTo>
                    <a:pt x="129" y="699"/>
                  </a:lnTo>
                  <a:lnTo>
                    <a:pt x="358" y="349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F9ED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24A9852B-11F7-6187-C54B-16792F36A5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32" y="2502"/>
              <a:ext cx="209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11B7F388-528C-F455-50E2-0F9B3D347C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6" y="2502"/>
              <a:ext cx="209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AutoShape 24">
              <a:extLst>
                <a:ext uri="{FF2B5EF4-FFF2-40B4-BE49-F238E27FC236}">
                  <a16:creationId xmlns:a16="http://schemas.microsoft.com/office/drawing/2014/main" id="{B6F904BB-2F8B-C205-9C24-EE4B7E216B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59" y="1845"/>
              <a:ext cx="148" cy="81"/>
            </a:xfrm>
            <a:custGeom>
              <a:avLst/>
              <a:gdLst>
                <a:gd name="T0" fmla="+- 0 4394 4360"/>
                <a:gd name="T1" fmla="*/ T0 w 148"/>
                <a:gd name="T2" fmla="+- 0 1848 1845"/>
                <a:gd name="T3" fmla="*/ 1848 h 81"/>
                <a:gd name="T4" fmla="+- 0 4372 4360"/>
                <a:gd name="T5" fmla="*/ T4 w 148"/>
                <a:gd name="T6" fmla="+- 0 1867 1845"/>
                <a:gd name="T7" fmla="*/ 1867 h 81"/>
                <a:gd name="T8" fmla="+- 0 4360 4360"/>
                <a:gd name="T9" fmla="*/ T8 w 148"/>
                <a:gd name="T10" fmla="+- 0 1895 1845"/>
                <a:gd name="T11" fmla="*/ 1895 h 81"/>
                <a:gd name="T12" fmla="+- 0 4366 4360"/>
                <a:gd name="T13" fmla="*/ T12 w 148"/>
                <a:gd name="T14" fmla="+- 0 1923 1845"/>
                <a:gd name="T15" fmla="*/ 1923 h 81"/>
                <a:gd name="T16" fmla="+- 0 4383 4360"/>
                <a:gd name="T17" fmla="*/ T16 w 148"/>
                <a:gd name="T18" fmla="+- 0 1924 1845"/>
                <a:gd name="T19" fmla="*/ 1924 h 81"/>
                <a:gd name="T20" fmla="+- 0 4399 4360"/>
                <a:gd name="T21" fmla="*/ T20 w 148"/>
                <a:gd name="T22" fmla="+- 0 1910 1845"/>
                <a:gd name="T23" fmla="*/ 1910 h 81"/>
                <a:gd name="T24" fmla="+- 0 4384 4360"/>
                <a:gd name="T25" fmla="*/ T24 w 148"/>
                <a:gd name="T26" fmla="+- 0 1908 1845"/>
                <a:gd name="T27" fmla="*/ 1908 h 81"/>
                <a:gd name="T28" fmla="+- 0 4383 4360"/>
                <a:gd name="T29" fmla="*/ T28 w 148"/>
                <a:gd name="T30" fmla="+- 0 1894 1845"/>
                <a:gd name="T31" fmla="*/ 1894 h 81"/>
                <a:gd name="T32" fmla="+- 0 4398 4360"/>
                <a:gd name="T33" fmla="*/ T32 w 148"/>
                <a:gd name="T34" fmla="+- 0 1856 1845"/>
                <a:gd name="T35" fmla="*/ 1856 h 81"/>
                <a:gd name="T36" fmla="+- 0 4416 4360"/>
                <a:gd name="T37" fmla="*/ T36 w 148"/>
                <a:gd name="T38" fmla="+- 0 1850 1845"/>
                <a:gd name="T39" fmla="*/ 1850 h 81"/>
                <a:gd name="T40" fmla="+- 0 4409 4360"/>
                <a:gd name="T41" fmla="*/ T40 w 148"/>
                <a:gd name="T42" fmla="+- 0 1845 1845"/>
                <a:gd name="T43" fmla="*/ 1845 h 81"/>
                <a:gd name="T44" fmla="+- 0 4404 4360"/>
                <a:gd name="T45" fmla="*/ T44 w 148"/>
                <a:gd name="T46" fmla="+- 0 1904 1845"/>
                <a:gd name="T47" fmla="*/ 1904 h 81"/>
                <a:gd name="T48" fmla="+- 0 4401 4360"/>
                <a:gd name="T49" fmla="*/ T48 w 148"/>
                <a:gd name="T50" fmla="+- 0 1919 1845"/>
                <a:gd name="T51" fmla="*/ 1919 h 81"/>
                <a:gd name="T52" fmla="+- 0 4408 4360"/>
                <a:gd name="T53" fmla="*/ T52 w 148"/>
                <a:gd name="T54" fmla="+- 0 1925 1845"/>
                <a:gd name="T55" fmla="*/ 1925 h 81"/>
                <a:gd name="T56" fmla="+- 0 4427 4360"/>
                <a:gd name="T57" fmla="*/ T56 w 148"/>
                <a:gd name="T58" fmla="+- 0 1920 1845"/>
                <a:gd name="T59" fmla="*/ 1920 h 81"/>
                <a:gd name="T60" fmla="+- 0 4425 4360"/>
                <a:gd name="T61" fmla="*/ T60 w 148"/>
                <a:gd name="T62" fmla="+- 0 1913 1845"/>
                <a:gd name="T63" fmla="*/ 1913 h 81"/>
                <a:gd name="T64" fmla="+- 0 4424 4360"/>
                <a:gd name="T65" fmla="*/ T64 w 148"/>
                <a:gd name="T66" fmla="+- 0 1912 1845"/>
                <a:gd name="T67" fmla="*/ 1912 h 81"/>
                <a:gd name="T68" fmla="+- 0 4427 4360"/>
                <a:gd name="T69" fmla="*/ T68 w 148"/>
                <a:gd name="T70" fmla="+- 0 1897 1845"/>
                <a:gd name="T71" fmla="*/ 1897 h 81"/>
                <a:gd name="T72" fmla="+- 0 4440 4360"/>
                <a:gd name="T73" fmla="*/ T72 w 148"/>
                <a:gd name="T74" fmla="+- 0 1925 1845"/>
                <a:gd name="T75" fmla="*/ 1925 h 81"/>
                <a:gd name="T76" fmla="+- 0 4445 4360"/>
                <a:gd name="T77" fmla="*/ T76 w 148"/>
                <a:gd name="T78" fmla="+- 0 1923 1845"/>
                <a:gd name="T79" fmla="*/ 1923 h 81"/>
                <a:gd name="T80" fmla="+- 0 4448 4360"/>
                <a:gd name="T81" fmla="*/ T80 w 148"/>
                <a:gd name="T82" fmla="+- 0 1922 1845"/>
                <a:gd name="T83" fmla="*/ 1922 h 81"/>
                <a:gd name="T84" fmla="+- 0 4466 4360"/>
                <a:gd name="T85" fmla="*/ T84 w 148"/>
                <a:gd name="T86" fmla="+- 0 1921 1845"/>
                <a:gd name="T87" fmla="*/ 1921 h 81"/>
                <a:gd name="T88" fmla="+- 0 4457 4360"/>
                <a:gd name="T89" fmla="*/ T88 w 148"/>
                <a:gd name="T90" fmla="+- 0 1917 1845"/>
                <a:gd name="T91" fmla="*/ 1917 h 81"/>
                <a:gd name="T92" fmla="+- 0 4451 4360"/>
                <a:gd name="T93" fmla="*/ T92 w 148"/>
                <a:gd name="T94" fmla="+- 0 1909 1845"/>
                <a:gd name="T95" fmla="*/ 1909 h 81"/>
                <a:gd name="T96" fmla="+- 0 4484 4360"/>
                <a:gd name="T97" fmla="*/ T96 w 148"/>
                <a:gd name="T98" fmla="+- 0 1922 1845"/>
                <a:gd name="T99" fmla="*/ 1922 h 81"/>
                <a:gd name="T100" fmla="+- 0 4457 4360"/>
                <a:gd name="T101" fmla="*/ T100 w 148"/>
                <a:gd name="T102" fmla="+- 0 1923 1845"/>
                <a:gd name="T103" fmla="*/ 1923 h 81"/>
                <a:gd name="T104" fmla="+- 0 4474 4360"/>
                <a:gd name="T105" fmla="*/ T104 w 148"/>
                <a:gd name="T106" fmla="+- 0 1925 1845"/>
                <a:gd name="T107" fmla="*/ 1925 h 81"/>
                <a:gd name="T108" fmla="+- 0 4482 4360"/>
                <a:gd name="T109" fmla="*/ T108 w 148"/>
                <a:gd name="T110" fmla="+- 0 1845 1845"/>
                <a:gd name="T111" fmla="*/ 1845 h 81"/>
                <a:gd name="T112" fmla="+- 0 4455 4360"/>
                <a:gd name="T113" fmla="*/ T112 w 148"/>
                <a:gd name="T114" fmla="+- 0 1855 1845"/>
                <a:gd name="T115" fmla="*/ 1855 h 81"/>
                <a:gd name="T116" fmla="+- 0 4453 4360"/>
                <a:gd name="T117" fmla="*/ T116 w 148"/>
                <a:gd name="T118" fmla="+- 0 1873 1845"/>
                <a:gd name="T119" fmla="*/ 1873 h 81"/>
                <a:gd name="T120" fmla="+- 0 4461 4360"/>
                <a:gd name="T121" fmla="*/ T120 w 148"/>
                <a:gd name="T122" fmla="+- 0 1885 1845"/>
                <a:gd name="T123" fmla="*/ 1885 h 81"/>
                <a:gd name="T124" fmla="+- 0 4476 4360"/>
                <a:gd name="T125" fmla="*/ T124 w 148"/>
                <a:gd name="T126" fmla="+- 0 1901 1845"/>
                <a:gd name="T127" fmla="*/ 1901 h 81"/>
                <a:gd name="T128" fmla="+- 0 4480 4360"/>
                <a:gd name="T129" fmla="*/ T128 w 148"/>
                <a:gd name="T130" fmla="+- 0 1908 1845"/>
                <a:gd name="T131" fmla="*/ 1908 h 81"/>
                <a:gd name="T132" fmla="+- 0 4477 4360"/>
                <a:gd name="T133" fmla="*/ T132 w 148"/>
                <a:gd name="T134" fmla="+- 0 1918 1845"/>
                <a:gd name="T135" fmla="*/ 1918 h 81"/>
                <a:gd name="T136" fmla="+- 0 4485 4360"/>
                <a:gd name="T137" fmla="*/ T136 w 148"/>
                <a:gd name="T138" fmla="+- 0 1921 1845"/>
                <a:gd name="T139" fmla="*/ 1921 h 81"/>
                <a:gd name="T140" fmla="+- 0 4495 4360"/>
                <a:gd name="T141" fmla="*/ T140 w 148"/>
                <a:gd name="T142" fmla="+- 0 1912 1845"/>
                <a:gd name="T143" fmla="*/ 1912 h 81"/>
                <a:gd name="T144" fmla="+- 0 4498 4360"/>
                <a:gd name="T145" fmla="*/ T144 w 148"/>
                <a:gd name="T146" fmla="+- 0 1895 1845"/>
                <a:gd name="T147" fmla="*/ 1895 h 81"/>
                <a:gd name="T148" fmla="+- 0 4487 4360"/>
                <a:gd name="T149" fmla="*/ T148 w 148"/>
                <a:gd name="T150" fmla="+- 0 1878 1845"/>
                <a:gd name="T151" fmla="*/ 1878 h 81"/>
                <a:gd name="T152" fmla="+- 0 4474 4360"/>
                <a:gd name="T153" fmla="*/ T152 w 148"/>
                <a:gd name="T154" fmla="+- 0 1864 1845"/>
                <a:gd name="T155" fmla="*/ 1864 h 81"/>
                <a:gd name="T156" fmla="+- 0 4472 4360"/>
                <a:gd name="T157" fmla="*/ T156 w 148"/>
                <a:gd name="T158" fmla="+- 0 1855 1845"/>
                <a:gd name="T159" fmla="*/ 1855 h 81"/>
                <a:gd name="T160" fmla="+- 0 4476 4360"/>
                <a:gd name="T161" fmla="*/ T160 w 148"/>
                <a:gd name="T162" fmla="+- 0 1850 1845"/>
                <a:gd name="T163" fmla="*/ 1850 h 81"/>
                <a:gd name="T164" fmla="+- 0 4507 4360"/>
                <a:gd name="T165" fmla="*/ T164 w 148"/>
                <a:gd name="T166" fmla="+- 0 1848 1845"/>
                <a:gd name="T167" fmla="*/ 1848 h 81"/>
                <a:gd name="T168" fmla="+- 0 4487 4360"/>
                <a:gd name="T169" fmla="*/ T168 w 148"/>
                <a:gd name="T170" fmla="+- 0 1846 1845"/>
                <a:gd name="T171" fmla="*/ 1846 h 81"/>
                <a:gd name="T172" fmla="+- 0 4434 4360"/>
                <a:gd name="T173" fmla="*/ T172 w 148"/>
                <a:gd name="T174" fmla="+- 0 1907 1845"/>
                <a:gd name="T175" fmla="*/ 1907 h 81"/>
                <a:gd name="T176" fmla="+- 0 4429 4360"/>
                <a:gd name="T177" fmla="*/ T176 w 148"/>
                <a:gd name="T178" fmla="+- 0 1912 1845"/>
                <a:gd name="T179" fmla="*/ 1912 h 81"/>
                <a:gd name="T180" fmla="+- 0 4436 4360"/>
                <a:gd name="T181" fmla="*/ T180 w 148"/>
                <a:gd name="T182" fmla="+- 0 1912 1845"/>
                <a:gd name="T183" fmla="*/ 1912 h 81"/>
                <a:gd name="T184" fmla="+- 0 4416 4360"/>
                <a:gd name="T185" fmla="*/ T184 w 148"/>
                <a:gd name="T186" fmla="+- 0 1850 1845"/>
                <a:gd name="T187" fmla="*/ 1850 h 81"/>
                <a:gd name="T188" fmla="+- 0 4412 4360"/>
                <a:gd name="T189" fmla="*/ T188 w 148"/>
                <a:gd name="T190" fmla="+- 0 1852 1845"/>
                <a:gd name="T191" fmla="*/ 1852 h 81"/>
                <a:gd name="T192" fmla="+- 0 4414 4360"/>
                <a:gd name="T193" fmla="*/ T192 w 148"/>
                <a:gd name="T194" fmla="+- 0 1871 1845"/>
                <a:gd name="T195" fmla="*/ 1871 h 81"/>
                <a:gd name="T196" fmla="+- 0 4399 4360"/>
                <a:gd name="T197" fmla="*/ T196 w 148"/>
                <a:gd name="T198" fmla="+- 0 1901 1845"/>
                <a:gd name="T199" fmla="*/ 1901 h 81"/>
                <a:gd name="T200" fmla="+- 0 4390 4360"/>
                <a:gd name="T201" fmla="*/ T200 w 148"/>
                <a:gd name="T202" fmla="+- 0 1910 1845"/>
                <a:gd name="T203" fmla="*/ 1910 h 81"/>
                <a:gd name="T204" fmla="+- 0 4406 4360"/>
                <a:gd name="T205" fmla="*/ T204 w 148"/>
                <a:gd name="T206" fmla="+- 0 1897 1845"/>
                <a:gd name="T207" fmla="*/ 1897 h 81"/>
                <a:gd name="T208" fmla="+- 0 4418 4360"/>
                <a:gd name="T209" fmla="*/ T208 w 148"/>
                <a:gd name="T210" fmla="+- 0 1858 1845"/>
                <a:gd name="T211" fmla="*/ 1858 h 81"/>
                <a:gd name="T212" fmla="+- 0 4507 4360"/>
                <a:gd name="T213" fmla="*/ T212 w 148"/>
                <a:gd name="T214" fmla="+- 0 1849 1845"/>
                <a:gd name="T215" fmla="*/ 1849 h 81"/>
                <a:gd name="T216" fmla="+- 0 4497 4360"/>
                <a:gd name="T217" fmla="*/ T216 w 148"/>
                <a:gd name="T218" fmla="+- 0 1859 1845"/>
                <a:gd name="T219" fmla="*/ 1859 h 81"/>
                <a:gd name="T220" fmla="+- 0 4503 4360"/>
                <a:gd name="T221" fmla="*/ T220 w 148"/>
                <a:gd name="T222" fmla="+- 0 1871 1845"/>
                <a:gd name="T223" fmla="*/ 1871 h 81"/>
                <a:gd name="T224" fmla="+- 0 4422 4360"/>
                <a:gd name="T225" fmla="*/ T224 w 148"/>
                <a:gd name="T226" fmla="+- 0 1847 1845"/>
                <a:gd name="T227" fmla="*/ 1847 h 81"/>
                <a:gd name="T228" fmla="+- 0 4443 4360"/>
                <a:gd name="T229" fmla="*/ T228 w 148"/>
                <a:gd name="T230" fmla="+- 0 1846 1845"/>
                <a:gd name="T231" fmla="*/ 1846 h 81"/>
                <a:gd name="T232" fmla="+- 0 4503 4360"/>
                <a:gd name="T233" fmla="*/ T232 w 148"/>
                <a:gd name="T234" fmla="+- 0 1847 1845"/>
                <a:gd name="T235" fmla="*/ 1847 h 81"/>
                <a:gd name="T236" fmla="+- 0 4507 4360"/>
                <a:gd name="T237" fmla="*/ T236 w 148"/>
                <a:gd name="T238" fmla="+- 0 1845 1845"/>
                <a:gd name="T239" fmla="*/ 1845 h 8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  <a:cxn ang="0">
                  <a:pos x="T193" y="T195"/>
                </a:cxn>
                <a:cxn ang="0">
                  <a:pos x="T197" y="T199"/>
                </a:cxn>
                <a:cxn ang="0">
                  <a:pos x="T201" y="T203"/>
                </a:cxn>
                <a:cxn ang="0">
                  <a:pos x="T205" y="T207"/>
                </a:cxn>
                <a:cxn ang="0">
                  <a:pos x="T209" y="T211"/>
                </a:cxn>
                <a:cxn ang="0">
                  <a:pos x="T213" y="T215"/>
                </a:cxn>
                <a:cxn ang="0">
                  <a:pos x="T217" y="T219"/>
                </a:cxn>
                <a:cxn ang="0">
                  <a:pos x="T221" y="T223"/>
                </a:cxn>
                <a:cxn ang="0">
                  <a:pos x="T225" y="T227"/>
                </a:cxn>
                <a:cxn ang="0">
                  <a:pos x="T229" y="T231"/>
                </a:cxn>
                <a:cxn ang="0">
                  <a:pos x="T233" y="T235"/>
                </a:cxn>
                <a:cxn ang="0">
                  <a:pos x="T237" y="T239"/>
                </a:cxn>
              </a:cxnLst>
              <a:rect l="0" t="0" r="r" b="b"/>
              <a:pathLst>
                <a:path w="148" h="81">
                  <a:moveTo>
                    <a:pt x="49" y="0"/>
                  </a:moveTo>
                  <a:lnTo>
                    <a:pt x="40" y="0"/>
                  </a:lnTo>
                  <a:lnTo>
                    <a:pt x="34" y="3"/>
                  </a:lnTo>
                  <a:lnTo>
                    <a:pt x="27" y="8"/>
                  </a:lnTo>
                  <a:lnTo>
                    <a:pt x="19" y="14"/>
                  </a:lnTo>
                  <a:lnTo>
                    <a:pt x="12" y="22"/>
                  </a:lnTo>
                  <a:lnTo>
                    <a:pt x="7" y="32"/>
                  </a:lnTo>
                  <a:lnTo>
                    <a:pt x="2" y="43"/>
                  </a:lnTo>
                  <a:lnTo>
                    <a:pt x="0" y="50"/>
                  </a:lnTo>
                  <a:lnTo>
                    <a:pt x="0" y="65"/>
                  </a:lnTo>
                  <a:lnTo>
                    <a:pt x="1" y="70"/>
                  </a:lnTo>
                  <a:lnTo>
                    <a:pt x="6" y="78"/>
                  </a:lnTo>
                  <a:lnTo>
                    <a:pt x="9" y="80"/>
                  </a:lnTo>
                  <a:lnTo>
                    <a:pt x="19" y="80"/>
                  </a:lnTo>
                  <a:lnTo>
                    <a:pt x="23" y="79"/>
                  </a:lnTo>
                  <a:lnTo>
                    <a:pt x="27" y="76"/>
                  </a:lnTo>
                  <a:lnTo>
                    <a:pt x="33" y="71"/>
                  </a:lnTo>
                  <a:lnTo>
                    <a:pt x="39" y="65"/>
                  </a:lnTo>
                  <a:lnTo>
                    <a:pt x="26" y="65"/>
                  </a:lnTo>
                  <a:lnTo>
                    <a:pt x="25" y="64"/>
                  </a:lnTo>
                  <a:lnTo>
                    <a:pt x="24" y="63"/>
                  </a:lnTo>
                  <a:lnTo>
                    <a:pt x="23" y="61"/>
                  </a:lnTo>
                  <a:lnTo>
                    <a:pt x="23" y="59"/>
                  </a:lnTo>
                  <a:lnTo>
                    <a:pt x="23" y="49"/>
                  </a:lnTo>
                  <a:lnTo>
                    <a:pt x="25" y="39"/>
                  </a:lnTo>
                  <a:lnTo>
                    <a:pt x="34" y="18"/>
                  </a:lnTo>
                  <a:lnTo>
                    <a:pt x="38" y="11"/>
                  </a:lnTo>
                  <a:lnTo>
                    <a:pt x="44" y="6"/>
                  </a:lnTo>
                  <a:lnTo>
                    <a:pt x="46" y="5"/>
                  </a:lnTo>
                  <a:lnTo>
                    <a:pt x="56" y="5"/>
                  </a:lnTo>
                  <a:lnTo>
                    <a:pt x="56" y="4"/>
                  </a:lnTo>
                  <a:lnTo>
                    <a:pt x="52" y="1"/>
                  </a:lnTo>
                  <a:lnTo>
                    <a:pt x="49" y="0"/>
                  </a:lnTo>
                  <a:close/>
                  <a:moveTo>
                    <a:pt x="67" y="52"/>
                  </a:moveTo>
                  <a:lnTo>
                    <a:pt x="46" y="52"/>
                  </a:lnTo>
                  <a:lnTo>
                    <a:pt x="44" y="59"/>
                  </a:lnTo>
                  <a:lnTo>
                    <a:pt x="42" y="65"/>
                  </a:lnTo>
                  <a:lnTo>
                    <a:pt x="41" y="68"/>
                  </a:lnTo>
                  <a:lnTo>
                    <a:pt x="41" y="74"/>
                  </a:lnTo>
                  <a:lnTo>
                    <a:pt x="42" y="76"/>
                  </a:lnTo>
                  <a:lnTo>
                    <a:pt x="46" y="79"/>
                  </a:lnTo>
                  <a:lnTo>
                    <a:pt x="48" y="80"/>
                  </a:lnTo>
                  <a:lnTo>
                    <a:pt x="57" y="80"/>
                  </a:lnTo>
                  <a:lnTo>
                    <a:pt x="62" y="78"/>
                  </a:lnTo>
                  <a:lnTo>
                    <a:pt x="67" y="75"/>
                  </a:lnTo>
                  <a:lnTo>
                    <a:pt x="72" y="72"/>
                  </a:lnTo>
                  <a:lnTo>
                    <a:pt x="75" y="68"/>
                  </a:lnTo>
                  <a:lnTo>
                    <a:pt x="65" y="68"/>
                  </a:lnTo>
                  <a:lnTo>
                    <a:pt x="64" y="67"/>
                  </a:lnTo>
                  <a:lnTo>
                    <a:pt x="64" y="64"/>
                  </a:lnTo>
                  <a:lnTo>
                    <a:pt x="65" y="57"/>
                  </a:lnTo>
                  <a:lnTo>
                    <a:pt x="67" y="52"/>
                  </a:lnTo>
                  <a:close/>
                  <a:moveTo>
                    <a:pt x="87" y="52"/>
                  </a:moveTo>
                  <a:lnTo>
                    <a:pt x="84" y="52"/>
                  </a:lnTo>
                  <a:lnTo>
                    <a:pt x="80" y="80"/>
                  </a:lnTo>
                  <a:lnTo>
                    <a:pt x="83" y="80"/>
                  </a:lnTo>
                  <a:lnTo>
                    <a:pt x="84" y="79"/>
                  </a:lnTo>
                  <a:lnTo>
                    <a:pt x="85" y="78"/>
                  </a:lnTo>
                  <a:lnTo>
                    <a:pt x="86" y="78"/>
                  </a:lnTo>
                  <a:lnTo>
                    <a:pt x="87" y="77"/>
                  </a:lnTo>
                  <a:lnTo>
                    <a:pt x="88" y="77"/>
                  </a:lnTo>
                  <a:lnTo>
                    <a:pt x="124" y="77"/>
                  </a:lnTo>
                  <a:lnTo>
                    <a:pt x="125" y="76"/>
                  </a:lnTo>
                  <a:lnTo>
                    <a:pt x="106" y="76"/>
                  </a:lnTo>
                  <a:lnTo>
                    <a:pt x="103" y="75"/>
                  </a:lnTo>
                  <a:lnTo>
                    <a:pt x="100" y="74"/>
                  </a:lnTo>
                  <a:lnTo>
                    <a:pt x="97" y="72"/>
                  </a:lnTo>
                  <a:lnTo>
                    <a:pt x="95" y="70"/>
                  </a:lnTo>
                  <a:lnTo>
                    <a:pt x="93" y="67"/>
                  </a:lnTo>
                  <a:lnTo>
                    <a:pt x="91" y="64"/>
                  </a:lnTo>
                  <a:lnTo>
                    <a:pt x="89" y="59"/>
                  </a:lnTo>
                  <a:lnTo>
                    <a:pt x="87" y="52"/>
                  </a:lnTo>
                  <a:close/>
                  <a:moveTo>
                    <a:pt x="124" y="77"/>
                  </a:moveTo>
                  <a:lnTo>
                    <a:pt x="91" y="77"/>
                  </a:lnTo>
                  <a:lnTo>
                    <a:pt x="93" y="77"/>
                  </a:lnTo>
                  <a:lnTo>
                    <a:pt x="97" y="78"/>
                  </a:lnTo>
                  <a:lnTo>
                    <a:pt x="102" y="80"/>
                  </a:lnTo>
                  <a:lnTo>
                    <a:pt x="106" y="80"/>
                  </a:lnTo>
                  <a:lnTo>
                    <a:pt x="114" y="80"/>
                  </a:lnTo>
                  <a:lnTo>
                    <a:pt x="119" y="79"/>
                  </a:lnTo>
                  <a:lnTo>
                    <a:pt x="124" y="77"/>
                  </a:lnTo>
                  <a:close/>
                  <a:moveTo>
                    <a:pt x="122" y="0"/>
                  </a:moveTo>
                  <a:lnTo>
                    <a:pt x="110" y="0"/>
                  </a:lnTo>
                  <a:lnTo>
                    <a:pt x="104" y="2"/>
                  </a:lnTo>
                  <a:lnTo>
                    <a:pt x="95" y="10"/>
                  </a:lnTo>
                  <a:lnTo>
                    <a:pt x="92" y="15"/>
                  </a:lnTo>
                  <a:lnTo>
                    <a:pt x="93" y="25"/>
                  </a:lnTo>
                  <a:lnTo>
                    <a:pt x="93" y="28"/>
                  </a:lnTo>
                  <a:lnTo>
                    <a:pt x="95" y="31"/>
                  </a:lnTo>
                  <a:lnTo>
                    <a:pt x="97" y="35"/>
                  </a:lnTo>
                  <a:lnTo>
                    <a:pt x="101" y="40"/>
                  </a:lnTo>
                  <a:lnTo>
                    <a:pt x="108" y="47"/>
                  </a:lnTo>
                  <a:lnTo>
                    <a:pt x="113" y="52"/>
                  </a:lnTo>
                  <a:lnTo>
                    <a:pt x="116" y="56"/>
                  </a:lnTo>
                  <a:lnTo>
                    <a:pt x="118" y="59"/>
                  </a:lnTo>
                  <a:lnTo>
                    <a:pt x="119" y="61"/>
                  </a:lnTo>
                  <a:lnTo>
                    <a:pt x="120" y="63"/>
                  </a:lnTo>
                  <a:lnTo>
                    <a:pt x="120" y="69"/>
                  </a:lnTo>
                  <a:lnTo>
                    <a:pt x="119" y="71"/>
                  </a:lnTo>
                  <a:lnTo>
                    <a:pt x="117" y="73"/>
                  </a:lnTo>
                  <a:lnTo>
                    <a:pt x="115" y="75"/>
                  </a:lnTo>
                  <a:lnTo>
                    <a:pt x="112" y="76"/>
                  </a:lnTo>
                  <a:lnTo>
                    <a:pt x="125" y="76"/>
                  </a:lnTo>
                  <a:lnTo>
                    <a:pt x="129" y="74"/>
                  </a:lnTo>
                  <a:lnTo>
                    <a:pt x="132" y="71"/>
                  </a:lnTo>
                  <a:lnTo>
                    <a:pt x="135" y="67"/>
                  </a:lnTo>
                  <a:lnTo>
                    <a:pt x="137" y="63"/>
                  </a:lnTo>
                  <a:lnTo>
                    <a:pt x="138" y="59"/>
                  </a:lnTo>
                  <a:lnTo>
                    <a:pt x="138" y="50"/>
                  </a:lnTo>
                  <a:lnTo>
                    <a:pt x="137" y="47"/>
                  </a:lnTo>
                  <a:lnTo>
                    <a:pt x="133" y="39"/>
                  </a:lnTo>
                  <a:lnTo>
                    <a:pt x="127" y="33"/>
                  </a:lnTo>
                  <a:lnTo>
                    <a:pt x="118" y="23"/>
                  </a:lnTo>
                  <a:lnTo>
                    <a:pt x="115" y="21"/>
                  </a:lnTo>
                  <a:lnTo>
                    <a:pt x="114" y="19"/>
                  </a:lnTo>
                  <a:lnTo>
                    <a:pt x="112" y="15"/>
                  </a:lnTo>
                  <a:lnTo>
                    <a:pt x="112" y="14"/>
                  </a:lnTo>
                  <a:lnTo>
                    <a:pt x="112" y="10"/>
                  </a:lnTo>
                  <a:lnTo>
                    <a:pt x="113" y="8"/>
                  </a:lnTo>
                  <a:lnTo>
                    <a:pt x="114" y="6"/>
                  </a:lnTo>
                  <a:lnTo>
                    <a:pt x="116" y="5"/>
                  </a:lnTo>
                  <a:lnTo>
                    <a:pt x="118" y="4"/>
                  </a:lnTo>
                  <a:lnTo>
                    <a:pt x="147" y="4"/>
                  </a:lnTo>
                  <a:lnTo>
                    <a:pt x="147" y="3"/>
                  </a:lnTo>
                  <a:lnTo>
                    <a:pt x="137" y="3"/>
                  </a:lnTo>
                  <a:lnTo>
                    <a:pt x="135" y="2"/>
                  </a:lnTo>
                  <a:lnTo>
                    <a:pt x="127" y="1"/>
                  </a:lnTo>
                  <a:lnTo>
                    <a:pt x="122" y="0"/>
                  </a:lnTo>
                  <a:close/>
                  <a:moveTo>
                    <a:pt x="77" y="58"/>
                  </a:moveTo>
                  <a:lnTo>
                    <a:pt x="74" y="62"/>
                  </a:lnTo>
                  <a:lnTo>
                    <a:pt x="72" y="65"/>
                  </a:lnTo>
                  <a:lnTo>
                    <a:pt x="71" y="65"/>
                  </a:lnTo>
                  <a:lnTo>
                    <a:pt x="69" y="67"/>
                  </a:lnTo>
                  <a:lnTo>
                    <a:pt x="67" y="68"/>
                  </a:lnTo>
                  <a:lnTo>
                    <a:pt x="75" y="68"/>
                  </a:lnTo>
                  <a:lnTo>
                    <a:pt x="76" y="67"/>
                  </a:lnTo>
                  <a:lnTo>
                    <a:pt x="80" y="59"/>
                  </a:lnTo>
                  <a:lnTo>
                    <a:pt x="77" y="58"/>
                  </a:lnTo>
                  <a:close/>
                  <a:moveTo>
                    <a:pt x="56" y="5"/>
                  </a:moveTo>
                  <a:lnTo>
                    <a:pt x="50" y="5"/>
                  </a:lnTo>
                  <a:lnTo>
                    <a:pt x="51" y="6"/>
                  </a:lnTo>
                  <a:lnTo>
                    <a:pt x="52" y="7"/>
                  </a:lnTo>
                  <a:lnTo>
                    <a:pt x="54" y="9"/>
                  </a:lnTo>
                  <a:lnTo>
                    <a:pt x="54" y="11"/>
                  </a:lnTo>
                  <a:lnTo>
                    <a:pt x="54" y="26"/>
                  </a:lnTo>
                  <a:lnTo>
                    <a:pt x="52" y="35"/>
                  </a:lnTo>
                  <a:lnTo>
                    <a:pt x="43" y="51"/>
                  </a:lnTo>
                  <a:lnTo>
                    <a:pt x="39" y="56"/>
                  </a:lnTo>
                  <a:lnTo>
                    <a:pt x="36" y="60"/>
                  </a:lnTo>
                  <a:lnTo>
                    <a:pt x="33" y="63"/>
                  </a:lnTo>
                  <a:lnTo>
                    <a:pt x="30" y="65"/>
                  </a:lnTo>
                  <a:lnTo>
                    <a:pt x="39" y="65"/>
                  </a:lnTo>
                  <a:lnTo>
                    <a:pt x="39" y="64"/>
                  </a:lnTo>
                  <a:lnTo>
                    <a:pt x="46" y="52"/>
                  </a:lnTo>
                  <a:lnTo>
                    <a:pt x="67" y="52"/>
                  </a:lnTo>
                  <a:lnTo>
                    <a:pt x="79" y="13"/>
                  </a:lnTo>
                  <a:lnTo>
                    <a:pt x="58" y="13"/>
                  </a:lnTo>
                  <a:lnTo>
                    <a:pt x="57" y="8"/>
                  </a:lnTo>
                  <a:lnTo>
                    <a:pt x="56" y="5"/>
                  </a:lnTo>
                  <a:close/>
                  <a:moveTo>
                    <a:pt x="147" y="4"/>
                  </a:moveTo>
                  <a:lnTo>
                    <a:pt x="126" y="4"/>
                  </a:lnTo>
                  <a:lnTo>
                    <a:pt x="130" y="6"/>
                  </a:lnTo>
                  <a:lnTo>
                    <a:pt x="137" y="14"/>
                  </a:lnTo>
                  <a:lnTo>
                    <a:pt x="140" y="19"/>
                  </a:lnTo>
                  <a:lnTo>
                    <a:pt x="140" y="26"/>
                  </a:lnTo>
                  <a:lnTo>
                    <a:pt x="143" y="26"/>
                  </a:lnTo>
                  <a:lnTo>
                    <a:pt x="147" y="4"/>
                  </a:lnTo>
                  <a:close/>
                  <a:moveTo>
                    <a:pt x="83" y="1"/>
                  </a:moveTo>
                  <a:lnTo>
                    <a:pt x="62" y="2"/>
                  </a:lnTo>
                  <a:lnTo>
                    <a:pt x="58" y="13"/>
                  </a:lnTo>
                  <a:lnTo>
                    <a:pt x="79" y="13"/>
                  </a:lnTo>
                  <a:lnTo>
                    <a:pt x="83" y="1"/>
                  </a:lnTo>
                  <a:close/>
                  <a:moveTo>
                    <a:pt x="147" y="0"/>
                  </a:moveTo>
                  <a:lnTo>
                    <a:pt x="144" y="0"/>
                  </a:lnTo>
                  <a:lnTo>
                    <a:pt x="143" y="2"/>
                  </a:lnTo>
                  <a:lnTo>
                    <a:pt x="141" y="3"/>
                  </a:lnTo>
                  <a:lnTo>
                    <a:pt x="147" y="3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181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63EED0BA-B74B-A809-8536-EB3C2624C1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4" y="1806"/>
              <a:ext cx="1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B6FDA527-8976-88FE-77B7-81C2CACFB4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88" y="1558"/>
              <a:ext cx="7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8D2FD506-CAF8-E417-FB74-D2E0A6B4B6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2" y="1558"/>
              <a:ext cx="7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C2EC6236-20E2-C852-D819-02BAB59FD6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38" y="513"/>
              <a:ext cx="488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4F7F8B4C-25AB-C9F1-B41A-61B9EC2240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5" y="777"/>
              <a:ext cx="1238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88606D9-D5B6-938C-AF9B-0FEA7A4A8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8" y="275"/>
              <a:ext cx="4394" cy="835"/>
            </a:xfrm>
            <a:prstGeom prst="rect">
              <a:avLst/>
            </a:prstGeom>
            <a:solidFill>
              <a:srgbClr val="2F94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583748F4-C9EA-1DD2-E633-6B217A516B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" y="777"/>
              <a:ext cx="2228" cy="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Text Box 32">
              <a:extLst>
                <a:ext uri="{FF2B5EF4-FFF2-40B4-BE49-F238E27FC236}">
                  <a16:creationId xmlns:a16="http://schemas.microsoft.com/office/drawing/2014/main" id="{75B4E469-4015-CE77-E507-A4F5856C52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59" y="3231"/>
              <a:ext cx="1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ts val="95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50" b="1" i="1" kern="100">
                  <a:solidFill>
                    <a:srgbClr val="18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as</a:t>
              </a:r>
              <a:endParaRPr lang="en-US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 Box 33">
              <a:extLst>
                <a:ext uri="{FF2B5EF4-FFF2-40B4-BE49-F238E27FC236}">
                  <a16:creationId xmlns:a16="http://schemas.microsoft.com/office/drawing/2014/main" id="{22F83E93-5C6A-023D-8970-4300F2AE38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79" y="1523"/>
              <a:ext cx="654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ts val="95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50" b="1" i="1" kern="100">
                  <a:solidFill>
                    <a:srgbClr val="18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Learning</a:t>
              </a:r>
              <a:endParaRPr lang="en-US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 Box 34">
              <a:extLst>
                <a:ext uri="{FF2B5EF4-FFF2-40B4-BE49-F238E27FC236}">
                  <a16:creationId xmlns:a16="http://schemas.microsoft.com/office/drawing/2014/main" id="{D9F6846A-3E27-839B-0EC0-8FF09326E5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3" y="3231"/>
              <a:ext cx="1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ts val="95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50" b="1" i="1" kern="100">
                  <a:solidFill>
                    <a:srgbClr val="18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</a:t>
              </a:r>
              <a:endParaRPr lang="en-US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 Box 35">
              <a:extLst>
                <a:ext uri="{FF2B5EF4-FFF2-40B4-BE49-F238E27FC236}">
                  <a16:creationId xmlns:a16="http://schemas.microsoft.com/office/drawing/2014/main" id="{E22098B8-04AD-D70D-5F5E-6443543A28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81" y="1523"/>
              <a:ext cx="654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lnSpc>
                  <a:spcPts val="95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50" b="1" i="1" kern="100">
                  <a:solidFill>
                    <a:srgbClr val="181818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Learning</a:t>
              </a:r>
              <a:endParaRPr lang="en-US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 Box 36">
              <a:extLst>
                <a:ext uri="{FF2B5EF4-FFF2-40B4-BE49-F238E27FC236}">
                  <a16:creationId xmlns:a16="http://schemas.microsoft.com/office/drawing/2014/main" id="{E65A23FC-AA08-91AE-58BB-2690B72EAB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61" y="275"/>
              <a:ext cx="4394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602615" marR="0">
                <a:lnSpc>
                  <a:spcPct val="107000"/>
                </a:lnSpc>
                <a:spcBef>
                  <a:spcPts val="670"/>
                </a:spcBef>
                <a:spcAft>
                  <a:spcPts val="800"/>
                </a:spcAft>
              </a:pPr>
              <a:r>
                <a:rPr lang="en-US" sz="1150" b="1" kern="1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Pelaksanaan Asesmen</a:t>
              </a:r>
              <a:endParaRPr lang="en-US" sz="11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 Box 37">
              <a:extLst>
                <a:ext uri="{FF2B5EF4-FFF2-40B4-BE49-F238E27FC236}">
                  <a16:creationId xmlns:a16="http://schemas.microsoft.com/office/drawing/2014/main" id="{99027983-FC66-7E59-9580-832064BA87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8" y="275"/>
              <a:ext cx="4393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365760" marR="0"/>
              <a:r>
                <a:rPr lang="en-US" sz="1200" b="1" kern="100" dirty="0" err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Kecenderungan</a:t>
              </a:r>
              <a:r>
                <a:rPr lang="en-US" sz="1200" b="1" kern="1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200" b="1" kern="100" dirty="0" err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Pelaksanaan</a:t>
              </a:r>
              <a:endPara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2053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DCFF12E-E163-1DFD-CCAE-9058AA066E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642585"/>
              </p:ext>
            </p:extLst>
          </p:nvPr>
        </p:nvGraphicFramePr>
        <p:xfrm>
          <a:off x="1110345" y="2696547"/>
          <a:ext cx="8836090" cy="18068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93222">
                  <a:extLst>
                    <a:ext uri="{9D8B030D-6E8A-4147-A177-3AD203B41FA5}">
                      <a16:colId xmlns:a16="http://schemas.microsoft.com/office/drawing/2014/main" val="3669689918"/>
                    </a:ext>
                  </a:extLst>
                </a:gridCol>
                <a:gridCol w="2484360">
                  <a:extLst>
                    <a:ext uri="{9D8B030D-6E8A-4147-A177-3AD203B41FA5}">
                      <a16:colId xmlns:a16="http://schemas.microsoft.com/office/drawing/2014/main" val="3258476835"/>
                    </a:ext>
                  </a:extLst>
                </a:gridCol>
                <a:gridCol w="3058508">
                  <a:extLst>
                    <a:ext uri="{9D8B030D-6E8A-4147-A177-3AD203B41FA5}">
                      <a16:colId xmlns:a16="http://schemas.microsoft.com/office/drawing/2014/main" val="1887741400"/>
                    </a:ext>
                  </a:extLst>
                </a:gridCol>
              </a:tblGrid>
              <a:tr h="1806824">
                <a:tc>
                  <a:txBody>
                    <a:bodyPr/>
                    <a:lstStyle/>
                    <a:p>
                      <a:pPr marL="342900" marR="137795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"/>
                        <a:tabLst>
                          <a:tab pos="227965" algn="l"/>
                          <a:tab pos="374015" algn="l"/>
                        </a:tabLst>
                      </a:pPr>
                      <a:r>
                        <a:rPr lang="id-ID" sz="1400" kern="100" spc="10" dirty="0">
                          <a:effectLst/>
                        </a:rPr>
                        <a:t>Asesmen untuk</a:t>
                      </a:r>
                      <a:r>
                        <a:rPr lang="id-ID" sz="1400" kern="100" spc="235" dirty="0">
                          <a:effectLst/>
                        </a:rPr>
                        <a:t> </a:t>
                      </a:r>
                      <a:r>
                        <a:rPr lang="id-ID" sz="1400" kern="100" dirty="0">
                          <a:effectLst/>
                        </a:rPr>
                        <a:t>refleksi</a:t>
                      </a:r>
                      <a:endParaRPr lang="en-US" sz="1400" kern="100" dirty="0">
                        <a:effectLst/>
                      </a:endParaRPr>
                    </a:p>
                    <a:p>
                      <a:pPr marL="381635" marR="51562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00" dirty="0">
                          <a:effectLst/>
                        </a:rPr>
                        <a:t>proses pembelajaran</a:t>
                      </a:r>
                      <a:endParaRPr lang="en-US" sz="1400" kern="100" dirty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"/>
                        <a:tabLst>
                          <a:tab pos="373380" algn="l"/>
                          <a:tab pos="374015" algn="l"/>
                          <a:tab pos="1305560" algn="l"/>
                        </a:tabLst>
                      </a:pPr>
                      <a:r>
                        <a:rPr lang="id-ID" sz="1400" kern="100" spc="10" dirty="0">
                          <a:effectLst/>
                        </a:rPr>
                        <a:t>Berfungsi	sebagai</a:t>
                      </a:r>
                      <a:endParaRPr lang="en-US" sz="1400" kern="100" dirty="0">
                        <a:effectLst/>
                      </a:endParaRPr>
                    </a:p>
                    <a:p>
                      <a:pPr marL="37338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00" dirty="0">
                          <a:effectLst/>
                        </a:rPr>
                        <a:t>asesmen formatif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"/>
                        <a:tabLst>
                          <a:tab pos="368935" algn="l"/>
                          <a:tab pos="369570" algn="l"/>
                        </a:tabLst>
                      </a:pPr>
                      <a:r>
                        <a:rPr lang="id-ID" sz="1400" kern="100" spc="10" dirty="0">
                          <a:effectLst/>
                        </a:rPr>
                        <a:t>Asesmen untuk</a:t>
                      </a:r>
                      <a:r>
                        <a:rPr lang="id-ID" sz="1400" kern="100" spc="165" dirty="0">
                          <a:effectLst/>
                        </a:rPr>
                        <a:t> </a:t>
                      </a:r>
                      <a:r>
                        <a:rPr lang="id-ID" sz="1400" kern="100" dirty="0">
                          <a:effectLst/>
                        </a:rPr>
                        <a:t>perbaikan</a:t>
                      </a:r>
                      <a:endParaRPr lang="en-US" sz="1400" kern="100" dirty="0">
                        <a:effectLst/>
                      </a:endParaRPr>
                    </a:p>
                    <a:p>
                      <a:pPr marL="368935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00" dirty="0">
                          <a:effectLst/>
                        </a:rPr>
                        <a:t>proses pembelajaran</a:t>
                      </a:r>
                      <a:endParaRPr lang="en-US" sz="1400" kern="100" dirty="0">
                        <a:effectLst/>
                      </a:endParaRPr>
                    </a:p>
                    <a:p>
                      <a:pPr marL="342900" marR="145415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"/>
                        <a:tabLst>
                          <a:tab pos="368935" algn="l"/>
                          <a:tab pos="369570" algn="l"/>
                        </a:tabLst>
                      </a:pPr>
                      <a:r>
                        <a:rPr lang="id-ID" sz="1400" kern="100" spc="10" dirty="0">
                          <a:effectLst/>
                        </a:rPr>
                        <a:t>Berfungsi sebagai </a:t>
                      </a:r>
                      <a:r>
                        <a:rPr lang="id-ID" sz="1400" kern="100" spc="15" dirty="0">
                          <a:effectLst/>
                        </a:rPr>
                        <a:t>asesmen </a:t>
                      </a:r>
                      <a:r>
                        <a:rPr lang="id-ID" sz="1400" kern="100" dirty="0">
                          <a:effectLst/>
                        </a:rPr>
                        <a:t>formatif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43815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"/>
                        <a:tabLst>
                          <a:tab pos="207645" algn="l"/>
                        </a:tabLst>
                      </a:pPr>
                      <a:r>
                        <a:rPr lang="id-ID" sz="1400" kern="100" spc="10" dirty="0">
                          <a:effectLst/>
                        </a:rPr>
                        <a:t>Asesmen untuk evaluasi pada </a:t>
                      </a:r>
                      <a:r>
                        <a:rPr lang="id-ID" sz="1400" kern="100" spc="15" dirty="0">
                          <a:effectLst/>
                        </a:rPr>
                        <a:t>akhir </a:t>
                      </a:r>
                      <a:r>
                        <a:rPr lang="id-ID" sz="1400" kern="100" spc="10" dirty="0">
                          <a:effectLst/>
                        </a:rPr>
                        <a:t>proses </a:t>
                      </a:r>
                      <a:r>
                        <a:rPr lang="id-ID" sz="1400" kern="100" spc="85" dirty="0">
                          <a:effectLst/>
                        </a:rPr>
                        <a:t>pembelajaran</a:t>
                      </a:r>
                      <a:endParaRPr lang="en-US" sz="1400" kern="100" spc="85" dirty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"/>
                        <a:tabLst>
                          <a:tab pos="373380" algn="l"/>
                          <a:tab pos="1304925" algn="l"/>
                        </a:tabLst>
                      </a:pPr>
                      <a:r>
                        <a:rPr lang="id-ID" sz="1400" kern="100" spc="10" dirty="0">
                          <a:effectLst/>
                        </a:rPr>
                        <a:t>Berfungsi	sebagai</a:t>
                      </a:r>
                      <a:endParaRPr lang="en-US" sz="1400" kern="100" spc="85" dirty="0">
                        <a:effectLst/>
                      </a:endParaRPr>
                    </a:p>
                    <a:p>
                      <a:pPr marL="37465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kern="100" dirty="0">
                          <a:effectLst/>
                        </a:rPr>
                        <a:t>asesmen sumatif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0480688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BBF998B-9A64-E16B-2E36-541D6B7F7E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336671"/>
              </p:ext>
            </p:extLst>
          </p:nvPr>
        </p:nvGraphicFramePr>
        <p:xfrm>
          <a:off x="1110346" y="1264418"/>
          <a:ext cx="8733452" cy="14694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255861">
                  <a:extLst>
                    <a:ext uri="{9D8B030D-6E8A-4147-A177-3AD203B41FA5}">
                      <a16:colId xmlns:a16="http://schemas.microsoft.com/office/drawing/2014/main" val="2562074774"/>
                    </a:ext>
                  </a:extLst>
                </a:gridCol>
                <a:gridCol w="2615217">
                  <a:extLst>
                    <a:ext uri="{9D8B030D-6E8A-4147-A177-3AD203B41FA5}">
                      <a16:colId xmlns:a16="http://schemas.microsoft.com/office/drawing/2014/main" val="1456774703"/>
                    </a:ext>
                  </a:extLst>
                </a:gridCol>
                <a:gridCol w="2862374">
                  <a:extLst>
                    <a:ext uri="{9D8B030D-6E8A-4147-A177-3AD203B41FA5}">
                      <a16:colId xmlns:a16="http://schemas.microsoft.com/office/drawing/2014/main" val="3774942934"/>
                    </a:ext>
                  </a:extLst>
                </a:gridCol>
              </a:tblGrid>
              <a:tr h="1469451">
                <a:tc>
                  <a:txBody>
                    <a:bodyPr/>
                    <a:lstStyle/>
                    <a:p>
                      <a:pPr marL="101600" marR="279400" indent="-3810" algn="ctr">
                        <a:lnSpc>
                          <a:spcPct val="1070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Asesmen SEBAGAI Proses Pembelajaran (Assessment AS Learning)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216535" indent="-1905" algn="ctr">
                        <a:lnSpc>
                          <a:spcPct val="1070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Asesmen UNTUK Proses Pembelajaran (Assessment FOR Learning)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960" marR="247650" algn="ctr">
                        <a:lnSpc>
                          <a:spcPct val="13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Asesmen PADA AKHIR Proses Pembelajaran (Assessment OF Learning)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61020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384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B364EC4-DB5F-BCED-70F6-724DB8AFC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228427"/>
              </p:ext>
            </p:extLst>
          </p:nvPr>
        </p:nvGraphicFramePr>
        <p:xfrm>
          <a:off x="1007706" y="550506"/>
          <a:ext cx="8789437" cy="601364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08920">
                  <a:extLst>
                    <a:ext uri="{9D8B030D-6E8A-4147-A177-3AD203B41FA5}">
                      <a16:colId xmlns:a16="http://schemas.microsoft.com/office/drawing/2014/main" val="380838705"/>
                    </a:ext>
                  </a:extLst>
                </a:gridCol>
                <a:gridCol w="3010612">
                  <a:extLst>
                    <a:ext uri="{9D8B030D-6E8A-4147-A177-3AD203B41FA5}">
                      <a16:colId xmlns:a16="http://schemas.microsoft.com/office/drawing/2014/main" val="2570062993"/>
                    </a:ext>
                  </a:extLst>
                </a:gridCol>
                <a:gridCol w="1726674">
                  <a:extLst>
                    <a:ext uri="{9D8B030D-6E8A-4147-A177-3AD203B41FA5}">
                      <a16:colId xmlns:a16="http://schemas.microsoft.com/office/drawing/2014/main" val="803589704"/>
                    </a:ext>
                  </a:extLst>
                </a:gridCol>
                <a:gridCol w="2043231">
                  <a:extLst>
                    <a:ext uri="{9D8B030D-6E8A-4147-A177-3AD203B41FA5}">
                      <a16:colId xmlns:a16="http://schemas.microsoft.com/office/drawing/2014/main" val="3965336867"/>
                    </a:ext>
                  </a:extLst>
                </a:gridCol>
              </a:tblGrid>
              <a:tr h="381862">
                <a:tc>
                  <a:txBody>
                    <a:bodyPr/>
                    <a:lstStyle/>
                    <a:p>
                      <a:pPr marL="182880" marR="0">
                        <a:lnSpc>
                          <a:spcPct val="107000"/>
                        </a:lnSpc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Jenis Asesmen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115" marR="667385" algn="ctr">
                        <a:lnSpc>
                          <a:spcPct val="107000"/>
                        </a:lnSpc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>
                          <a:effectLst/>
                        </a:rPr>
                        <a:t>Fungsi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6545" marR="0">
                        <a:lnSpc>
                          <a:spcPct val="107000"/>
                        </a:lnSpc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>
                          <a:effectLst/>
                        </a:rPr>
                        <a:t>Teknik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0">
                        <a:lnSpc>
                          <a:spcPct val="107000"/>
                        </a:lnSpc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>
                          <a:effectLst/>
                        </a:rPr>
                        <a:t>Hasil/Dokumentasi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33386714"/>
                  </a:ext>
                </a:extLst>
              </a:tr>
              <a:tr h="5631787">
                <a:tc>
                  <a:txBody>
                    <a:bodyPr/>
                    <a:lstStyle/>
                    <a:p>
                      <a:pPr marL="60960" marR="200025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Formatif (as and for learning)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65405" lvl="0" indent="-342900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900"/>
                        <a:buFont typeface="Arial" panose="020B0604020202020204" pitchFamily="34" charset="0"/>
                        <a:buAutoNum type="alphaLcPeriod"/>
                        <a:tabLst>
                          <a:tab pos="243205" algn="l"/>
                          <a:tab pos="1053465" algn="l"/>
                          <a:tab pos="1449705" algn="l"/>
                        </a:tabLst>
                      </a:pPr>
                      <a:r>
                        <a:rPr lang="id-ID" sz="1600" kern="100" spc="-85" dirty="0">
                          <a:effectLst/>
                        </a:rPr>
                        <a:t>Mendiagnosis kemampuan	awal	</a:t>
                      </a:r>
                      <a:r>
                        <a:rPr lang="id-ID" sz="1600" kern="100" spc="-40" dirty="0">
                          <a:effectLst/>
                        </a:rPr>
                        <a:t>dan </a:t>
                      </a:r>
                      <a:r>
                        <a:rPr lang="id-ID" sz="1600" kern="100" spc="-85" dirty="0">
                          <a:effectLst/>
                        </a:rPr>
                        <a:t>kebutuhan belajar peserta didik.</a:t>
                      </a:r>
                      <a:endParaRPr lang="en-US" sz="1600" kern="100" spc="-85" dirty="0">
                        <a:effectLst/>
                      </a:endParaRPr>
                    </a:p>
                    <a:p>
                      <a:pPr marL="342900" marR="7747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900"/>
                        <a:buFont typeface="Arial" panose="020B0604020202020204" pitchFamily="34" charset="0"/>
                        <a:buAutoNum type="alphaLcPeriod"/>
                        <a:tabLst>
                          <a:tab pos="243205" algn="l"/>
                          <a:tab pos="1324610" algn="l"/>
                          <a:tab pos="1396365" algn="l"/>
                        </a:tabLst>
                      </a:pPr>
                      <a:r>
                        <a:rPr lang="id-ID" sz="1600" kern="100" spc="-85" dirty="0">
                          <a:effectLst/>
                        </a:rPr>
                        <a:t>Umpan balik </a:t>
                      </a:r>
                      <a:r>
                        <a:rPr lang="id-ID" sz="1600" kern="100" spc="-25" dirty="0">
                          <a:effectLst/>
                        </a:rPr>
                        <a:t>bagi </a:t>
                      </a:r>
                      <a:r>
                        <a:rPr lang="id-ID" sz="1600" kern="100" spc="-85" dirty="0">
                          <a:effectLst/>
                        </a:rPr>
                        <a:t>pendidik	</a:t>
                      </a:r>
                      <a:r>
                        <a:rPr lang="id-ID" sz="1600" kern="100" spc="-20" dirty="0">
                          <a:effectLst/>
                        </a:rPr>
                        <a:t>untuk </a:t>
                      </a:r>
                      <a:r>
                        <a:rPr lang="id-ID" sz="1600" kern="100" spc="-85" dirty="0">
                          <a:effectLst/>
                        </a:rPr>
                        <a:t>memperbaiki proses pembelajaran		</a:t>
                      </a:r>
                      <a:r>
                        <a:rPr lang="id-ID" sz="1600" kern="100" spc="-20" dirty="0">
                          <a:effectLst/>
                        </a:rPr>
                        <a:t>agar </a:t>
                      </a:r>
                      <a:r>
                        <a:rPr lang="id-ID" sz="1600" kern="100" spc="-85" dirty="0">
                          <a:effectLst/>
                        </a:rPr>
                        <a:t>menjadi lebih</a:t>
                      </a:r>
                      <a:r>
                        <a:rPr lang="id-ID" sz="1600" kern="100" spc="-25" dirty="0">
                          <a:effectLst/>
                        </a:rPr>
                        <a:t> </a:t>
                      </a:r>
                      <a:r>
                        <a:rPr lang="id-ID" sz="1600" kern="100" spc="-85" dirty="0">
                          <a:effectLst/>
                        </a:rPr>
                        <a:t>bermakna.</a:t>
                      </a:r>
                      <a:endParaRPr lang="en-US" sz="1600" kern="100" spc="-85" dirty="0">
                        <a:effectLst/>
                      </a:endParaRPr>
                    </a:p>
                    <a:p>
                      <a:pPr marL="342900" marR="238760" lvl="0" indent="-342900">
                        <a:lnSpc>
                          <a:spcPct val="10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900"/>
                        <a:buFont typeface="Arial" panose="020B0604020202020204" pitchFamily="34" charset="0"/>
                        <a:buAutoNum type="alphaLcPeriod"/>
                        <a:tabLst>
                          <a:tab pos="243205" algn="l"/>
                        </a:tabLst>
                      </a:pPr>
                      <a:r>
                        <a:rPr lang="id-ID" sz="1600" kern="100" spc="-85" dirty="0">
                          <a:effectLst/>
                        </a:rPr>
                        <a:t>Umpan balik bagi peserta didik untuk memperbaiki strategi pembelajaran.</a:t>
                      </a:r>
                      <a:endParaRPr lang="en-US" sz="1600" kern="100" spc="-85" dirty="0">
                        <a:effectLst/>
                      </a:endParaRPr>
                    </a:p>
                    <a:p>
                      <a:pPr marL="342900" marR="276860" lvl="0" indent="-342900">
                        <a:lnSpc>
                          <a:spcPct val="107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900"/>
                        <a:buFont typeface="Arial" panose="020B0604020202020204" pitchFamily="34" charset="0"/>
                        <a:buAutoNum type="alphaLcPeriod"/>
                        <a:tabLst>
                          <a:tab pos="243205" algn="l"/>
                        </a:tabLst>
                      </a:pPr>
                      <a:r>
                        <a:rPr lang="id-ID" sz="1600" kern="100" spc="-85" dirty="0">
                          <a:effectLst/>
                        </a:rPr>
                        <a:t>Mendiagnosis daya serap materi peserta didik dalam aktivitas pembelajaran di </a:t>
                      </a:r>
                      <a:r>
                        <a:rPr lang="id-ID" sz="1600" kern="100" spc="-20" dirty="0">
                          <a:effectLst/>
                        </a:rPr>
                        <a:t>kelas.</a:t>
                      </a:r>
                      <a:endParaRPr lang="en-US" sz="1600" kern="100" spc="-85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900"/>
                        <a:buFont typeface="Arial" panose="020B0604020202020204" pitchFamily="34" charset="0"/>
                        <a:buAutoNum type="alphaLcPeriod"/>
                        <a:tabLst>
                          <a:tab pos="243205" algn="l"/>
                        </a:tabLst>
                      </a:pPr>
                      <a:r>
                        <a:rPr lang="id-ID" sz="1600" kern="100" spc="-85" dirty="0">
                          <a:effectLst/>
                        </a:rPr>
                        <a:t>Memacu</a:t>
                      </a:r>
                      <a:r>
                        <a:rPr lang="id-ID" sz="1600" kern="100" spc="-60" dirty="0">
                          <a:effectLst/>
                        </a:rPr>
                        <a:t> </a:t>
                      </a:r>
                      <a:r>
                        <a:rPr lang="id-ID" sz="1600" kern="100" spc="-85" dirty="0">
                          <a:effectLst/>
                        </a:rPr>
                        <a:t>perubahan</a:t>
                      </a:r>
                      <a:endParaRPr lang="en-US" sz="1600" kern="100" spc="-85" dirty="0">
                        <a:effectLst/>
                      </a:endParaRPr>
                    </a:p>
                    <a:p>
                      <a:pPr marL="243205" marR="0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suasana kelas sehingga dapat meningkatkan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243205" marR="0">
                        <a:lnSpc>
                          <a:spcPts val="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motivasi belajar peserta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0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Berbagai teknik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62865" marR="8255">
                        <a:lnSpc>
                          <a:spcPct val="107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asesmen (praktik, produk, proyek, portofolio, tes tertulis/</a:t>
                      </a:r>
                      <a:r>
                        <a:rPr lang="id-ID" sz="1600" kern="100" spc="70" dirty="0">
                          <a:effectLst/>
                        </a:rPr>
                        <a:t> </a:t>
                      </a:r>
                      <a:r>
                        <a:rPr lang="id-ID" sz="1600" kern="100" spc="-15" dirty="0">
                          <a:effectLst/>
                        </a:rPr>
                        <a:t>lisan)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530860" lvl="0" indent="-342900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900"/>
                        <a:buFont typeface="Arial" panose="020B0604020202020204" pitchFamily="34" charset="0"/>
                        <a:buAutoNum type="arabicPeriod"/>
                        <a:tabLst>
                          <a:tab pos="247015" algn="l"/>
                        </a:tabLst>
                      </a:pPr>
                      <a:r>
                        <a:rPr lang="id-ID" sz="1600" kern="100" spc="-45" dirty="0">
                          <a:effectLst/>
                        </a:rPr>
                        <a:t>Produk hasil </a:t>
                      </a:r>
                      <a:r>
                        <a:rPr lang="id-ID" sz="1600" kern="100" spc="-20" dirty="0">
                          <a:effectLst/>
                        </a:rPr>
                        <a:t>belajar</a:t>
                      </a:r>
                      <a:endParaRPr lang="en-US" sz="1600" kern="100" spc="-45" dirty="0">
                        <a:effectLst/>
                      </a:endParaRPr>
                    </a:p>
                    <a:p>
                      <a:pPr marL="342900" marR="228600" lvl="0" indent="-342900">
                        <a:lnSpc>
                          <a:spcPct val="98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900"/>
                        <a:buFont typeface="Arial" panose="020B0604020202020204" pitchFamily="34" charset="0"/>
                        <a:buAutoNum type="arabicPeriod"/>
                        <a:tabLst>
                          <a:tab pos="247015" algn="l"/>
                        </a:tabLst>
                      </a:pPr>
                      <a:r>
                        <a:rPr lang="id-ID" sz="1600" kern="100" spc="-45" dirty="0">
                          <a:effectLst/>
                        </a:rPr>
                        <a:t>Jurnal refleksi peserta</a:t>
                      </a:r>
                      <a:r>
                        <a:rPr lang="id-ID" sz="1600" kern="100" spc="-20" dirty="0">
                          <a:effectLst/>
                        </a:rPr>
                        <a:t> </a:t>
                      </a:r>
                      <a:r>
                        <a:rPr lang="id-ID" sz="1600" kern="100" spc="-45" dirty="0">
                          <a:effectLst/>
                        </a:rPr>
                        <a:t>didik</a:t>
                      </a:r>
                      <a:endParaRPr lang="en-US" sz="1600" kern="100" spc="-45" dirty="0">
                        <a:effectLst/>
                      </a:endParaRPr>
                    </a:p>
                    <a:p>
                      <a:pPr marL="342900" marR="141605" lvl="0" indent="-342900">
                        <a:lnSpc>
                          <a:spcPct val="107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900"/>
                        <a:buFont typeface="Arial" panose="020B0604020202020204" pitchFamily="34" charset="0"/>
                        <a:buAutoNum type="arabicPeriod"/>
                        <a:tabLst>
                          <a:tab pos="247015" algn="l"/>
                          <a:tab pos="715645" algn="l"/>
                          <a:tab pos="767080" algn="l"/>
                        </a:tabLst>
                      </a:pPr>
                      <a:r>
                        <a:rPr lang="id-ID" sz="1600" kern="100" spc="-45" dirty="0">
                          <a:effectLst/>
                        </a:rPr>
                        <a:t>Rencana tindak	</a:t>
                      </a:r>
                      <a:r>
                        <a:rPr lang="id-ID" sz="1600" kern="100" spc="-20" dirty="0">
                          <a:effectLst/>
                        </a:rPr>
                        <a:t>lanjut </a:t>
                      </a:r>
                      <a:r>
                        <a:rPr lang="id-ID" sz="1600" kern="100" spc="-45" dirty="0">
                          <a:effectLst/>
                        </a:rPr>
                        <a:t>atas		</a:t>
                      </a:r>
                      <a:r>
                        <a:rPr lang="id-ID" sz="1600" kern="100" spc="-20" dirty="0">
                          <a:effectLst/>
                        </a:rPr>
                        <a:t>hasil </a:t>
                      </a:r>
                      <a:r>
                        <a:rPr lang="id-ID" sz="1600" kern="100" spc="-15" dirty="0">
                          <a:effectLst/>
                        </a:rPr>
                        <a:t>asesmen</a:t>
                      </a:r>
                      <a:endParaRPr lang="en-US" sz="1600" kern="100" spc="-45" dirty="0">
                        <a:effectLst/>
                      </a:endParaRPr>
                    </a:p>
                    <a:p>
                      <a:pPr marL="342900" marR="422910" lvl="0" indent="-34290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900"/>
                        <a:buFont typeface="Arial" panose="020B0604020202020204" pitchFamily="34" charset="0"/>
                        <a:buAutoNum type="arabicPeriod"/>
                        <a:tabLst>
                          <a:tab pos="247015" algn="l"/>
                        </a:tabLst>
                      </a:pPr>
                      <a:r>
                        <a:rPr lang="id-ID" sz="1600" kern="100" spc="-45" dirty="0">
                          <a:effectLst/>
                        </a:rPr>
                        <a:t>Catatan hasil </a:t>
                      </a:r>
                      <a:r>
                        <a:rPr lang="id-ID" sz="1600" kern="100" spc="-15" dirty="0">
                          <a:effectLst/>
                        </a:rPr>
                        <a:t>observasi</a:t>
                      </a:r>
                      <a:endParaRPr lang="en-US" sz="1600" kern="100" spc="-45" dirty="0">
                        <a:effectLst/>
                      </a:endParaRPr>
                    </a:p>
                    <a:p>
                      <a:pPr marL="342900" marR="410210" lvl="0" indent="-342900">
                        <a:lnSpc>
                          <a:spcPct val="131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900"/>
                        <a:buFont typeface="Arial" panose="020B0604020202020204" pitchFamily="34" charset="0"/>
                        <a:buAutoNum type="arabicPeriod"/>
                        <a:tabLst>
                          <a:tab pos="247015" algn="l"/>
                        </a:tabLst>
                      </a:pPr>
                      <a:r>
                        <a:rPr lang="id-ID" sz="1600" kern="100" spc="-15" dirty="0">
                          <a:effectLst/>
                        </a:rPr>
                        <a:t>Catatan </a:t>
                      </a:r>
                      <a:r>
                        <a:rPr lang="id-ID" sz="1600" kern="100" spc="-20" dirty="0">
                          <a:effectLst/>
                        </a:rPr>
                        <a:t>anekdotal</a:t>
                      </a:r>
                      <a:endParaRPr lang="en-US" sz="1600" kern="100" spc="-45" dirty="0">
                        <a:effectLst/>
                      </a:endParaRPr>
                    </a:p>
                    <a:p>
                      <a:pPr marL="342900" marR="553085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900"/>
                        <a:buFont typeface="Arial" panose="020B0604020202020204" pitchFamily="34" charset="0"/>
                        <a:buAutoNum type="arabicPeriod"/>
                        <a:tabLst>
                          <a:tab pos="247015" algn="l"/>
                        </a:tabLst>
                      </a:pPr>
                      <a:r>
                        <a:rPr lang="id-ID" sz="1600" kern="100" spc="-45" dirty="0">
                          <a:effectLst/>
                        </a:rPr>
                        <a:t>Nilai berupa </a:t>
                      </a:r>
                      <a:r>
                        <a:rPr lang="id-ID" sz="1600" kern="100" spc="-15" dirty="0">
                          <a:effectLst/>
                        </a:rPr>
                        <a:t>angka</a:t>
                      </a:r>
                      <a:endParaRPr lang="en-US" sz="1600" kern="100" spc="-45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87579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193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1FB3851-FA46-A320-B362-9A487EB6A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224124"/>
              </p:ext>
            </p:extLst>
          </p:nvPr>
        </p:nvGraphicFramePr>
        <p:xfrm>
          <a:off x="1082352" y="607169"/>
          <a:ext cx="9526554" cy="56816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77395">
                  <a:extLst>
                    <a:ext uri="{9D8B030D-6E8A-4147-A177-3AD203B41FA5}">
                      <a16:colId xmlns:a16="http://schemas.microsoft.com/office/drawing/2014/main" val="442059072"/>
                    </a:ext>
                  </a:extLst>
                </a:gridCol>
                <a:gridCol w="3263094">
                  <a:extLst>
                    <a:ext uri="{9D8B030D-6E8A-4147-A177-3AD203B41FA5}">
                      <a16:colId xmlns:a16="http://schemas.microsoft.com/office/drawing/2014/main" val="2825912614"/>
                    </a:ext>
                  </a:extLst>
                </a:gridCol>
                <a:gridCol w="1871480">
                  <a:extLst>
                    <a:ext uri="{9D8B030D-6E8A-4147-A177-3AD203B41FA5}">
                      <a16:colId xmlns:a16="http://schemas.microsoft.com/office/drawing/2014/main" val="3830168793"/>
                    </a:ext>
                  </a:extLst>
                </a:gridCol>
                <a:gridCol w="2214585">
                  <a:extLst>
                    <a:ext uri="{9D8B030D-6E8A-4147-A177-3AD203B41FA5}">
                      <a16:colId xmlns:a16="http://schemas.microsoft.com/office/drawing/2014/main" val="535316069"/>
                    </a:ext>
                  </a:extLst>
                </a:gridCol>
              </a:tblGrid>
              <a:tr h="384160">
                <a:tc>
                  <a:txBody>
                    <a:bodyPr/>
                    <a:lstStyle/>
                    <a:p>
                      <a:pPr marL="182880" marR="0">
                        <a:lnSpc>
                          <a:spcPct val="107000"/>
                        </a:lnSpc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Jenis Asesmen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56590" marR="657860" algn="ctr">
                        <a:lnSpc>
                          <a:spcPct val="107000"/>
                        </a:lnSpc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>
                          <a:effectLst/>
                        </a:rPr>
                        <a:t>Fungsi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6545" marR="0">
                        <a:lnSpc>
                          <a:spcPct val="107000"/>
                        </a:lnSpc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>
                          <a:effectLst/>
                        </a:rPr>
                        <a:t>Teknik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025" marR="0">
                        <a:lnSpc>
                          <a:spcPct val="107000"/>
                        </a:lnSpc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>
                          <a:effectLst/>
                        </a:rPr>
                        <a:t>Hasil/Dokumentasi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84813802"/>
                  </a:ext>
                </a:extLst>
              </a:tr>
              <a:tr h="9544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 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3205" marR="24003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didik dengan program- program pembelajaran yang positif, suportif,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243205" marR="0" algn="just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dan bermakna.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>
                          <a:effectLst/>
                        </a:rPr>
                        <a:t> 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>
                          <a:effectLst/>
                        </a:rPr>
                        <a:t> 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68667383"/>
                  </a:ext>
                </a:extLst>
              </a:tr>
              <a:tr h="1619977">
                <a:tc>
                  <a:txBody>
                    <a:bodyPr/>
                    <a:lstStyle/>
                    <a:p>
                      <a:pPr marL="60960" marR="161290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>
                          <a:effectLst/>
                        </a:rPr>
                        <a:t>Sumatif di akhir lingkup materi (for and of learning)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95250" lvl="0" indent="-342900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  <a:buSzPts val="1000"/>
                        <a:buFont typeface="Times New Roman" panose="02020603050405020304" pitchFamily="18" charset="0"/>
                        <a:buAutoNum type="alphaLcPeriod"/>
                        <a:tabLst>
                          <a:tab pos="243205" algn="l"/>
                        </a:tabLst>
                      </a:pPr>
                      <a:r>
                        <a:rPr lang="id-ID" sz="1600" kern="100" spc="-45" dirty="0">
                          <a:effectLst/>
                        </a:rPr>
                        <a:t>Alat ukur untuk mengetahui pencapaian hasil belajar peserta didik dalam satu lingkup materi.</a:t>
                      </a:r>
                      <a:endParaRPr lang="en-US" sz="1600" kern="100" spc="-45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SzPts val="1000"/>
                        <a:buFont typeface="Times New Roman" panose="02020603050405020304" pitchFamily="18" charset="0"/>
                        <a:buAutoNum type="alphaLcPeriod"/>
                        <a:tabLst>
                          <a:tab pos="243205" algn="l"/>
                        </a:tabLst>
                      </a:pPr>
                      <a:r>
                        <a:rPr lang="id-ID" sz="1600" kern="100" spc="-15" dirty="0">
                          <a:effectLst/>
                        </a:rPr>
                        <a:t>Refleksi</a:t>
                      </a:r>
                      <a:r>
                        <a:rPr lang="id-ID" sz="1600" kern="100" spc="40" dirty="0">
                          <a:effectLst/>
                        </a:rPr>
                        <a:t> </a:t>
                      </a:r>
                      <a:r>
                        <a:rPr lang="id-ID" sz="1600" kern="100" spc="-15" dirty="0">
                          <a:effectLst/>
                        </a:rPr>
                        <a:t>pembelajaran</a:t>
                      </a:r>
                      <a:endParaRPr lang="en-US" sz="1600" kern="100" spc="-45" dirty="0">
                        <a:effectLst/>
                      </a:endParaRPr>
                    </a:p>
                    <a:p>
                      <a:pPr marL="243205" marR="0">
                        <a:lnSpc>
                          <a:spcPct val="107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dalam satu lingkup</a:t>
                      </a:r>
                      <a:r>
                        <a:rPr lang="id-ID" sz="1600" kern="100" spc="-30" dirty="0">
                          <a:effectLst/>
                        </a:rPr>
                        <a:t> </a:t>
                      </a:r>
                      <a:r>
                        <a:rPr lang="id-ID" sz="1600" kern="100" spc="-20" dirty="0">
                          <a:effectLst/>
                        </a:rPr>
                        <a:t>materi.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0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Berbagai teknik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62865" marR="0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asesmen (praktik, produk, proyek, portofolio, tes tertulis, tes lisan)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42900" marR="530860" lvl="0" indent="-342900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900"/>
                        <a:buFont typeface="Arial" panose="020B0604020202020204" pitchFamily="34" charset="0"/>
                        <a:buAutoNum type="arabicPeriod"/>
                        <a:tabLst>
                          <a:tab pos="247015" algn="l"/>
                        </a:tabLst>
                      </a:pPr>
                      <a:r>
                        <a:rPr lang="id-ID" sz="1600" kern="100" spc="-5">
                          <a:effectLst/>
                        </a:rPr>
                        <a:t>Produk </a:t>
                      </a:r>
                      <a:r>
                        <a:rPr lang="id-ID" sz="1600" kern="100" spc="-45">
                          <a:effectLst/>
                        </a:rPr>
                        <a:t>hasil </a:t>
                      </a:r>
                      <a:r>
                        <a:rPr lang="id-ID" sz="1600" kern="100" spc="-15">
                          <a:effectLst/>
                        </a:rPr>
                        <a:t>belajar.</a:t>
                      </a:r>
                      <a:endParaRPr lang="en-US" sz="1600" kern="100" spc="-45">
                        <a:effectLst/>
                      </a:endParaRPr>
                    </a:p>
                    <a:p>
                      <a:pPr marL="342900" marR="553085" lvl="0" indent="-342900">
                        <a:lnSpc>
                          <a:spcPct val="10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900"/>
                        <a:buFont typeface="Arial" panose="020B0604020202020204" pitchFamily="34" charset="0"/>
                        <a:buAutoNum type="arabicPeriod"/>
                        <a:tabLst>
                          <a:tab pos="247015" algn="l"/>
                        </a:tabLst>
                      </a:pPr>
                      <a:r>
                        <a:rPr lang="id-ID" sz="1600" kern="100" spc="-45">
                          <a:effectLst/>
                        </a:rPr>
                        <a:t>Nilai </a:t>
                      </a:r>
                      <a:r>
                        <a:rPr lang="id-ID" sz="1600" kern="100" spc="-5">
                          <a:effectLst/>
                        </a:rPr>
                        <a:t>berupa </a:t>
                      </a:r>
                      <a:r>
                        <a:rPr lang="id-ID" sz="1600" kern="100" spc="-15">
                          <a:effectLst/>
                        </a:rPr>
                        <a:t>angka.</a:t>
                      </a:r>
                      <a:endParaRPr lang="en-US" sz="1600" kern="100" spc="-45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58560055"/>
                  </a:ext>
                </a:extLst>
              </a:tr>
              <a:tr h="27230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>
                          <a:effectLst/>
                        </a:rPr>
                        <a:t> 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406400" lvl="0" indent="-342900">
                        <a:lnSpc>
                          <a:spcPct val="107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  <a:buSzPts val="1000"/>
                        <a:buFont typeface="Times New Roman" panose="02020603050405020304" pitchFamily="18" charset="0"/>
                        <a:buAutoNum type="alphaLcPeriod" startAt="3"/>
                        <a:tabLst>
                          <a:tab pos="243205" algn="l"/>
                        </a:tabLst>
                      </a:pPr>
                      <a:r>
                        <a:rPr lang="id-ID" sz="1600" kern="100" spc="-30">
                          <a:effectLst/>
                        </a:rPr>
                        <a:t>Umpan balik untuk </a:t>
                      </a:r>
                      <a:r>
                        <a:rPr lang="id-ID" sz="1600" kern="100" spc="-15">
                          <a:effectLst/>
                        </a:rPr>
                        <a:t>merancang/perbaika </a:t>
                      </a:r>
                      <a:r>
                        <a:rPr lang="id-ID" sz="1600" kern="100" spc="-30">
                          <a:effectLst/>
                        </a:rPr>
                        <a:t>n proses pembelajaran </a:t>
                      </a:r>
                      <a:r>
                        <a:rPr lang="id-ID" sz="1600" kern="100" spc="-20">
                          <a:effectLst/>
                        </a:rPr>
                        <a:t>berikutnya.</a:t>
                      </a:r>
                      <a:endParaRPr lang="en-US" sz="1600" kern="100" spc="-30">
                        <a:effectLst/>
                      </a:endParaRPr>
                    </a:p>
                    <a:p>
                      <a:pPr marL="342900" marR="411480" lvl="0" indent="-34290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000"/>
                        <a:buFont typeface="Times New Roman" panose="02020603050405020304" pitchFamily="18" charset="0"/>
                        <a:buAutoNum type="alphaLcPeriod" startAt="3"/>
                        <a:tabLst>
                          <a:tab pos="243205" algn="l"/>
                        </a:tabLst>
                      </a:pPr>
                      <a:r>
                        <a:rPr lang="id-ID" sz="1600" kern="100" spc="-30">
                          <a:effectLst/>
                        </a:rPr>
                        <a:t>Melihat kekuatan dan kelemahan belajar pada</a:t>
                      </a:r>
                      <a:r>
                        <a:rPr lang="id-ID" sz="1600" kern="100" spc="-105">
                          <a:effectLst/>
                        </a:rPr>
                        <a:t> </a:t>
                      </a:r>
                      <a:r>
                        <a:rPr lang="id-ID" sz="1600" kern="100" spc="-30">
                          <a:effectLst/>
                        </a:rPr>
                        <a:t>peserta didik selama pembelajaran</a:t>
                      </a:r>
                      <a:r>
                        <a:rPr lang="id-ID" sz="1600" kern="100" spc="-40">
                          <a:effectLst/>
                        </a:rPr>
                        <a:t> </a:t>
                      </a:r>
                      <a:r>
                        <a:rPr lang="id-ID" sz="1600" kern="100" spc="-30">
                          <a:effectLst/>
                        </a:rPr>
                        <a:t>satu</a:t>
                      </a:r>
                      <a:endParaRPr lang="en-US" sz="1600" kern="100" spc="-30">
                        <a:effectLst/>
                      </a:endParaRPr>
                    </a:p>
                    <a:p>
                      <a:pPr marL="243205" marR="0">
                        <a:lnSpc>
                          <a:spcPts val="105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>
                          <a:effectLst/>
                        </a:rPr>
                        <a:t>lingkup materi.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 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731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080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B79B937-A7CE-602D-F32A-18ADAC814D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230490"/>
              </p:ext>
            </p:extLst>
          </p:nvPr>
        </p:nvGraphicFramePr>
        <p:xfrm>
          <a:off x="513184" y="223935"/>
          <a:ext cx="10030407" cy="627017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92557">
                  <a:extLst>
                    <a:ext uri="{9D8B030D-6E8A-4147-A177-3AD203B41FA5}">
                      <a16:colId xmlns:a16="http://schemas.microsoft.com/office/drawing/2014/main" val="1655589224"/>
                    </a:ext>
                  </a:extLst>
                </a:gridCol>
                <a:gridCol w="3435676">
                  <a:extLst>
                    <a:ext uri="{9D8B030D-6E8A-4147-A177-3AD203B41FA5}">
                      <a16:colId xmlns:a16="http://schemas.microsoft.com/office/drawing/2014/main" val="2451359517"/>
                    </a:ext>
                  </a:extLst>
                </a:gridCol>
                <a:gridCol w="1970461">
                  <a:extLst>
                    <a:ext uri="{9D8B030D-6E8A-4147-A177-3AD203B41FA5}">
                      <a16:colId xmlns:a16="http://schemas.microsoft.com/office/drawing/2014/main" val="4017350598"/>
                    </a:ext>
                  </a:extLst>
                </a:gridCol>
                <a:gridCol w="2331713">
                  <a:extLst>
                    <a:ext uri="{9D8B030D-6E8A-4147-A177-3AD203B41FA5}">
                      <a16:colId xmlns:a16="http://schemas.microsoft.com/office/drawing/2014/main" val="1048457410"/>
                    </a:ext>
                  </a:extLst>
                </a:gridCol>
              </a:tblGrid>
              <a:tr h="6270171">
                <a:tc>
                  <a:txBody>
                    <a:bodyPr/>
                    <a:lstStyle/>
                    <a:p>
                      <a:pPr marL="60960" marR="33020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*Sumatif semester (of learning)</a:t>
                      </a:r>
                      <a:endParaRPr lang="en-US" sz="1800" kern="100" dirty="0">
                        <a:effectLst/>
                      </a:endParaRPr>
                    </a:p>
                    <a:p>
                      <a:pPr marL="60960" marR="161290">
                        <a:lnSpc>
                          <a:spcPct val="107000"/>
                        </a:lnSpc>
                        <a:spcBef>
                          <a:spcPts val="580"/>
                        </a:spcBef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Merupakan pilihan.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95250" lvl="0" indent="-342900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243205" algn="l"/>
                        </a:tabLst>
                      </a:pPr>
                      <a:r>
                        <a:rPr lang="id-ID" sz="1800" kern="100" spc="-45" dirty="0">
                          <a:effectLst/>
                        </a:rPr>
                        <a:t>Alat ukur untuk mengetahui pencapaian hasil belajar peserta didik pada periode</a:t>
                      </a:r>
                      <a:r>
                        <a:rPr lang="id-ID" sz="1800" kern="100" spc="10" dirty="0">
                          <a:effectLst/>
                        </a:rPr>
                        <a:t> </a:t>
                      </a:r>
                      <a:r>
                        <a:rPr lang="id-ID" sz="1800" kern="100" spc="-15" dirty="0">
                          <a:effectLst/>
                        </a:rPr>
                        <a:t>tertentu.</a:t>
                      </a:r>
                      <a:endParaRPr lang="en-US" sz="1800" kern="100" spc="-45" dirty="0">
                        <a:effectLst/>
                      </a:endParaRPr>
                    </a:p>
                    <a:p>
                      <a:pPr marL="342900" marR="220345" lvl="0" indent="-342900">
                        <a:lnSpc>
                          <a:spcPct val="107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243205" algn="l"/>
                        </a:tabLst>
                      </a:pPr>
                      <a:r>
                        <a:rPr lang="id-ID" sz="1800" kern="100" spc="-45" dirty="0">
                          <a:effectLst/>
                        </a:rPr>
                        <a:t>Mendapatkan nilai capaian hasil belajar untuk dibandingkan dengan kriteria</a:t>
                      </a:r>
                      <a:r>
                        <a:rPr lang="id-ID" sz="1800" kern="100" spc="-75" dirty="0">
                          <a:effectLst/>
                        </a:rPr>
                        <a:t> </a:t>
                      </a:r>
                      <a:r>
                        <a:rPr lang="id-ID" sz="1800" kern="100" spc="-45" dirty="0">
                          <a:effectLst/>
                        </a:rPr>
                        <a:t>capaian yang telah</a:t>
                      </a:r>
                      <a:r>
                        <a:rPr lang="id-ID" sz="1800" kern="100" spc="20" dirty="0">
                          <a:effectLst/>
                        </a:rPr>
                        <a:t> </a:t>
                      </a:r>
                      <a:r>
                        <a:rPr lang="id-ID" sz="1800" kern="100" spc="-20" dirty="0">
                          <a:effectLst/>
                        </a:rPr>
                        <a:t>ditetapkan.</a:t>
                      </a:r>
                      <a:endParaRPr lang="en-US" sz="1800" kern="100" spc="-45" dirty="0">
                        <a:effectLst/>
                      </a:endParaRPr>
                    </a:p>
                    <a:p>
                      <a:pPr marL="342900" marR="403225" lvl="0" indent="-342900">
                        <a:lnSpc>
                          <a:spcPct val="107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243205" algn="l"/>
                        </a:tabLst>
                      </a:pPr>
                      <a:r>
                        <a:rPr lang="id-ID" sz="1800" kern="100" spc="-45" dirty="0">
                          <a:effectLst/>
                        </a:rPr>
                        <a:t>umpan balik untuk </a:t>
                      </a:r>
                      <a:r>
                        <a:rPr lang="id-ID" sz="1800" kern="100" spc="-15" dirty="0">
                          <a:effectLst/>
                        </a:rPr>
                        <a:t>merancang/perbaika </a:t>
                      </a:r>
                      <a:r>
                        <a:rPr lang="id-ID" sz="1800" kern="100" spc="-45" dirty="0">
                          <a:effectLst/>
                        </a:rPr>
                        <a:t>n proses pembelajaran semester/tahun ajaran</a:t>
                      </a:r>
                      <a:endParaRPr lang="en-US" sz="1800" kern="100" spc="-45" dirty="0">
                        <a:effectLst/>
                      </a:endParaRPr>
                    </a:p>
                    <a:p>
                      <a:pPr marL="243205" marR="14097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berikutnya (sama seperti fungsi penilaian formatif)</a:t>
                      </a:r>
                      <a:endParaRPr lang="en-US" sz="1800" kern="100" dirty="0">
                        <a:effectLst/>
                      </a:endParaRPr>
                    </a:p>
                    <a:p>
                      <a:pPr marL="342900" marR="467995" lvl="0" indent="-34290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  <a:tabLst>
                          <a:tab pos="243205" algn="l"/>
                        </a:tabLst>
                      </a:pPr>
                      <a:r>
                        <a:rPr lang="id-ID" sz="1800" kern="100" spc="-45" dirty="0">
                          <a:effectLst/>
                        </a:rPr>
                        <a:t>melihat </a:t>
                      </a:r>
                      <a:r>
                        <a:rPr lang="id-ID" sz="1800" kern="100" spc="-15" dirty="0">
                          <a:effectLst/>
                        </a:rPr>
                        <a:t>kekuatan </a:t>
                      </a:r>
                      <a:r>
                        <a:rPr lang="id-ID" sz="1800" kern="100" spc="-45" dirty="0">
                          <a:effectLst/>
                        </a:rPr>
                        <a:t>dan kelemahan belajar</a:t>
                      </a:r>
                      <a:r>
                        <a:rPr lang="id-ID" sz="1800" kern="100" spc="-40" dirty="0">
                          <a:effectLst/>
                        </a:rPr>
                        <a:t> </a:t>
                      </a:r>
                      <a:r>
                        <a:rPr lang="id-ID" sz="1800" kern="100" spc="-45" dirty="0">
                          <a:effectLst/>
                        </a:rPr>
                        <a:t>pada</a:t>
                      </a:r>
                      <a:endParaRPr lang="en-US" sz="1800" kern="100" spc="-45" dirty="0">
                        <a:effectLst/>
                      </a:endParaRPr>
                    </a:p>
                    <a:p>
                      <a:pPr marL="243205" marR="2667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peserta didik (sama seperti fungsi pada asesmen</a:t>
                      </a:r>
                      <a:endParaRPr lang="en-US" sz="1800" kern="100" dirty="0">
                        <a:effectLst/>
                      </a:endParaRPr>
                    </a:p>
                    <a:p>
                      <a:pPr marL="243205" marR="0">
                        <a:lnSpc>
                          <a:spcPts val="10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diagnostik)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marR="0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id-ID" sz="1800" kern="100" dirty="0">
                          <a:effectLst/>
                        </a:rPr>
                        <a:t>Praktik, produk, proyek, portofolio, tertulis.</a:t>
                      </a:r>
                      <a:endParaRPr lang="en-US" sz="18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530860" lvl="0" indent="-342900">
                        <a:lnSpc>
                          <a:spcPct val="107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900"/>
                        <a:buFont typeface="Arial" panose="020B0604020202020204" pitchFamily="34" charset="0"/>
                        <a:buAutoNum type="arabicPeriod"/>
                        <a:tabLst>
                          <a:tab pos="247015" algn="l"/>
                        </a:tabLst>
                      </a:pPr>
                      <a:r>
                        <a:rPr lang="id-ID" sz="1800" kern="100" spc="-5" dirty="0">
                          <a:effectLst/>
                        </a:rPr>
                        <a:t>Produk </a:t>
                      </a:r>
                      <a:r>
                        <a:rPr lang="id-ID" sz="1800" kern="100" spc="-45" dirty="0">
                          <a:effectLst/>
                        </a:rPr>
                        <a:t>hasil </a:t>
                      </a:r>
                      <a:r>
                        <a:rPr lang="id-ID" sz="1800" kern="100" spc="-15" dirty="0">
                          <a:effectLst/>
                        </a:rPr>
                        <a:t>belajar.</a:t>
                      </a:r>
                      <a:endParaRPr lang="en-US" sz="1800" kern="100" spc="-45" dirty="0">
                        <a:effectLst/>
                      </a:endParaRPr>
                    </a:p>
                    <a:p>
                      <a:pPr marL="342900" marR="553085" lvl="0" indent="-342900">
                        <a:lnSpc>
                          <a:spcPct val="107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900"/>
                        <a:buFont typeface="Arial" panose="020B0604020202020204" pitchFamily="34" charset="0"/>
                        <a:buAutoNum type="arabicPeriod"/>
                        <a:tabLst>
                          <a:tab pos="247015" algn="l"/>
                        </a:tabLst>
                      </a:pPr>
                      <a:r>
                        <a:rPr lang="id-ID" sz="1800" kern="100" spc="-45" dirty="0">
                          <a:effectLst/>
                        </a:rPr>
                        <a:t>Nilai </a:t>
                      </a:r>
                      <a:r>
                        <a:rPr lang="id-ID" sz="1800" kern="100" spc="-5" dirty="0">
                          <a:effectLst/>
                        </a:rPr>
                        <a:t>berupa </a:t>
                      </a:r>
                      <a:r>
                        <a:rPr lang="id-ID" sz="1800" kern="100" spc="-15" dirty="0">
                          <a:effectLst/>
                        </a:rPr>
                        <a:t>angka.</a:t>
                      </a:r>
                      <a:endParaRPr lang="en-US" sz="1800" kern="100" spc="-45" dirty="0">
                        <a:effectLst/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5618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972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5E4A306-EB3F-926E-9C41-7E78DD956FA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62473" y="363894"/>
          <a:ext cx="9619862" cy="58442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79508">
                  <a:extLst>
                    <a:ext uri="{9D8B030D-6E8A-4147-A177-3AD203B41FA5}">
                      <a16:colId xmlns:a16="http://schemas.microsoft.com/office/drawing/2014/main" val="2830676427"/>
                    </a:ext>
                  </a:extLst>
                </a:gridCol>
                <a:gridCol w="4640354">
                  <a:extLst>
                    <a:ext uri="{9D8B030D-6E8A-4147-A177-3AD203B41FA5}">
                      <a16:colId xmlns:a16="http://schemas.microsoft.com/office/drawing/2014/main" val="38423792"/>
                    </a:ext>
                  </a:extLst>
                </a:gridCol>
              </a:tblGrid>
              <a:tr h="5143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 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1081405" marR="106553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 dirty="0">
                          <a:effectLst/>
                        </a:rPr>
                        <a:t>Formatif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>
                          <a:effectLst/>
                        </a:rPr>
                        <a:t> </a:t>
                      </a:r>
                      <a:endParaRPr lang="en-US" sz="1600" kern="100">
                        <a:effectLst/>
                      </a:endParaRPr>
                    </a:p>
                    <a:p>
                      <a:pPr marL="1015365" marR="10033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kern="100">
                          <a:effectLst/>
                        </a:rPr>
                        <a:t>Sumatif</a:t>
                      </a:r>
                      <a:endParaRPr lang="en-US" sz="16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32468111"/>
                  </a:ext>
                </a:extLst>
              </a:tr>
              <a:tr h="5329903">
                <a:tc>
                  <a:txBody>
                    <a:bodyPr/>
                    <a:lstStyle/>
                    <a:p>
                      <a:pPr marL="342900" marR="195580" lvl="0" indent="-342900">
                        <a:lnSpc>
                          <a:spcPct val="107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  <a:buSzPts val="900"/>
                        <a:buFont typeface="Symbol" panose="05050102010706020507" pitchFamily="18" charset="2"/>
                        <a:buChar char=""/>
                        <a:tabLst>
                          <a:tab pos="271780" algn="l"/>
                          <a:tab pos="272415" algn="l"/>
                        </a:tabLst>
                      </a:pPr>
                      <a:r>
                        <a:rPr lang="id-ID" sz="1600" kern="100" dirty="0">
                          <a:effectLst/>
                        </a:rPr>
                        <a:t>Terintegrasi dengan proses </a:t>
                      </a:r>
                      <a:r>
                        <a:rPr lang="id-ID" sz="1600" kern="100" spc="-15" dirty="0">
                          <a:effectLst/>
                        </a:rPr>
                        <a:t>pembelajaran </a:t>
                      </a:r>
                      <a:r>
                        <a:rPr lang="id-ID" sz="1600" kern="100" spc="10" dirty="0">
                          <a:effectLst/>
                        </a:rPr>
                        <a:t>yang </a:t>
                      </a:r>
                      <a:r>
                        <a:rPr lang="id-ID" sz="1600" kern="100" spc="15" dirty="0">
                          <a:effectLst/>
                        </a:rPr>
                        <a:t>sedang berlangsung, </a:t>
                      </a:r>
                      <a:r>
                        <a:rPr lang="id-ID" sz="1600" kern="100" dirty="0">
                          <a:effectLst/>
                        </a:rPr>
                        <a:t>sehingga </a:t>
                      </a:r>
                      <a:r>
                        <a:rPr lang="id-ID" sz="1600" kern="100" spc="10" dirty="0">
                          <a:effectLst/>
                        </a:rPr>
                        <a:t>asesmen formatif dan pembelajaran menjadi </a:t>
                      </a:r>
                      <a:r>
                        <a:rPr lang="id-ID" sz="1600" kern="100" spc="15" dirty="0">
                          <a:effectLst/>
                        </a:rPr>
                        <a:t>suatu </a:t>
                      </a:r>
                      <a:r>
                        <a:rPr lang="id-ID" sz="1600" kern="100" spc="10" dirty="0">
                          <a:effectLst/>
                        </a:rPr>
                        <a:t>kesatuan. Demikian </a:t>
                      </a:r>
                      <a:r>
                        <a:rPr lang="id-ID" sz="1600" kern="100" dirty="0">
                          <a:effectLst/>
                        </a:rPr>
                        <a:t>pula </a:t>
                      </a:r>
                      <a:r>
                        <a:rPr lang="id-ID" sz="1600" kern="100" spc="10" dirty="0">
                          <a:effectLst/>
                        </a:rPr>
                        <a:t>perencanaan asesmen formatif dibuat </a:t>
                      </a:r>
                      <a:r>
                        <a:rPr lang="id-ID" sz="1600" kern="100" spc="15" dirty="0">
                          <a:effectLst/>
                        </a:rPr>
                        <a:t>menyatu dengan </a:t>
                      </a:r>
                      <a:r>
                        <a:rPr lang="id-ID" sz="1600" kern="100" spc="10" dirty="0">
                          <a:effectLst/>
                        </a:rPr>
                        <a:t>perencanaan</a:t>
                      </a:r>
                      <a:r>
                        <a:rPr lang="id-ID" sz="1600" kern="100" spc="20" dirty="0">
                          <a:effectLst/>
                        </a:rPr>
                        <a:t> </a:t>
                      </a:r>
                      <a:r>
                        <a:rPr lang="id-ID" sz="1600" kern="100" spc="10" dirty="0">
                          <a:effectLst/>
                        </a:rPr>
                        <a:t>pembelajaran;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342900" marR="162560" lvl="0" indent="-342900">
                        <a:lnSpc>
                          <a:spcPct val="107000"/>
                        </a:lnSpc>
                        <a:spcBef>
                          <a:spcPts val="285"/>
                        </a:spcBef>
                        <a:spcAft>
                          <a:spcPts val="0"/>
                        </a:spcAft>
                        <a:buSzPts val="900"/>
                        <a:buFont typeface="Symbol" panose="05050102010706020507" pitchFamily="18" charset="2"/>
                        <a:buChar char=""/>
                        <a:tabLst>
                          <a:tab pos="271780" algn="l"/>
                          <a:tab pos="272415" algn="l"/>
                        </a:tabLst>
                      </a:pPr>
                      <a:r>
                        <a:rPr lang="id-ID" sz="1600" kern="100" spc="10" dirty="0">
                          <a:effectLst/>
                        </a:rPr>
                        <a:t>Melibatkan peserta didik </a:t>
                      </a:r>
                      <a:r>
                        <a:rPr lang="id-ID" sz="1600" kern="100" dirty="0">
                          <a:effectLst/>
                        </a:rPr>
                        <a:t>dalam </a:t>
                      </a:r>
                      <a:r>
                        <a:rPr lang="id-ID" sz="1600" kern="100" spc="15" dirty="0">
                          <a:effectLst/>
                        </a:rPr>
                        <a:t>pelaksanaannya (misalnya </a:t>
                      </a:r>
                      <a:r>
                        <a:rPr lang="id-ID" sz="1600" kern="100" spc="10" dirty="0">
                          <a:effectLst/>
                        </a:rPr>
                        <a:t>melalui penilaian </a:t>
                      </a:r>
                      <a:r>
                        <a:rPr lang="id-ID" sz="1600" kern="100" dirty="0">
                          <a:effectLst/>
                        </a:rPr>
                        <a:t>diri, </a:t>
                      </a:r>
                      <a:r>
                        <a:rPr lang="id-ID" sz="1600" kern="100" spc="10" dirty="0">
                          <a:effectLst/>
                        </a:rPr>
                        <a:t>penilaian antarteman, dan refleksi metakognitif </a:t>
                      </a:r>
                      <a:r>
                        <a:rPr lang="id-ID" sz="1600" kern="100" spc="15" dirty="0">
                          <a:effectLst/>
                        </a:rPr>
                        <a:t>terhadap </a:t>
                      </a:r>
                      <a:r>
                        <a:rPr lang="id-ID" sz="1600" kern="100" spc="10" dirty="0">
                          <a:effectLst/>
                        </a:rPr>
                        <a:t>proses</a:t>
                      </a:r>
                      <a:r>
                        <a:rPr lang="id-ID" sz="1600" kern="100" spc="65" dirty="0">
                          <a:effectLst/>
                        </a:rPr>
                        <a:t> </a:t>
                      </a:r>
                      <a:r>
                        <a:rPr lang="id-ID" sz="1600" kern="100" spc="10" dirty="0">
                          <a:effectLst/>
                        </a:rPr>
                        <a:t>belajarnya);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342900" marR="212090" lvl="0" indent="-342900">
                        <a:lnSpc>
                          <a:spcPct val="107000"/>
                        </a:lnSpc>
                        <a:spcBef>
                          <a:spcPts val="295"/>
                        </a:spcBef>
                        <a:spcAft>
                          <a:spcPts val="0"/>
                        </a:spcAft>
                        <a:buSzPts val="900"/>
                        <a:buFont typeface="Symbol" panose="05050102010706020507" pitchFamily="18" charset="2"/>
                        <a:buChar char=""/>
                        <a:tabLst>
                          <a:tab pos="271780" algn="l"/>
                          <a:tab pos="272415" algn="l"/>
                        </a:tabLst>
                      </a:pPr>
                      <a:r>
                        <a:rPr lang="id-ID" sz="1600" kern="100" spc="15" dirty="0">
                          <a:effectLst/>
                        </a:rPr>
                        <a:t>Memperhatikan kemajuan penguasaan </a:t>
                      </a:r>
                      <a:r>
                        <a:rPr lang="id-ID" sz="1600" kern="100" spc="10" dirty="0">
                          <a:effectLst/>
                        </a:rPr>
                        <a:t>dalam berbagai </a:t>
                      </a:r>
                      <a:r>
                        <a:rPr lang="id-ID" sz="1600" kern="100" spc="15" dirty="0">
                          <a:effectLst/>
                        </a:rPr>
                        <a:t>ranah, </a:t>
                      </a:r>
                      <a:r>
                        <a:rPr lang="id-ID" sz="1600" kern="100" spc="10" dirty="0">
                          <a:effectLst/>
                        </a:rPr>
                        <a:t>meliputi sikap, </a:t>
                      </a:r>
                      <a:r>
                        <a:rPr lang="id-ID" sz="1600" kern="100" spc="15" dirty="0">
                          <a:effectLst/>
                        </a:rPr>
                        <a:t>pengetahuan, </a:t>
                      </a:r>
                      <a:r>
                        <a:rPr lang="id-ID" sz="1600" kern="100" spc="10" dirty="0">
                          <a:effectLst/>
                        </a:rPr>
                        <a:t>dan keterampilan, </a:t>
                      </a:r>
                      <a:r>
                        <a:rPr lang="id-ID" sz="1600" kern="100" dirty="0">
                          <a:effectLst/>
                        </a:rPr>
                        <a:t>motivasi </a:t>
                      </a:r>
                      <a:r>
                        <a:rPr lang="id-ID" sz="1600" kern="100" spc="10" dirty="0">
                          <a:effectLst/>
                        </a:rPr>
                        <a:t>belajar, </a:t>
                      </a:r>
                      <a:r>
                        <a:rPr lang="id-ID" sz="1600" kern="100" dirty="0">
                          <a:effectLst/>
                        </a:rPr>
                        <a:t>sikap </a:t>
                      </a:r>
                      <a:r>
                        <a:rPr lang="id-ID" sz="1600" kern="100" spc="10" dirty="0">
                          <a:effectLst/>
                        </a:rPr>
                        <a:t>terhadap pembelajaran, gaya belajar, </a:t>
                      </a:r>
                      <a:r>
                        <a:rPr lang="id-ID" sz="1600" kern="100" dirty="0">
                          <a:effectLst/>
                        </a:rPr>
                        <a:t>dan </a:t>
                      </a:r>
                      <a:r>
                        <a:rPr lang="id-ID" sz="1600" kern="100" spc="10" dirty="0">
                          <a:effectLst/>
                        </a:rPr>
                        <a:t>kerjasama dalam proses pembelajaran, </a:t>
                      </a:r>
                      <a:r>
                        <a:rPr lang="id-ID" sz="1600" kern="100" spc="15" dirty="0">
                          <a:effectLst/>
                        </a:rPr>
                        <a:t>sehingga </a:t>
                      </a:r>
                      <a:r>
                        <a:rPr lang="id-ID" sz="1600" kern="100" spc="10" dirty="0">
                          <a:effectLst/>
                        </a:rPr>
                        <a:t>dibutuhkan metode/ </a:t>
                      </a:r>
                      <a:r>
                        <a:rPr lang="id-ID" sz="1600" kern="100" dirty="0">
                          <a:effectLst/>
                        </a:rPr>
                        <a:t>strategi </a:t>
                      </a:r>
                      <a:r>
                        <a:rPr lang="id-ID" sz="1600" kern="100" spc="10" dirty="0">
                          <a:effectLst/>
                        </a:rPr>
                        <a:t>pembelajaran </a:t>
                      </a:r>
                      <a:r>
                        <a:rPr lang="id-ID" sz="1600" kern="100" spc="15" dirty="0">
                          <a:effectLst/>
                        </a:rPr>
                        <a:t>dan </a:t>
                      </a:r>
                      <a:r>
                        <a:rPr lang="id-ID" sz="1600" kern="100" spc="10" dirty="0">
                          <a:effectLst/>
                        </a:rPr>
                        <a:t>teknik/instrumen penilaian yang</a:t>
                      </a:r>
                      <a:r>
                        <a:rPr lang="id-ID" sz="1600" kern="100" spc="50" dirty="0">
                          <a:effectLst/>
                        </a:rPr>
                        <a:t> </a:t>
                      </a:r>
                      <a:r>
                        <a:rPr lang="id-ID" sz="1600" kern="100" spc="10" dirty="0">
                          <a:effectLst/>
                        </a:rPr>
                        <a:t>tepat.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217170" lvl="0" indent="-342900">
                        <a:lnSpc>
                          <a:spcPct val="98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900"/>
                        <a:buFont typeface="Symbol" panose="05050102010706020507" pitchFamily="18" charset="2"/>
                        <a:buChar char=""/>
                        <a:tabLst>
                          <a:tab pos="271145" algn="l"/>
                          <a:tab pos="271780" algn="l"/>
                        </a:tabLst>
                      </a:pPr>
                      <a:r>
                        <a:rPr lang="id-ID" sz="1600" kern="100" spc="10" dirty="0">
                          <a:effectLst/>
                        </a:rPr>
                        <a:t>Dilakukan setelah </a:t>
                      </a:r>
                      <a:r>
                        <a:rPr lang="id-ID" sz="1600" kern="100" spc="15" dirty="0">
                          <a:effectLst/>
                        </a:rPr>
                        <a:t>pembelajaran berakhir, misalnya </a:t>
                      </a:r>
                      <a:r>
                        <a:rPr lang="id-ID" sz="1600" kern="100" dirty="0">
                          <a:effectLst/>
                        </a:rPr>
                        <a:t>satu </a:t>
                      </a:r>
                      <a:r>
                        <a:rPr lang="id-ID" sz="1600" kern="100" spc="15" dirty="0">
                          <a:effectLst/>
                        </a:rPr>
                        <a:t>lingkup </a:t>
                      </a:r>
                      <a:r>
                        <a:rPr lang="id-ID" sz="1600" kern="100" spc="10" dirty="0">
                          <a:effectLst/>
                        </a:rPr>
                        <a:t>materi, </a:t>
                      </a:r>
                      <a:r>
                        <a:rPr lang="id-ID" sz="1600" kern="100" dirty="0">
                          <a:effectLst/>
                        </a:rPr>
                        <a:t>akhir </a:t>
                      </a:r>
                      <a:r>
                        <a:rPr lang="id-ID" sz="1600" kern="100" spc="10" dirty="0">
                          <a:effectLst/>
                        </a:rPr>
                        <a:t>semester, </a:t>
                      </a:r>
                      <a:r>
                        <a:rPr lang="id-ID" sz="1600" kern="100" dirty="0">
                          <a:effectLst/>
                        </a:rPr>
                        <a:t>atau akhir </a:t>
                      </a:r>
                      <a:r>
                        <a:rPr lang="id-ID" sz="1600" kern="100" spc="10" dirty="0">
                          <a:effectLst/>
                        </a:rPr>
                        <a:t>tahun</a:t>
                      </a:r>
                      <a:r>
                        <a:rPr lang="id-ID" sz="1600" kern="100" spc="40" dirty="0">
                          <a:effectLst/>
                        </a:rPr>
                        <a:t> </a:t>
                      </a:r>
                      <a:r>
                        <a:rPr lang="id-ID" sz="1600" kern="100" dirty="0">
                          <a:effectLst/>
                        </a:rPr>
                        <a:t>ajaran;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342900" marR="169545" lvl="0" indent="-342900">
                        <a:lnSpc>
                          <a:spcPct val="107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900"/>
                        <a:buFont typeface="Symbol" panose="05050102010706020507" pitchFamily="18" charset="2"/>
                        <a:buChar char=""/>
                        <a:tabLst>
                          <a:tab pos="271145" algn="l"/>
                          <a:tab pos="271780" algn="l"/>
                        </a:tabLst>
                      </a:pPr>
                      <a:r>
                        <a:rPr lang="id-ID" sz="1600" kern="100" spc="15" dirty="0">
                          <a:effectLst/>
                        </a:rPr>
                        <a:t>Pelaksanaannya </a:t>
                      </a:r>
                      <a:r>
                        <a:rPr lang="id-ID" sz="1600" kern="100" dirty="0">
                          <a:effectLst/>
                        </a:rPr>
                        <a:t>bersifat </a:t>
                      </a:r>
                      <a:r>
                        <a:rPr lang="id-ID" sz="1600" kern="100" spc="10" dirty="0">
                          <a:effectLst/>
                        </a:rPr>
                        <a:t>formal sehingga </a:t>
                      </a:r>
                      <a:r>
                        <a:rPr lang="id-ID" sz="1600" kern="100" spc="15" dirty="0">
                          <a:effectLst/>
                        </a:rPr>
                        <a:t>membutuhkan </a:t>
                      </a:r>
                      <a:r>
                        <a:rPr lang="id-ID" sz="1600" kern="100" spc="10" dirty="0">
                          <a:effectLst/>
                        </a:rPr>
                        <a:t>perancangan instrumen </a:t>
                      </a:r>
                      <a:r>
                        <a:rPr lang="id-ID" sz="1600" kern="100" spc="15" dirty="0">
                          <a:effectLst/>
                        </a:rPr>
                        <a:t>yang </a:t>
                      </a:r>
                      <a:r>
                        <a:rPr lang="id-ID" sz="1600" kern="100" dirty="0">
                          <a:effectLst/>
                        </a:rPr>
                        <a:t>tepat </a:t>
                      </a:r>
                      <a:r>
                        <a:rPr lang="id-ID" sz="1600" kern="100" spc="10" dirty="0">
                          <a:effectLst/>
                        </a:rPr>
                        <a:t>sesuai </a:t>
                      </a:r>
                      <a:r>
                        <a:rPr lang="id-ID" sz="1600" kern="100" spc="15" dirty="0">
                          <a:effectLst/>
                        </a:rPr>
                        <a:t>dengan </a:t>
                      </a:r>
                      <a:r>
                        <a:rPr lang="id-ID" sz="1600" kern="100" spc="10" dirty="0">
                          <a:effectLst/>
                        </a:rPr>
                        <a:t>capaian kompetensi yang diharapkan </a:t>
                      </a:r>
                      <a:r>
                        <a:rPr lang="id-ID" sz="1600" kern="100" dirty="0">
                          <a:effectLst/>
                        </a:rPr>
                        <a:t>dan </a:t>
                      </a:r>
                      <a:r>
                        <a:rPr lang="id-ID" sz="1600" kern="100" spc="10" dirty="0">
                          <a:effectLst/>
                        </a:rPr>
                        <a:t>proses </a:t>
                      </a:r>
                      <a:r>
                        <a:rPr lang="id-ID" sz="1600" kern="100" dirty="0">
                          <a:effectLst/>
                        </a:rPr>
                        <a:t>pelaksanaan </a:t>
                      </a:r>
                      <a:r>
                        <a:rPr lang="id-ID" sz="1600" kern="100" spc="10" dirty="0">
                          <a:effectLst/>
                        </a:rPr>
                        <a:t>yang sesuai dengan prinsip-prinsip</a:t>
                      </a:r>
                      <a:r>
                        <a:rPr lang="id-ID" sz="1600" kern="100" spc="65" dirty="0">
                          <a:effectLst/>
                        </a:rPr>
                        <a:t> </a:t>
                      </a:r>
                      <a:r>
                        <a:rPr lang="id-ID" sz="1600" kern="100" dirty="0">
                          <a:effectLst/>
                        </a:rPr>
                        <a:t>asesmen;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342900" marR="74930" lvl="0" indent="-342900" algn="just">
                        <a:lnSpc>
                          <a:spcPct val="107000"/>
                        </a:lnSpc>
                        <a:spcBef>
                          <a:spcPts val="645"/>
                        </a:spcBef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900"/>
                        <a:buFont typeface="Symbol" panose="05050102010706020507" pitchFamily="18" charset="2"/>
                        <a:buChar char=""/>
                        <a:tabLst>
                          <a:tab pos="271780" algn="l"/>
                          <a:tab pos="1176020" algn="l"/>
                          <a:tab pos="1840865" algn="l"/>
                        </a:tabLst>
                      </a:pPr>
                      <a:r>
                        <a:rPr lang="id-ID" sz="1600" kern="100" dirty="0">
                          <a:effectLst/>
                        </a:rPr>
                        <a:t>Sebagai bentuk </a:t>
                      </a:r>
                      <a:r>
                        <a:rPr lang="id-ID" sz="1600" kern="100" spc="-15" dirty="0">
                          <a:effectLst/>
                        </a:rPr>
                        <a:t>pertanggungjawaban </a:t>
                      </a:r>
                      <a:r>
                        <a:rPr lang="id-ID" sz="1600" kern="100" spc="10" dirty="0">
                          <a:effectLst/>
                        </a:rPr>
                        <a:t>sekolah </a:t>
                      </a:r>
                      <a:r>
                        <a:rPr lang="id-ID" sz="1600" kern="100" spc="15" dirty="0">
                          <a:effectLst/>
                        </a:rPr>
                        <a:t>kepada </a:t>
                      </a:r>
                      <a:r>
                        <a:rPr lang="id-ID" sz="1600" kern="100" spc="10" dirty="0">
                          <a:effectLst/>
                        </a:rPr>
                        <a:t>orang </a:t>
                      </a:r>
                      <a:r>
                        <a:rPr lang="id-ID" sz="1600" kern="100" spc="15" dirty="0">
                          <a:effectLst/>
                        </a:rPr>
                        <a:t>tua </a:t>
                      </a:r>
                      <a:r>
                        <a:rPr lang="id-ID" sz="1600" kern="100" spc="10" dirty="0">
                          <a:effectLst/>
                        </a:rPr>
                        <a:t>dan peserta didik, pemantauan	</a:t>
                      </a:r>
                      <a:r>
                        <a:rPr lang="id-ID" sz="1600" kern="100" spc="15" dirty="0">
                          <a:effectLst/>
                        </a:rPr>
                        <a:t>kepada	pemangku </a:t>
                      </a:r>
                      <a:r>
                        <a:rPr lang="id-ID" sz="1600" kern="100" spc="10" dirty="0">
                          <a:effectLst/>
                        </a:rPr>
                        <a:t>kepentingan</a:t>
                      </a:r>
                      <a:r>
                        <a:rPr lang="id-ID" sz="1600" kern="100" spc="55" dirty="0">
                          <a:effectLst/>
                        </a:rPr>
                        <a:t> </a:t>
                      </a:r>
                      <a:r>
                        <a:rPr lang="id-ID" sz="1600" kern="100" dirty="0">
                          <a:effectLst/>
                        </a:rPr>
                        <a:t>(stakeholder);</a:t>
                      </a:r>
                      <a:endParaRPr lang="en-US" sz="1600" kern="100" dirty="0">
                        <a:effectLst/>
                      </a:endParaRPr>
                    </a:p>
                    <a:p>
                      <a:pPr marL="342900" marR="81915" lvl="0" indent="-342900" algn="just">
                        <a:lnSpc>
                          <a:spcPct val="107000"/>
                        </a:lnSpc>
                        <a:spcBef>
                          <a:spcPts val="655"/>
                        </a:spcBef>
                        <a:spcAft>
                          <a:spcPts val="0"/>
                        </a:spcAft>
                        <a:buClr>
                          <a:srgbClr val="181818"/>
                        </a:buClr>
                        <a:buSzPts val="900"/>
                        <a:buFont typeface="Symbol" panose="05050102010706020507" pitchFamily="18" charset="2"/>
                        <a:buChar char=""/>
                        <a:tabLst>
                          <a:tab pos="271780" algn="l"/>
                        </a:tabLst>
                      </a:pPr>
                      <a:r>
                        <a:rPr lang="id-ID" sz="1600" kern="100" spc="10" dirty="0">
                          <a:effectLst/>
                        </a:rPr>
                        <a:t>Digunakan pendidik </a:t>
                      </a:r>
                      <a:r>
                        <a:rPr lang="id-ID" sz="1600" kern="100" dirty="0">
                          <a:effectLst/>
                        </a:rPr>
                        <a:t>atau </a:t>
                      </a:r>
                      <a:r>
                        <a:rPr lang="id-ID" sz="1600" kern="100" spc="10" dirty="0">
                          <a:effectLst/>
                        </a:rPr>
                        <a:t>sekolah </a:t>
                      </a:r>
                      <a:r>
                        <a:rPr lang="id-ID" sz="1600" kern="100" dirty="0">
                          <a:effectLst/>
                        </a:rPr>
                        <a:t>untuk </a:t>
                      </a:r>
                      <a:r>
                        <a:rPr lang="id-ID" sz="1600" kern="100" spc="10" dirty="0">
                          <a:effectLst/>
                        </a:rPr>
                        <a:t>mengevaluasi  efektivitas  </a:t>
                      </a:r>
                      <a:r>
                        <a:rPr lang="id-ID" sz="1600" kern="100" spc="15" dirty="0">
                          <a:effectLst/>
                        </a:rPr>
                        <a:t>program </a:t>
                      </a:r>
                      <a:r>
                        <a:rPr lang="id-ID" sz="1600" kern="100" dirty="0">
                          <a:effectLst/>
                        </a:rPr>
                        <a:t>pembelajaran.</a:t>
                      </a:r>
                      <a:endParaRPr lang="en-US" sz="1600" kern="100" dirty="0"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Symbol" panose="05050102010706020507" pitchFamily="18" charset="2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55739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2921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1915</Words>
  <Application>Microsoft Office PowerPoint</Application>
  <PresentationFormat>Layar Lebar</PresentationFormat>
  <Paragraphs>172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15</vt:i4>
      </vt:variant>
    </vt:vector>
  </HeadingPairs>
  <TitlesOfParts>
    <vt:vector size="16" baseType="lpstr">
      <vt:lpstr>Facet</vt:lpstr>
      <vt:lpstr>Asesmen Formatif dan Sumatif dalam Pembelajaran Bahasa Sunda Berbasis Kurikulum Merdeka  </vt:lpstr>
      <vt:lpstr>Pendahuluan 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Teknik Asesmen </vt:lpstr>
      <vt:lpstr>Presentasi PowerPoint</vt:lpstr>
      <vt:lpstr>Bentuk Asesmen Formatif dan Sumatif dalam Pembelajaran Bahasa Sunda secara lisan </vt:lpstr>
      <vt:lpstr>Bentuk Asesmen Formatif dan Sumatif dalam Pembelajaran Bahasa Sunda secara Tertulis   </vt:lpstr>
      <vt:lpstr>Umpan Balik </vt:lpstr>
      <vt:lpstr>Presentasi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Asesmen Formatif dan Sumatif dalam Pembelajaran Bahasa Sunda Berbasis Kurikulum Merdeka</dc:title>
  <dc:creator>Usep Kuswari</dc:creator>
  <cp:lastModifiedBy>6282115378378</cp:lastModifiedBy>
  <cp:revision>4</cp:revision>
  <dcterms:created xsi:type="dcterms:W3CDTF">2023-07-30T09:43:14Z</dcterms:created>
  <dcterms:modified xsi:type="dcterms:W3CDTF">2023-07-30T11:41:56Z</dcterms:modified>
</cp:coreProperties>
</file>