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0F492-F7CE-4A32-9493-A9288A7C8770}" type="doc">
      <dgm:prSet loTypeId="urn:microsoft.com/office/officeart/2005/8/layout/radial3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2F8AD038-0CEF-4615-9073-257C29AA7B3C}">
      <dgm:prSet phldrT="[Text]"/>
      <dgm:spPr/>
      <dgm:t>
        <a:bodyPr/>
        <a:lstStyle/>
        <a:p>
          <a:r>
            <a:rPr lang="en-US" dirty="0" err="1"/>
            <a:t>Nilai</a:t>
          </a:r>
          <a:r>
            <a:rPr lang="en-US" dirty="0"/>
            <a:t> </a:t>
          </a:r>
          <a:r>
            <a:rPr lang="en-US" dirty="0" err="1"/>
            <a:t>Pendidikan</a:t>
          </a:r>
          <a:r>
            <a:rPr lang="en-US" dirty="0"/>
            <a:t> </a:t>
          </a:r>
          <a:r>
            <a:rPr lang="en-US" dirty="0" err="1"/>
            <a:t>Karakter</a:t>
          </a:r>
          <a:r>
            <a:rPr lang="en-US" dirty="0"/>
            <a:t> </a:t>
          </a:r>
          <a:r>
            <a:rPr lang="en-US" dirty="0" err="1"/>
            <a:t>Bangsa</a:t>
          </a:r>
          <a:r>
            <a:rPr lang="en-US" dirty="0"/>
            <a:t> </a:t>
          </a:r>
          <a:r>
            <a:rPr lang="en-US" dirty="0" err="1"/>
            <a:t>dalam</a:t>
          </a:r>
          <a:endParaRPr lang="id-ID" dirty="0"/>
        </a:p>
        <a:p>
          <a:r>
            <a:rPr lang="id-ID" dirty="0"/>
            <a:t>SSK</a:t>
          </a:r>
          <a:r>
            <a:rPr lang="en-US" dirty="0"/>
            <a:t>, 1518 M</a:t>
          </a:r>
          <a:endParaRPr lang="id-ID" dirty="0"/>
        </a:p>
      </dgm:t>
    </dgm:pt>
    <dgm:pt modelId="{99211A55-528D-48B8-BA18-F85A7DD955B0}" type="parTrans" cxnId="{DA46D1E4-F421-414E-9665-1E9B918D1FD6}">
      <dgm:prSet/>
      <dgm:spPr/>
      <dgm:t>
        <a:bodyPr/>
        <a:lstStyle/>
        <a:p>
          <a:endParaRPr lang="id-ID"/>
        </a:p>
      </dgm:t>
    </dgm:pt>
    <dgm:pt modelId="{D06BC006-3210-471F-87D6-D7CE84FDDD89}" type="sibTrans" cxnId="{DA46D1E4-F421-414E-9665-1E9B918D1FD6}">
      <dgm:prSet/>
      <dgm:spPr/>
      <dgm:t>
        <a:bodyPr/>
        <a:lstStyle/>
        <a:p>
          <a:endParaRPr lang="id-ID"/>
        </a:p>
      </dgm:t>
    </dgm:pt>
    <dgm:pt modelId="{10803F5E-97F9-4B32-BA15-FAABACC19239}">
      <dgm:prSet phldrT="[Text]"/>
      <dgm:spPr/>
      <dgm:t>
        <a:bodyPr/>
        <a:lstStyle/>
        <a:p>
          <a:r>
            <a:rPr lang="id-ID" b="1" dirty="0"/>
            <a:t>Dasakreta</a:t>
          </a:r>
        </a:p>
      </dgm:t>
    </dgm:pt>
    <dgm:pt modelId="{DA6656C2-76BB-4BCF-8951-34E2CF64A17D}" type="parTrans" cxnId="{F37639E3-55D4-4AF4-8BFC-23005B9BD19C}">
      <dgm:prSet/>
      <dgm:spPr/>
      <dgm:t>
        <a:bodyPr/>
        <a:lstStyle/>
        <a:p>
          <a:endParaRPr lang="id-ID"/>
        </a:p>
      </dgm:t>
    </dgm:pt>
    <dgm:pt modelId="{A6E4DD73-4CE5-4108-9905-CEF369D5BDD9}" type="sibTrans" cxnId="{F37639E3-55D4-4AF4-8BFC-23005B9BD19C}">
      <dgm:prSet/>
      <dgm:spPr/>
      <dgm:t>
        <a:bodyPr/>
        <a:lstStyle/>
        <a:p>
          <a:endParaRPr lang="id-ID"/>
        </a:p>
      </dgm:t>
    </dgm:pt>
    <dgm:pt modelId="{64093A7F-8A4D-4BAA-9A83-708A6B80B192}">
      <dgm:prSet phldrT="[Text]"/>
      <dgm:spPr/>
      <dgm:t>
        <a:bodyPr/>
        <a:lstStyle/>
        <a:p>
          <a:r>
            <a:rPr lang="id-ID" dirty="0"/>
            <a:t>Wuku Lima</a:t>
          </a:r>
        </a:p>
      </dgm:t>
    </dgm:pt>
    <dgm:pt modelId="{35150DA8-847F-4BFC-851A-535561383156}" type="parTrans" cxnId="{E822EF88-C935-49A0-A409-31AA1342697A}">
      <dgm:prSet/>
      <dgm:spPr/>
      <dgm:t>
        <a:bodyPr/>
        <a:lstStyle/>
        <a:p>
          <a:endParaRPr lang="id-ID"/>
        </a:p>
      </dgm:t>
    </dgm:pt>
    <dgm:pt modelId="{5797D528-D86F-46DE-B25B-FCAB862ECDE0}" type="sibTrans" cxnId="{E822EF88-C935-49A0-A409-31AA1342697A}">
      <dgm:prSet/>
      <dgm:spPr/>
      <dgm:t>
        <a:bodyPr/>
        <a:lstStyle/>
        <a:p>
          <a:endParaRPr lang="id-ID"/>
        </a:p>
      </dgm:t>
    </dgm:pt>
    <dgm:pt modelId="{6B9F7580-CAA2-414A-8296-4C013AE583D6}">
      <dgm:prSet phldrT="[Text]"/>
      <dgm:spPr/>
      <dgm:t>
        <a:bodyPr/>
        <a:lstStyle/>
        <a:p>
          <a:r>
            <a:rPr lang="id-ID" dirty="0"/>
            <a:t>Pancagati</a:t>
          </a:r>
        </a:p>
      </dgm:t>
    </dgm:pt>
    <dgm:pt modelId="{2FC34B76-64A7-468D-BFB7-464482CDEE03}" type="parTrans" cxnId="{8BFB2E33-5D64-4A4B-BC75-509D83778BE5}">
      <dgm:prSet/>
      <dgm:spPr/>
      <dgm:t>
        <a:bodyPr/>
        <a:lstStyle/>
        <a:p>
          <a:endParaRPr lang="id-ID"/>
        </a:p>
      </dgm:t>
    </dgm:pt>
    <dgm:pt modelId="{A5CAA78D-A217-49F5-A5EE-543BC3188848}" type="sibTrans" cxnId="{8BFB2E33-5D64-4A4B-BC75-509D83778BE5}">
      <dgm:prSet/>
      <dgm:spPr/>
      <dgm:t>
        <a:bodyPr/>
        <a:lstStyle/>
        <a:p>
          <a:endParaRPr lang="id-ID"/>
        </a:p>
      </dgm:t>
    </dgm:pt>
    <dgm:pt modelId="{B276FD2B-D75C-4754-86E6-9427E6E88474}">
      <dgm:prSet phldrT="[Text]"/>
      <dgm:spPr/>
      <dgm:t>
        <a:bodyPr/>
        <a:lstStyle/>
        <a:p>
          <a:r>
            <a:rPr lang="id-ID" dirty="0"/>
            <a:t>Dasapasanta</a:t>
          </a:r>
        </a:p>
      </dgm:t>
    </dgm:pt>
    <dgm:pt modelId="{E1B05055-FCC9-4754-AB17-A3850E947790}" type="parTrans" cxnId="{AFB97B0F-AEA8-4445-BE18-73D71C356487}">
      <dgm:prSet/>
      <dgm:spPr/>
      <dgm:t>
        <a:bodyPr/>
        <a:lstStyle/>
        <a:p>
          <a:endParaRPr lang="id-ID"/>
        </a:p>
      </dgm:t>
    </dgm:pt>
    <dgm:pt modelId="{58CA9A6F-52B3-4E49-A6F1-88407651A7B4}" type="sibTrans" cxnId="{AFB97B0F-AEA8-4445-BE18-73D71C356487}">
      <dgm:prSet/>
      <dgm:spPr/>
      <dgm:t>
        <a:bodyPr/>
        <a:lstStyle/>
        <a:p>
          <a:endParaRPr lang="id-ID"/>
        </a:p>
      </dgm:t>
    </dgm:pt>
    <dgm:pt modelId="{67B8084F-91C7-4976-8854-FAF4703524AB}">
      <dgm:prSet phldrT="[Text]"/>
      <dgm:spPr/>
      <dgm:t>
        <a:bodyPr/>
        <a:lstStyle/>
        <a:p>
          <a:r>
            <a:rPr lang="id-ID" b="1" dirty="0"/>
            <a:t>Sasanakreta</a:t>
          </a:r>
        </a:p>
      </dgm:t>
    </dgm:pt>
    <dgm:pt modelId="{C2EA46F9-FF0E-45F3-84A3-0AADD4F3CB0E}" type="parTrans" cxnId="{4276FAD1-26C2-4D19-9E5B-557271953DE2}">
      <dgm:prSet/>
      <dgm:spPr/>
      <dgm:t>
        <a:bodyPr/>
        <a:lstStyle/>
        <a:p>
          <a:endParaRPr lang="id-ID"/>
        </a:p>
      </dgm:t>
    </dgm:pt>
    <dgm:pt modelId="{D01FEC93-304B-40E3-8754-AADB79676410}" type="sibTrans" cxnId="{4276FAD1-26C2-4D19-9E5B-557271953DE2}">
      <dgm:prSet/>
      <dgm:spPr/>
      <dgm:t>
        <a:bodyPr/>
        <a:lstStyle/>
        <a:p>
          <a:endParaRPr lang="id-ID"/>
        </a:p>
      </dgm:t>
    </dgm:pt>
    <dgm:pt modelId="{A93BA34B-0AA4-446E-BBC8-15ECA9E71D49}">
      <dgm:prSet phldrT="[Text]"/>
      <dgm:spPr/>
      <dgm:t>
        <a:bodyPr/>
        <a:lstStyle/>
        <a:p>
          <a:r>
            <a:rPr lang="id-ID" b="1" dirty="0"/>
            <a:t>Dasamarga</a:t>
          </a:r>
        </a:p>
      </dgm:t>
    </dgm:pt>
    <dgm:pt modelId="{025415D8-70FC-4C13-85A8-48284B3DE5A0}" type="parTrans" cxnId="{DEE40B7F-1B67-40AF-A5B2-C09D66A40AC6}">
      <dgm:prSet/>
      <dgm:spPr/>
      <dgm:t>
        <a:bodyPr/>
        <a:lstStyle/>
        <a:p>
          <a:endParaRPr lang="id-ID"/>
        </a:p>
      </dgm:t>
    </dgm:pt>
    <dgm:pt modelId="{11D19E10-2CCA-422D-901C-1A0D83A63098}" type="sibTrans" cxnId="{DEE40B7F-1B67-40AF-A5B2-C09D66A40AC6}">
      <dgm:prSet/>
      <dgm:spPr/>
      <dgm:t>
        <a:bodyPr/>
        <a:lstStyle/>
        <a:p>
          <a:endParaRPr lang="id-ID"/>
        </a:p>
      </dgm:t>
    </dgm:pt>
    <dgm:pt modelId="{2406F727-20B4-433C-8549-BA7A94514EFC}">
      <dgm:prSet phldrT="[Text]"/>
      <dgm:spPr/>
      <dgm:t>
        <a:bodyPr/>
        <a:lstStyle/>
        <a:p>
          <a:r>
            <a:rPr lang="id-ID" b="1" dirty="0"/>
            <a:t>Dasaindria</a:t>
          </a:r>
        </a:p>
      </dgm:t>
    </dgm:pt>
    <dgm:pt modelId="{31AD737D-3F02-4251-B9F6-06F596A9943E}" type="parTrans" cxnId="{E351C201-4790-4EDF-9DD8-A7B6948CAB8F}">
      <dgm:prSet/>
      <dgm:spPr/>
      <dgm:t>
        <a:bodyPr/>
        <a:lstStyle/>
        <a:p>
          <a:endParaRPr lang="id-ID"/>
        </a:p>
      </dgm:t>
    </dgm:pt>
    <dgm:pt modelId="{ED590B09-05C7-4BAE-9884-AEE3F88B7C26}" type="sibTrans" cxnId="{E351C201-4790-4EDF-9DD8-A7B6948CAB8F}">
      <dgm:prSet/>
      <dgm:spPr/>
      <dgm:t>
        <a:bodyPr/>
        <a:lstStyle/>
        <a:p>
          <a:endParaRPr lang="id-ID"/>
        </a:p>
      </dgm:t>
    </dgm:pt>
    <dgm:pt modelId="{E4BB54DB-D17E-423C-9D09-7A74C9A68F5D}">
      <dgm:prSet phldrT="[Text]"/>
      <dgm:spPr/>
      <dgm:t>
        <a:bodyPr/>
        <a:lstStyle/>
        <a:p>
          <a:r>
            <a:rPr lang="id-ID" b="1" dirty="0"/>
            <a:t>Dasakalesa</a:t>
          </a:r>
        </a:p>
      </dgm:t>
    </dgm:pt>
    <dgm:pt modelId="{15FDC8A5-098A-493F-958F-99DB3EB2A090}" type="parTrans" cxnId="{96BA8480-9537-49E1-A01F-9A486AEB399A}">
      <dgm:prSet/>
      <dgm:spPr/>
      <dgm:t>
        <a:bodyPr/>
        <a:lstStyle/>
        <a:p>
          <a:endParaRPr lang="id-ID"/>
        </a:p>
      </dgm:t>
    </dgm:pt>
    <dgm:pt modelId="{B2DC41F2-FD88-4FAF-9263-50006A6D4A27}" type="sibTrans" cxnId="{96BA8480-9537-49E1-A01F-9A486AEB399A}">
      <dgm:prSet/>
      <dgm:spPr/>
      <dgm:t>
        <a:bodyPr/>
        <a:lstStyle/>
        <a:p>
          <a:endParaRPr lang="id-ID"/>
        </a:p>
      </dgm:t>
    </dgm:pt>
    <dgm:pt modelId="{BA5271CE-D4CB-4BBB-A5E6-4BE5CF68F782}">
      <dgm:prSet phldrT="[Text]"/>
      <dgm:spPr/>
      <dgm:t>
        <a:bodyPr/>
        <a:lstStyle/>
        <a:p>
          <a:r>
            <a:rPr lang="id-ID" dirty="0"/>
            <a:t>Dasaprebakti</a:t>
          </a:r>
        </a:p>
      </dgm:t>
    </dgm:pt>
    <dgm:pt modelId="{2026E7CB-3E29-430E-B01C-A5291CFFA179}" type="parTrans" cxnId="{F8E34D38-64AB-4729-8857-7A1EC89C27E2}">
      <dgm:prSet/>
      <dgm:spPr/>
      <dgm:t>
        <a:bodyPr/>
        <a:lstStyle/>
        <a:p>
          <a:endParaRPr lang="id-ID"/>
        </a:p>
      </dgm:t>
    </dgm:pt>
    <dgm:pt modelId="{D4BC2264-3846-4094-95D7-07BDE6B49171}" type="sibTrans" cxnId="{F8E34D38-64AB-4729-8857-7A1EC89C27E2}">
      <dgm:prSet/>
      <dgm:spPr/>
      <dgm:t>
        <a:bodyPr/>
        <a:lstStyle/>
        <a:p>
          <a:endParaRPr lang="id-ID"/>
        </a:p>
      </dgm:t>
    </dgm:pt>
    <dgm:pt modelId="{5814170E-B4A8-4D5A-B69E-770BA4BB0DF9}">
      <dgm:prSet phldrT="[Text]" phldr="1"/>
      <dgm:spPr/>
      <dgm:t>
        <a:bodyPr/>
        <a:lstStyle/>
        <a:p>
          <a:endParaRPr lang="id-ID"/>
        </a:p>
      </dgm:t>
    </dgm:pt>
    <dgm:pt modelId="{2181A1B3-7EF3-423F-AAB0-34A5EE6DDF0C}" type="parTrans" cxnId="{48AB3651-FD95-4E74-9A7F-B8FDA7F57B0B}">
      <dgm:prSet/>
      <dgm:spPr/>
      <dgm:t>
        <a:bodyPr/>
        <a:lstStyle/>
        <a:p>
          <a:endParaRPr lang="id-ID"/>
        </a:p>
      </dgm:t>
    </dgm:pt>
    <dgm:pt modelId="{B54C73D0-CE26-42FA-8116-F8EBE0567DE0}" type="sibTrans" cxnId="{48AB3651-FD95-4E74-9A7F-B8FDA7F57B0B}">
      <dgm:prSet/>
      <dgm:spPr/>
      <dgm:t>
        <a:bodyPr/>
        <a:lstStyle/>
        <a:p>
          <a:endParaRPr lang="id-ID"/>
        </a:p>
      </dgm:t>
    </dgm:pt>
    <dgm:pt modelId="{C8D15215-88D7-4AFF-8186-B0D513E753D9}">
      <dgm:prSet phldrT="[Text]"/>
      <dgm:spPr>
        <a:solidFill>
          <a:schemeClr val="bg1">
            <a:alpha val="50000"/>
          </a:schemeClr>
        </a:solidFill>
      </dgm:spPr>
      <dgm:t>
        <a:bodyPr/>
        <a:lstStyle/>
        <a:p>
          <a:r>
            <a:rPr lang="id-ID" dirty="0"/>
            <a:t>Dasasila</a:t>
          </a:r>
        </a:p>
      </dgm:t>
    </dgm:pt>
    <dgm:pt modelId="{83933A4C-1923-4C3A-A2AE-19263FFF71AC}" type="parTrans" cxnId="{0BE72FB7-CF85-4A5D-BCB5-2C1384F47D4B}">
      <dgm:prSet/>
      <dgm:spPr/>
      <dgm:t>
        <a:bodyPr/>
        <a:lstStyle/>
        <a:p>
          <a:endParaRPr lang="id-ID"/>
        </a:p>
      </dgm:t>
    </dgm:pt>
    <dgm:pt modelId="{4524E93A-B27E-4394-9C32-71CF39DB6A6E}" type="sibTrans" cxnId="{0BE72FB7-CF85-4A5D-BCB5-2C1384F47D4B}">
      <dgm:prSet/>
      <dgm:spPr/>
      <dgm:t>
        <a:bodyPr/>
        <a:lstStyle/>
        <a:p>
          <a:endParaRPr lang="id-ID"/>
        </a:p>
      </dgm:t>
    </dgm:pt>
    <dgm:pt modelId="{409C0C17-E7F7-40EB-8403-8F24C15F5365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id-ID" dirty="0"/>
            <a:t>Tritangtu</a:t>
          </a:r>
        </a:p>
      </dgm:t>
    </dgm:pt>
    <dgm:pt modelId="{45F19DB0-B212-4F41-8DE4-58384464C67A}" type="parTrans" cxnId="{60B68974-DAD8-483A-8D35-BC23433419E1}">
      <dgm:prSet/>
      <dgm:spPr/>
      <dgm:t>
        <a:bodyPr/>
        <a:lstStyle/>
        <a:p>
          <a:endParaRPr lang="id-ID"/>
        </a:p>
      </dgm:t>
    </dgm:pt>
    <dgm:pt modelId="{745F424A-7F58-4770-9F1E-5B5B6BCCC32E}" type="sibTrans" cxnId="{60B68974-DAD8-483A-8D35-BC23433419E1}">
      <dgm:prSet/>
      <dgm:spPr/>
      <dgm:t>
        <a:bodyPr/>
        <a:lstStyle/>
        <a:p>
          <a:endParaRPr lang="id-ID"/>
        </a:p>
      </dgm:t>
    </dgm:pt>
    <dgm:pt modelId="{5BE78C20-7F9A-4EE1-A7AA-E1CD6E2D88E6}" type="pres">
      <dgm:prSet presAssocID="{A8B0F492-F7CE-4A32-9493-A9288A7C8770}" presName="composite" presStyleCnt="0">
        <dgm:presLayoutVars>
          <dgm:chMax val="1"/>
          <dgm:dir/>
          <dgm:resizeHandles val="exact"/>
        </dgm:presLayoutVars>
      </dgm:prSet>
      <dgm:spPr/>
    </dgm:pt>
    <dgm:pt modelId="{36C22A1B-90EE-477A-B004-00A849CFA5B8}" type="pres">
      <dgm:prSet presAssocID="{A8B0F492-F7CE-4A32-9493-A9288A7C8770}" presName="radial" presStyleCnt="0">
        <dgm:presLayoutVars>
          <dgm:animLvl val="ctr"/>
        </dgm:presLayoutVars>
      </dgm:prSet>
      <dgm:spPr/>
    </dgm:pt>
    <dgm:pt modelId="{6073136E-FE8F-4883-BB83-D1E0C8B526B9}" type="pres">
      <dgm:prSet presAssocID="{2F8AD038-0CEF-4615-9073-257C29AA7B3C}" presName="centerShape" presStyleLbl="vennNode1" presStyleIdx="0" presStyleCnt="12"/>
      <dgm:spPr/>
    </dgm:pt>
    <dgm:pt modelId="{E121AECA-73CE-489A-9B6B-0222806E8E8E}" type="pres">
      <dgm:prSet presAssocID="{10803F5E-97F9-4B32-BA15-FAABACC19239}" presName="node" presStyleLbl="vennNode1" presStyleIdx="1" presStyleCnt="12">
        <dgm:presLayoutVars>
          <dgm:bulletEnabled val="1"/>
        </dgm:presLayoutVars>
      </dgm:prSet>
      <dgm:spPr/>
    </dgm:pt>
    <dgm:pt modelId="{28537CE8-91B0-4FE2-AD6C-BCC9D507AF25}" type="pres">
      <dgm:prSet presAssocID="{67B8084F-91C7-4976-8854-FAF4703524AB}" presName="node" presStyleLbl="vennNode1" presStyleIdx="2" presStyleCnt="12">
        <dgm:presLayoutVars>
          <dgm:bulletEnabled val="1"/>
        </dgm:presLayoutVars>
      </dgm:prSet>
      <dgm:spPr/>
    </dgm:pt>
    <dgm:pt modelId="{CC6FCA7D-DCE4-45DE-A064-6733DBB9C23F}" type="pres">
      <dgm:prSet presAssocID="{A93BA34B-0AA4-446E-BBC8-15ECA9E71D49}" presName="node" presStyleLbl="vennNode1" presStyleIdx="3" presStyleCnt="12">
        <dgm:presLayoutVars>
          <dgm:bulletEnabled val="1"/>
        </dgm:presLayoutVars>
      </dgm:prSet>
      <dgm:spPr/>
    </dgm:pt>
    <dgm:pt modelId="{AC9683BA-F74D-4A6B-BD99-FAA51B207AFD}" type="pres">
      <dgm:prSet presAssocID="{2406F727-20B4-433C-8549-BA7A94514EFC}" presName="node" presStyleLbl="vennNode1" presStyleIdx="4" presStyleCnt="12">
        <dgm:presLayoutVars>
          <dgm:bulletEnabled val="1"/>
        </dgm:presLayoutVars>
      </dgm:prSet>
      <dgm:spPr/>
    </dgm:pt>
    <dgm:pt modelId="{CEAF4F60-420F-498D-A2DE-823BAA667A1D}" type="pres">
      <dgm:prSet presAssocID="{E4BB54DB-D17E-423C-9D09-7A74C9A68F5D}" presName="node" presStyleLbl="vennNode1" presStyleIdx="5" presStyleCnt="12" custRadScaleRad="100208" custRadScaleInc="-829">
        <dgm:presLayoutVars>
          <dgm:bulletEnabled val="1"/>
        </dgm:presLayoutVars>
      </dgm:prSet>
      <dgm:spPr/>
    </dgm:pt>
    <dgm:pt modelId="{CEDC7AE3-C3ED-43B8-A299-24DCF15E669A}" type="pres">
      <dgm:prSet presAssocID="{BA5271CE-D4CB-4BBB-A5E6-4BE5CF68F782}" presName="node" presStyleLbl="vennNode1" presStyleIdx="6" presStyleCnt="12" custRadScaleRad="102268" custRadScaleInc="-4460">
        <dgm:presLayoutVars>
          <dgm:bulletEnabled val="1"/>
        </dgm:presLayoutVars>
      </dgm:prSet>
      <dgm:spPr/>
    </dgm:pt>
    <dgm:pt modelId="{915EB558-0DE7-422F-85D5-E01B9375A41D}" type="pres">
      <dgm:prSet presAssocID="{64093A7F-8A4D-4BAA-9A83-708A6B80B192}" presName="node" presStyleLbl="vennNode1" presStyleIdx="7" presStyleCnt="12">
        <dgm:presLayoutVars>
          <dgm:bulletEnabled val="1"/>
        </dgm:presLayoutVars>
      </dgm:prSet>
      <dgm:spPr/>
    </dgm:pt>
    <dgm:pt modelId="{E6CBE08B-A948-400B-977E-3F9B7F51F076}" type="pres">
      <dgm:prSet presAssocID="{6B9F7580-CAA2-414A-8296-4C013AE583D6}" presName="node" presStyleLbl="vennNode1" presStyleIdx="8" presStyleCnt="12">
        <dgm:presLayoutVars>
          <dgm:bulletEnabled val="1"/>
        </dgm:presLayoutVars>
      </dgm:prSet>
      <dgm:spPr/>
    </dgm:pt>
    <dgm:pt modelId="{8CF4B1AA-2FD4-46E6-B506-3EB40D3A2F86}" type="pres">
      <dgm:prSet presAssocID="{B276FD2B-D75C-4754-86E6-9427E6E88474}" presName="node" presStyleLbl="vennNode1" presStyleIdx="9" presStyleCnt="12">
        <dgm:presLayoutVars>
          <dgm:bulletEnabled val="1"/>
        </dgm:presLayoutVars>
      </dgm:prSet>
      <dgm:spPr/>
    </dgm:pt>
    <dgm:pt modelId="{0DA62A5F-AF47-4655-BC18-0BC4242B4561}" type="pres">
      <dgm:prSet presAssocID="{C8D15215-88D7-4AFF-8186-B0D513E753D9}" presName="node" presStyleLbl="vennNode1" presStyleIdx="10" presStyleCnt="12">
        <dgm:presLayoutVars>
          <dgm:bulletEnabled val="1"/>
        </dgm:presLayoutVars>
      </dgm:prSet>
      <dgm:spPr/>
    </dgm:pt>
    <dgm:pt modelId="{60AEDC84-BD5D-4998-811A-CFE4D4E4C180}" type="pres">
      <dgm:prSet presAssocID="{409C0C17-E7F7-40EB-8403-8F24C15F5365}" presName="node" presStyleLbl="vennNode1" presStyleIdx="11" presStyleCnt="12">
        <dgm:presLayoutVars>
          <dgm:bulletEnabled val="1"/>
        </dgm:presLayoutVars>
      </dgm:prSet>
      <dgm:spPr/>
    </dgm:pt>
  </dgm:ptLst>
  <dgm:cxnLst>
    <dgm:cxn modelId="{E351C201-4790-4EDF-9DD8-A7B6948CAB8F}" srcId="{2F8AD038-0CEF-4615-9073-257C29AA7B3C}" destId="{2406F727-20B4-433C-8549-BA7A94514EFC}" srcOrd="3" destOrd="0" parTransId="{31AD737D-3F02-4251-B9F6-06F596A9943E}" sibTransId="{ED590B09-05C7-4BAE-9884-AEE3F88B7C26}"/>
    <dgm:cxn modelId="{AFB97B0F-AEA8-4445-BE18-73D71C356487}" srcId="{2F8AD038-0CEF-4615-9073-257C29AA7B3C}" destId="{B276FD2B-D75C-4754-86E6-9427E6E88474}" srcOrd="8" destOrd="0" parTransId="{E1B05055-FCC9-4754-AB17-A3850E947790}" sibTransId="{58CA9A6F-52B3-4E49-A6F1-88407651A7B4}"/>
    <dgm:cxn modelId="{C968751C-A557-4B7B-A1A2-80F60767B14F}" type="presOf" srcId="{E4BB54DB-D17E-423C-9D09-7A74C9A68F5D}" destId="{CEAF4F60-420F-498D-A2DE-823BAA667A1D}" srcOrd="0" destOrd="0" presId="urn:microsoft.com/office/officeart/2005/8/layout/radial3"/>
    <dgm:cxn modelId="{DE762132-7D9A-412C-B380-FA21ED0CDCC3}" type="presOf" srcId="{BA5271CE-D4CB-4BBB-A5E6-4BE5CF68F782}" destId="{CEDC7AE3-C3ED-43B8-A299-24DCF15E669A}" srcOrd="0" destOrd="0" presId="urn:microsoft.com/office/officeart/2005/8/layout/radial3"/>
    <dgm:cxn modelId="{8BFB2E33-5D64-4A4B-BC75-509D83778BE5}" srcId="{2F8AD038-0CEF-4615-9073-257C29AA7B3C}" destId="{6B9F7580-CAA2-414A-8296-4C013AE583D6}" srcOrd="7" destOrd="0" parTransId="{2FC34B76-64A7-468D-BFB7-464482CDEE03}" sibTransId="{A5CAA78D-A217-49F5-A5EE-543BC3188848}"/>
    <dgm:cxn modelId="{F8E34D38-64AB-4729-8857-7A1EC89C27E2}" srcId="{2F8AD038-0CEF-4615-9073-257C29AA7B3C}" destId="{BA5271CE-D4CB-4BBB-A5E6-4BE5CF68F782}" srcOrd="5" destOrd="0" parTransId="{2026E7CB-3E29-430E-B01C-A5291CFFA179}" sibTransId="{D4BC2264-3846-4094-95D7-07BDE6B49171}"/>
    <dgm:cxn modelId="{97CEB143-FB62-47E0-9BC1-D00DE36CDAFA}" type="presOf" srcId="{A8B0F492-F7CE-4A32-9493-A9288A7C8770}" destId="{5BE78C20-7F9A-4EE1-A7AA-E1CD6E2D88E6}" srcOrd="0" destOrd="0" presId="urn:microsoft.com/office/officeart/2005/8/layout/radial3"/>
    <dgm:cxn modelId="{6C0E6E46-236D-48E3-A24F-974F3740AFB3}" type="presOf" srcId="{C8D15215-88D7-4AFF-8186-B0D513E753D9}" destId="{0DA62A5F-AF47-4655-BC18-0BC4242B4561}" srcOrd="0" destOrd="0" presId="urn:microsoft.com/office/officeart/2005/8/layout/radial3"/>
    <dgm:cxn modelId="{C0979E6F-D92B-43EE-B6CE-61D9A8F9640F}" type="presOf" srcId="{6B9F7580-CAA2-414A-8296-4C013AE583D6}" destId="{E6CBE08B-A948-400B-977E-3F9B7F51F076}" srcOrd="0" destOrd="0" presId="urn:microsoft.com/office/officeart/2005/8/layout/radial3"/>
    <dgm:cxn modelId="{48AB3651-FD95-4E74-9A7F-B8FDA7F57B0B}" srcId="{A8B0F492-F7CE-4A32-9493-A9288A7C8770}" destId="{5814170E-B4A8-4D5A-B69E-770BA4BB0DF9}" srcOrd="1" destOrd="0" parTransId="{2181A1B3-7EF3-423F-AAB0-34A5EE6DDF0C}" sibTransId="{B54C73D0-CE26-42FA-8116-F8EBE0567DE0}"/>
    <dgm:cxn modelId="{2CFEF452-0A9F-4964-8E42-72B45D66D400}" type="presOf" srcId="{64093A7F-8A4D-4BAA-9A83-708A6B80B192}" destId="{915EB558-0DE7-422F-85D5-E01B9375A41D}" srcOrd="0" destOrd="0" presId="urn:microsoft.com/office/officeart/2005/8/layout/radial3"/>
    <dgm:cxn modelId="{60B68974-DAD8-483A-8D35-BC23433419E1}" srcId="{2F8AD038-0CEF-4615-9073-257C29AA7B3C}" destId="{409C0C17-E7F7-40EB-8403-8F24C15F5365}" srcOrd="10" destOrd="0" parTransId="{45F19DB0-B212-4F41-8DE4-58384464C67A}" sibTransId="{745F424A-7F58-4770-9F1E-5B5B6BCCC32E}"/>
    <dgm:cxn modelId="{DEE40B7F-1B67-40AF-A5B2-C09D66A40AC6}" srcId="{2F8AD038-0CEF-4615-9073-257C29AA7B3C}" destId="{A93BA34B-0AA4-446E-BBC8-15ECA9E71D49}" srcOrd="2" destOrd="0" parTransId="{025415D8-70FC-4C13-85A8-48284B3DE5A0}" sibTransId="{11D19E10-2CCA-422D-901C-1A0D83A63098}"/>
    <dgm:cxn modelId="{6B2CC77F-0028-4A91-B63A-751CB0970233}" type="presOf" srcId="{409C0C17-E7F7-40EB-8403-8F24C15F5365}" destId="{60AEDC84-BD5D-4998-811A-CFE4D4E4C180}" srcOrd="0" destOrd="0" presId="urn:microsoft.com/office/officeart/2005/8/layout/radial3"/>
    <dgm:cxn modelId="{96BA8480-9537-49E1-A01F-9A486AEB399A}" srcId="{2F8AD038-0CEF-4615-9073-257C29AA7B3C}" destId="{E4BB54DB-D17E-423C-9D09-7A74C9A68F5D}" srcOrd="4" destOrd="0" parTransId="{15FDC8A5-098A-493F-958F-99DB3EB2A090}" sibTransId="{B2DC41F2-FD88-4FAF-9263-50006A6D4A27}"/>
    <dgm:cxn modelId="{5CFB1D87-E256-4ACD-A014-5B2A6D047CCF}" type="presOf" srcId="{67B8084F-91C7-4976-8854-FAF4703524AB}" destId="{28537CE8-91B0-4FE2-AD6C-BCC9D507AF25}" srcOrd="0" destOrd="0" presId="urn:microsoft.com/office/officeart/2005/8/layout/radial3"/>
    <dgm:cxn modelId="{E822EF88-C935-49A0-A409-31AA1342697A}" srcId="{2F8AD038-0CEF-4615-9073-257C29AA7B3C}" destId="{64093A7F-8A4D-4BAA-9A83-708A6B80B192}" srcOrd="6" destOrd="0" parTransId="{35150DA8-847F-4BFC-851A-535561383156}" sibTransId="{5797D528-D86F-46DE-B25B-FCAB862ECDE0}"/>
    <dgm:cxn modelId="{533E08B1-84B5-4097-BFBA-5D70E1846281}" type="presOf" srcId="{2406F727-20B4-433C-8549-BA7A94514EFC}" destId="{AC9683BA-F74D-4A6B-BD99-FAA51B207AFD}" srcOrd="0" destOrd="0" presId="urn:microsoft.com/office/officeart/2005/8/layout/radial3"/>
    <dgm:cxn modelId="{0BE72FB7-CF85-4A5D-BCB5-2C1384F47D4B}" srcId="{2F8AD038-0CEF-4615-9073-257C29AA7B3C}" destId="{C8D15215-88D7-4AFF-8186-B0D513E753D9}" srcOrd="9" destOrd="0" parTransId="{83933A4C-1923-4C3A-A2AE-19263FFF71AC}" sibTransId="{4524E93A-B27E-4394-9C32-71CF39DB6A6E}"/>
    <dgm:cxn modelId="{328280BC-4017-401A-95AE-8E0C4F61F3FE}" type="presOf" srcId="{2F8AD038-0CEF-4615-9073-257C29AA7B3C}" destId="{6073136E-FE8F-4883-BB83-D1E0C8B526B9}" srcOrd="0" destOrd="0" presId="urn:microsoft.com/office/officeart/2005/8/layout/radial3"/>
    <dgm:cxn modelId="{4276FAD1-26C2-4D19-9E5B-557271953DE2}" srcId="{2F8AD038-0CEF-4615-9073-257C29AA7B3C}" destId="{67B8084F-91C7-4976-8854-FAF4703524AB}" srcOrd="1" destOrd="0" parTransId="{C2EA46F9-FF0E-45F3-84A3-0AADD4F3CB0E}" sibTransId="{D01FEC93-304B-40E3-8754-AADB79676410}"/>
    <dgm:cxn modelId="{59AAB7DD-037F-4224-A6F4-02EEEA84D3DC}" type="presOf" srcId="{A93BA34B-0AA4-446E-BBC8-15ECA9E71D49}" destId="{CC6FCA7D-DCE4-45DE-A064-6733DBB9C23F}" srcOrd="0" destOrd="0" presId="urn:microsoft.com/office/officeart/2005/8/layout/radial3"/>
    <dgm:cxn modelId="{C86C96DE-4B05-44C1-95A4-91073610814C}" type="presOf" srcId="{B276FD2B-D75C-4754-86E6-9427E6E88474}" destId="{8CF4B1AA-2FD4-46E6-B506-3EB40D3A2F86}" srcOrd="0" destOrd="0" presId="urn:microsoft.com/office/officeart/2005/8/layout/radial3"/>
    <dgm:cxn modelId="{F37639E3-55D4-4AF4-8BFC-23005B9BD19C}" srcId="{2F8AD038-0CEF-4615-9073-257C29AA7B3C}" destId="{10803F5E-97F9-4B32-BA15-FAABACC19239}" srcOrd="0" destOrd="0" parTransId="{DA6656C2-76BB-4BCF-8951-34E2CF64A17D}" sibTransId="{A6E4DD73-4CE5-4108-9905-CEF369D5BDD9}"/>
    <dgm:cxn modelId="{DA46D1E4-F421-414E-9665-1E9B918D1FD6}" srcId="{A8B0F492-F7CE-4A32-9493-A9288A7C8770}" destId="{2F8AD038-0CEF-4615-9073-257C29AA7B3C}" srcOrd="0" destOrd="0" parTransId="{99211A55-528D-48B8-BA18-F85A7DD955B0}" sibTransId="{D06BC006-3210-471F-87D6-D7CE84FDDD89}"/>
    <dgm:cxn modelId="{8475E4E4-6F50-4B87-B706-A3130DC31D97}" type="presOf" srcId="{10803F5E-97F9-4B32-BA15-FAABACC19239}" destId="{E121AECA-73CE-489A-9B6B-0222806E8E8E}" srcOrd="0" destOrd="0" presId="urn:microsoft.com/office/officeart/2005/8/layout/radial3"/>
    <dgm:cxn modelId="{8FA52779-3831-4F0E-8EF6-7C73ECB4A33B}" type="presParOf" srcId="{5BE78C20-7F9A-4EE1-A7AA-E1CD6E2D88E6}" destId="{36C22A1B-90EE-477A-B004-00A849CFA5B8}" srcOrd="0" destOrd="0" presId="urn:microsoft.com/office/officeart/2005/8/layout/radial3"/>
    <dgm:cxn modelId="{255119F8-975D-4376-899C-39ED802B5942}" type="presParOf" srcId="{36C22A1B-90EE-477A-B004-00A849CFA5B8}" destId="{6073136E-FE8F-4883-BB83-D1E0C8B526B9}" srcOrd="0" destOrd="0" presId="urn:microsoft.com/office/officeart/2005/8/layout/radial3"/>
    <dgm:cxn modelId="{0414F931-742A-42E7-9C8D-EA0580CAA6DF}" type="presParOf" srcId="{36C22A1B-90EE-477A-B004-00A849CFA5B8}" destId="{E121AECA-73CE-489A-9B6B-0222806E8E8E}" srcOrd="1" destOrd="0" presId="urn:microsoft.com/office/officeart/2005/8/layout/radial3"/>
    <dgm:cxn modelId="{89C53E41-952E-4C82-8A66-20F789BDF00C}" type="presParOf" srcId="{36C22A1B-90EE-477A-B004-00A849CFA5B8}" destId="{28537CE8-91B0-4FE2-AD6C-BCC9D507AF25}" srcOrd="2" destOrd="0" presId="urn:microsoft.com/office/officeart/2005/8/layout/radial3"/>
    <dgm:cxn modelId="{244C4D4F-039D-4777-893E-B91F1D01F45A}" type="presParOf" srcId="{36C22A1B-90EE-477A-B004-00A849CFA5B8}" destId="{CC6FCA7D-DCE4-45DE-A064-6733DBB9C23F}" srcOrd="3" destOrd="0" presId="urn:microsoft.com/office/officeart/2005/8/layout/radial3"/>
    <dgm:cxn modelId="{6DE6065A-96D8-434A-9759-058DB5E5B4B0}" type="presParOf" srcId="{36C22A1B-90EE-477A-B004-00A849CFA5B8}" destId="{AC9683BA-F74D-4A6B-BD99-FAA51B207AFD}" srcOrd="4" destOrd="0" presId="urn:microsoft.com/office/officeart/2005/8/layout/radial3"/>
    <dgm:cxn modelId="{DF886321-06F4-4E81-ABE8-CBA740968B42}" type="presParOf" srcId="{36C22A1B-90EE-477A-B004-00A849CFA5B8}" destId="{CEAF4F60-420F-498D-A2DE-823BAA667A1D}" srcOrd="5" destOrd="0" presId="urn:microsoft.com/office/officeart/2005/8/layout/radial3"/>
    <dgm:cxn modelId="{BADC02CF-7765-4823-817D-79C66BAC2CF1}" type="presParOf" srcId="{36C22A1B-90EE-477A-B004-00A849CFA5B8}" destId="{CEDC7AE3-C3ED-43B8-A299-24DCF15E669A}" srcOrd="6" destOrd="0" presId="urn:microsoft.com/office/officeart/2005/8/layout/radial3"/>
    <dgm:cxn modelId="{868CE6EA-D161-467E-B6A7-0CE141425F5B}" type="presParOf" srcId="{36C22A1B-90EE-477A-B004-00A849CFA5B8}" destId="{915EB558-0DE7-422F-85D5-E01B9375A41D}" srcOrd="7" destOrd="0" presId="urn:microsoft.com/office/officeart/2005/8/layout/radial3"/>
    <dgm:cxn modelId="{D140EE88-EFC5-4078-8C8C-ED53C0159981}" type="presParOf" srcId="{36C22A1B-90EE-477A-B004-00A849CFA5B8}" destId="{E6CBE08B-A948-400B-977E-3F9B7F51F076}" srcOrd="8" destOrd="0" presId="urn:microsoft.com/office/officeart/2005/8/layout/radial3"/>
    <dgm:cxn modelId="{0530A947-750D-465D-ABA1-F592C6012782}" type="presParOf" srcId="{36C22A1B-90EE-477A-B004-00A849CFA5B8}" destId="{8CF4B1AA-2FD4-46E6-B506-3EB40D3A2F86}" srcOrd="9" destOrd="0" presId="urn:microsoft.com/office/officeart/2005/8/layout/radial3"/>
    <dgm:cxn modelId="{D7850EE7-2755-4552-8679-933188BA085F}" type="presParOf" srcId="{36C22A1B-90EE-477A-B004-00A849CFA5B8}" destId="{0DA62A5F-AF47-4655-BC18-0BC4242B4561}" srcOrd="10" destOrd="0" presId="urn:microsoft.com/office/officeart/2005/8/layout/radial3"/>
    <dgm:cxn modelId="{A55BACAF-7A58-4110-8076-CD8C145FA218}" type="presParOf" srcId="{36C22A1B-90EE-477A-B004-00A849CFA5B8}" destId="{60AEDC84-BD5D-4998-811A-CFE4D4E4C180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3136E-FE8F-4883-BB83-D1E0C8B526B9}">
      <dsp:nvSpPr>
        <dsp:cNvPr id="0" name=""/>
        <dsp:cNvSpPr/>
      </dsp:nvSpPr>
      <dsp:spPr>
        <a:xfrm>
          <a:off x="1636487" y="1209319"/>
          <a:ext cx="2584940" cy="258494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Nilai</a:t>
          </a:r>
          <a:r>
            <a:rPr lang="en-US" sz="2100" kern="1200" dirty="0"/>
            <a:t> </a:t>
          </a:r>
          <a:r>
            <a:rPr lang="en-US" sz="2100" kern="1200" dirty="0" err="1"/>
            <a:t>Pendidikan</a:t>
          </a:r>
          <a:r>
            <a:rPr lang="en-US" sz="2100" kern="1200" dirty="0"/>
            <a:t> </a:t>
          </a:r>
          <a:r>
            <a:rPr lang="en-US" sz="2100" kern="1200" dirty="0" err="1"/>
            <a:t>Karakter</a:t>
          </a:r>
          <a:r>
            <a:rPr lang="en-US" sz="2100" kern="1200" dirty="0"/>
            <a:t> </a:t>
          </a:r>
          <a:r>
            <a:rPr lang="en-US" sz="2100" kern="1200" dirty="0" err="1"/>
            <a:t>Bangsa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endParaRPr lang="id-ID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SSK</a:t>
          </a:r>
          <a:r>
            <a:rPr lang="en-US" sz="2100" kern="1200" dirty="0"/>
            <a:t>, 1518 M</a:t>
          </a:r>
          <a:endParaRPr lang="id-ID" sz="2100" kern="1200" dirty="0"/>
        </a:p>
      </dsp:txBody>
      <dsp:txXfrm>
        <a:off x="2015043" y="1587875"/>
        <a:ext cx="1827828" cy="1827828"/>
      </dsp:txXfrm>
    </dsp:sp>
    <dsp:sp modelId="{E121AECA-73CE-489A-9B6B-0222806E8E8E}">
      <dsp:nvSpPr>
        <dsp:cNvPr id="0" name=""/>
        <dsp:cNvSpPr/>
      </dsp:nvSpPr>
      <dsp:spPr>
        <a:xfrm>
          <a:off x="2282722" y="19287"/>
          <a:ext cx="1292470" cy="1292470"/>
        </a:xfrm>
        <a:prstGeom prst="ellipse">
          <a:avLst/>
        </a:prstGeom>
        <a:solidFill>
          <a:schemeClr val="accent2">
            <a:alpha val="50000"/>
            <a:hueOff val="-1148669"/>
            <a:satOff val="1936"/>
            <a:lumOff val="-2371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b="1" kern="1200" dirty="0"/>
            <a:t>Dasakreta</a:t>
          </a:r>
        </a:p>
      </dsp:txBody>
      <dsp:txXfrm>
        <a:off x="2472000" y="208565"/>
        <a:ext cx="913914" cy="913914"/>
      </dsp:txXfrm>
    </dsp:sp>
    <dsp:sp modelId="{28537CE8-91B0-4FE2-AD6C-BCC9D507AF25}">
      <dsp:nvSpPr>
        <dsp:cNvPr id="0" name=""/>
        <dsp:cNvSpPr/>
      </dsp:nvSpPr>
      <dsp:spPr>
        <a:xfrm>
          <a:off x="3275483" y="310788"/>
          <a:ext cx="1292470" cy="1292470"/>
        </a:xfrm>
        <a:prstGeom prst="ellipse">
          <a:avLst/>
        </a:prstGeom>
        <a:solidFill>
          <a:schemeClr val="accent2">
            <a:alpha val="50000"/>
            <a:hueOff val="-2297337"/>
            <a:satOff val="3872"/>
            <a:lumOff val="-4742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b="1" kern="1200" dirty="0"/>
            <a:t>Sasanakreta</a:t>
          </a:r>
        </a:p>
      </dsp:txBody>
      <dsp:txXfrm>
        <a:off x="3464761" y="500066"/>
        <a:ext cx="913914" cy="913914"/>
      </dsp:txXfrm>
    </dsp:sp>
    <dsp:sp modelId="{CC6FCA7D-DCE4-45DE-A064-6733DBB9C23F}">
      <dsp:nvSpPr>
        <dsp:cNvPr id="0" name=""/>
        <dsp:cNvSpPr/>
      </dsp:nvSpPr>
      <dsp:spPr>
        <a:xfrm>
          <a:off x="3953050" y="1092741"/>
          <a:ext cx="1292470" cy="1292470"/>
        </a:xfrm>
        <a:prstGeom prst="ellipse">
          <a:avLst/>
        </a:prstGeom>
        <a:solidFill>
          <a:schemeClr val="accent2">
            <a:alpha val="50000"/>
            <a:hueOff val="-3446006"/>
            <a:satOff val="5808"/>
            <a:lumOff val="-7112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b="1" kern="1200" dirty="0"/>
            <a:t>Dasamarga</a:t>
          </a:r>
        </a:p>
      </dsp:txBody>
      <dsp:txXfrm>
        <a:off x="4142328" y="1282019"/>
        <a:ext cx="913914" cy="913914"/>
      </dsp:txXfrm>
    </dsp:sp>
    <dsp:sp modelId="{AC9683BA-F74D-4A6B-BD99-FAA51B207AFD}">
      <dsp:nvSpPr>
        <dsp:cNvPr id="0" name=""/>
        <dsp:cNvSpPr/>
      </dsp:nvSpPr>
      <dsp:spPr>
        <a:xfrm>
          <a:off x="4100299" y="2116882"/>
          <a:ext cx="1292470" cy="1292470"/>
        </a:xfrm>
        <a:prstGeom prst="ellipse">
          <a:avLst/>
        </a:prstGeom>
        <a:solidFill>
          <a:schemeClr val="accent2">
            <a:alpha val="50000"/>
            <a:hueOff val="-4594675"/>
            <a:satOff val="7744"/>
            <a:lumOff val="-9483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b="1" kern="1200" dirty="0"/>
            <a:t>Dasaindria</a:t>
          </a:r>
        </a:p>
      </dsp:txBody>
      <dsp:txXfrm>
        <a:off x="4289577" y="2306160"/>
        <a:ext cx="913914" cy="913914"/>
      </dsp:txXfrm>
    </dsp:sp>
    <dsp:sp modelId="{CEAF4F60-420F-498D-A2DE-823BAA667A1D}">
      <dsp:nvSpPr>
        <dsp:cNvPr id="0" name=""/>
        <dsp:cNvSpPr/>
      </dsp:nvSpPr>
      <dsp:spPr>
        <a:xfrm>
          <a:off x="3679057" y="3053956"/>
          <a:ext cx="1292470" cy="1292470"/>
        </a:xfrm>
        <a:prstGeom prst="ellipse">
          <a:avLst/>
        </a:prstGeom>
        <a:solidFill>
          <a:schemeClr val="accent2">
            <a:alpha val="50000"/>
            <a:hueOff val="-5743343"/>
            <a:satOff val="9680"/>
            <a:lumOff val="-11854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b="1" kern="1200" dirty="0"/>
            <a:t>Dasakalesa</a:t>
          </a:r>
        </a:p>
      </dsp:txBody>
      <dsp:txXfrm>
        <a:off x="3868335" y="3243234"/>
        <a:ext cx="913914" cy="913914"/>
      </dsp:txXfrm>
    </dsp:sp>
    <dsp:sp modelId="{CEDC7AE3-C3ED-43B8-A299-24DCF15E669A}">
      <dsp:nvSpPr>
        <dsp:cNvPr id="0" name=""/>
        <dsp:cNvSpPr/>
      </dsp:nvSpPr>
      <dsp:spPr>
        <a:xfrm>
          <a:off x="2857518" y="3636727"/>
          <a:ext cx="1292470" cy="1292470"/>
        </a:xfrm>
        <a:prstGeom prst="ellipse">
          <a:avLst/>
        </a:prstGeom>
        <a:solidFill>
          <a:schemeClr val="accent2">
            <a:alpha val="50000"/>
            <a:hueOff val="-6892012"/>
            <a:satOff val="11617"/>
            <a:lumOff val="-1422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Dasaprebakti</a:t>
          </a:r>
        </a:p>
      </dsp:txBody>
      <dsp:txXfrm>
        <a:off x="3046796" y="3826005"/>
        <a:ext cx="913914" cy="913914"/>
      </dsp:txXfrm>
    </dsp:sp>
    <dsp:sp modelId="{915EB558-0DE7-422F-85D5-E01B9375A41D}">
      <dsp:nvSpPr>
        <dsp:cNvPr id="0" name=""/>
        <dsp:cNvSpPr/>
      </dsp:nvSpPr>
      <dsp:spPr>
        <a:xfrm>
          <a:off x="1765386" y="3617440"/>
          <a:ext cx="1292470" cy="1292470"/>
        </a:xfrm>
        <a:prstGeom prst="ellipse">
          <a:avLst/>
        </a:prstGeom>
        <a:solidFill>
          <a:schemeClr val="accent2">
            <a:alpha val="50000"/>
            <a:hueOff val="-8040680"/>
            <a:satOff val="13553"/>
            <a:lumOff val="-16596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Wuku Lima</a:t>
          </a:r>
        </a:p>
      </dsp:txBody>
      <dsp:txXfrm>
        <a:off x="1954664" y="3806718"/>
        <a:ext cx="913914" cy="913914"/>
      </dsp:txXfrm>
    </dsp:sp>
    <dsp:sp modelId="{E6CBE08B-A948-400B-977E-3F9B7F51F076}">
      <dsp:nvSpPr>
        <dsp:cNvPr id="0" name=""/>
        <dsp:cNvSpPr/>
      </dsp:nvSpPr>
      <dsp:spPr>
        <a:xfrm>
          <a:off x="894964" y="3058054"/>
          <a:ext cx="1292470" cy="1292470"/>
        </a:xfrm>
        <a:prstGeom prst="ellipse">
          <a:avLst/>
        </a:prstGeom>
        <a:solidFill>
          <a:schemeClr val="accent2">
            <a:alpha val="50000"/>
            <a:hueOff val="-9189349"/>
            <a:satOff val="15489"/>
            <a:lumOff val="-18967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Pancagati</a:t>
          </a:r>
        </a:p>
      </dsp:txBody>
      <dsp:txXfrm>
        <a:off x="1084242" y="3247332"/>
        <a:ext cx="913914" cy="913914"/>
      </dsp:txXfrm>
    </dsp:sp>
    <dsp:sp modelId="{8CF4B1AA-2FD4-46E6-B506-3EB40D3A2F86}">
      <dsp:nvSpPr>
        <dsp:cNvPr id="0" name=""/>
        <dsp:cNvSpPr/>
      </dsp:nvSpPr>
      <dsp:spPr>
        <a:xfrm>
          <a:off x="465145" y="2116882"/>
          <a:ext cx="1292470" cy="1292470"/>
        </a:xfrm>
        <a:prstGeom prst="ellipse">
          <a:avLst/>
        </a:prstGeom>
        <a:solidFill>
          <a:schemeClr val="accent2">
            <a:alpha val="50000"/>
            <a:hueOff val="-10338018"/>
            <a:satOff val="17425"/>
            <a:lumOff val="-21337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Dasapasanta</a:t>
          </a:r>
        </a:p>
      </dsp:txBody>
      <dsp:txXfrm>
        <a:off x="654423" y="2306160"/>
        <a:ext cx="913914" cy="913914"/>
      </dsp:txXfrm>
    </dsp:sp>
    <dsp:sp modelId="{0DA62A5F-AF47-4655-BC18-0BC4242B4561}">
      <dsp:nvSpPr>
        <dsp:cNvPr id="0" name=""/>
        <dsp:cNvSpPr/>
      </dsp:nvSpPr>
      <dsp:spPr>
        <a:xfrm>
          <a:off x="612395" y="1092741"/>
          <a:ext cx="1292470" cy="1292470"/>
        </a:xfrm>
        <a:prstGeom prst="ellipse">
          <a:avLst/>
        </a:prstGeom>
        <a:solidFill>
          <a:schemeClr val="bg1">
            <a:alpha val="5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Dasasila</a:t>
          </a:r>
        </a:p>
      </dsp:txBody>
      <dsp:txXfrm>
        <a:off x="801673" y="1282019"/>
        <a:ext cx="913914" cy="913914"/>
      </dsp:txXfrm>
    </dsp:sp>
    <dsp:sp modelId="{60AEDC84-BD5D-4998-811A-CFE4D4E4C180}">
      <dsp:nvSpPr>
        <dsp:cNvPr id="0" name=""/>
        <dsp:cNvSpPr/>
      </dsp:nvSpPr>
      <dsp:spPr>
        <a:xfrm>
          <a:off x="1289961" y="310788"/>
          <a:ext cx="1292470" cy="1292470"/>
        </a:xfrm>
        <a:prstGeom prst="ellipse">
          <a:avLst/>
        </a:prstGeom>
        <a:solidFill>
          <a:srgbClr val="FFFF00">
            <a:alpha val="50000"/>
          </a:srgb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Tritangtu</a:t>
          </a:r>
        </a:p>
      </dsp:txBody>
      <dsp:txXfrm>
        <a:off x="1479239" y="500066"/>
        <a:ext cx="913914" cy="913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E0ACB3-BB05-43AE-9803-3463DB5A2F7E}" type="datetimeFigureOut">
              <a:rPr lang="id-ID" smtClean="0"/>
              <a:t>30/07/2023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209F1B-6627-464F-B1B5-9EBED55CB3D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052736"/>
            <a:ext cx="5814392" cy="2525666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REVITALIZING THE CHARM OF THE ANCIENT SUNDANESE MANUSCRIPT SANGHYANG SIKSA KANDANG KARESIAN (1518 AD): A STUDY OF LOCAL WISDOM EDUCATION (ETHNOPEDAGOGY)</a:t>
            </a:r>
            <a:endParaRPr lang="id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C4112-370F-24B9-8F67-E0B2F94196C2}"/>
              </a:ext>
            </a:extLst>
          </p:cNvPr>
          <p:cNvSpPr txBox="1"/>
          <p:nvPr/>
        </p:nvSpPr>
        <p:spPr>
          <a:xfrm>
            <a:off x="2843808" y="422108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Dedi </a:t>
            </a:r>
            <a:r>
              <a:rPr lang="en-US" dirty="0" err="1"/>
              <a:t>Koswara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.</a:t>
            </a:r>
            <a:endParaRPr lang="en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43306" y="71414"/>
            <a:ext cx="1643074" cy="7858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Kebudayaan Sunda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14678" y="1357298"/>
            <a:ext cx="2500330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Wujud budaya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57950" y="2143116"/>
            <a:ext cx="1571636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Wujud Fisik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928926" y="2285992"/>
            <a:ext cx="2928958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Wujud tata Kelakuan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2071678"/>
            <a:ext cx="157163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Wujud Idiil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29388" y="3357562"/>
            <a:ext cx="1571636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Kesenian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14678" y="3357562"/>
            <a:ext cx="2571768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Sistem Organisasi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472" y="3357562"/>
            <a:ext cx="2357454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Bahasa dan Sastra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143768" y="4714884"/>
            <a:ext cx="1571636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Tatakrama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00562" y="4071942"/>
            <a:ext cx="271464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Sistem Kepemimpinan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00232" y="4071942"/>
            <a:ext cx="242889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Sistem kekerabatan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85720" y="4643446"/>
            <a:ext cx="1928826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Desa dan Kota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14876" y="5429264"/>
            <a:ext cx="4071966" cy="13572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Pandangan Hidup orang Sunda : Hurip,Waras, cageur, Bageur, Bener, Pinter, Jujur, Ludeung, Silih Asih, Silih Asuh, Silih Asah Sineger Tengah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000232" y="5143512"/>
            <a:ext cx="1928826" cy="12144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Naskah Sunda Kuno </a:t>
            </a:r>
          </a:p>
          <a:p>
            <a:pPr algn="ctr"/>
            <a:r>
              <a:rPr lang="id-ID" dirty="0"/>
              <a:t>SSK 1518 M</a:t>
            </a:r>
          </a:p>
        </p:txBody>
      </p:sp>
      <p:cxnSp>
        <p:nvCxnSpPr>
          <p:cNvPr id="21" name="Straight Arrow Connector 20"/>
          <p:cNvCxnSpPr>
            <a:stCxn id="5" idx="2"/>
            <a:endCxn id="7" idx="0"/>
          </p:cNvCxnSpPr>
          <p:nvPr/>
        </p:nvCxnSpPr>
        <p:spPr>
          <a:xfrm rot="5400000">
            <a:off x="4214810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928926" y="400050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285852" y="200024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072330" y="200024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037009" y="324961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036611" y="325040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249736" y="3250008"/>
            <a:ext cx="21431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822299" y="4250537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3929058" y="5357826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929322" y="400050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465239" y="432197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108447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57290" y="1928802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57290" y="2857496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357290" y="3143248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4214810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42976" y="3929066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" idx="2"/>
          </p:cNvCxnSpPr>
          <p:nvPr/>
        </p:nvCxnSpPr>
        <p:spPr>
          <a:xfrm rot="5400000">
            <a:off x="1250133" y="27503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7037405" y="274954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142976" y="535782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000894" y="52141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7787504" y="52141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929058" y="607220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4321173" y="382111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AC9DE-6EFB-9E64-408C-DB7D2558FF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467600" cy="1180728"/>
          </a:xfrm>
        </p:spPr>
        <p:txBody>
          <a:bodyPr>
            <a:normAutofit/>
          </a:bodyPr>
          <a:lstStyle/>
          <a:p>
            <a:r>
              <a:rPr lang="en-US" sz="6000" dirty="0" err="1"/>
              <a:t>Naskah</a:t>
            </a:r>
            <a:r>
              <a:rPr lang="en-US" sz="6000" dirty="0"/>
              <a:t> SSKK?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86270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Berkenaan dengan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b="1" dirty="0"/>
              <a:t>Dasakreta</a:t>
            </a:r>
            <a:r>
              <a:rPr lang="id-ID" dirty="0"/>
              <a:t> (Sepuluh Kesejahteraan), yaitu kesempurnaan penjagaan dan pemangfaatan Dasaindria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b="1" dirty="0"/>
              <a:t>Sasanakreta</a:t>
            </a:r>
            <a:r>
              <a:rPr lang="id-ID" dirty="0"/>
              <a:t> (Ajaran/peraturan Mengenai Kesejahteraan (negara, manusia, dunya))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b="1" dirty="0"/>
              <a:t>Dasamarga </a:t>
            </a:r>
            <a:r>
              <a:rPr lang="id-ID" dirty="0"/>
              <a:t>(Sepuluh Jalan), yaitu sepuluh cara penggunaan Dasaindria secara benar dan tepat. Hal itu seperti biasa dilakukan </a:t>
            </a:r>
            <a:r>
              <a:rPr lang="id-ID" i="1" dirty="0"/>
              <a:t>Indung Beurang</a:t>
            </a:r>
            <a:r>
              <a:rPr lang="id-ID" dirty="0"/>
              <a:t> (Ambu Paraji, bidan tradisional) yang membisikan Dasamarga kepada telinga bayi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Tx/>
              <a:buFont typeface="+mj-lt"/>
              <a:buAutoNum type="arabicPeriod" startAt="4"/>
            </a:pPr>
            <a:r>
              <a:rPr lang="id-ID" b="1" dirty="0"/>
              <a:t>Dasaindria</a:t>
            </a:r>
            <a:r>
              <a:rPr lang="id-ID" dirty="0"/>
              <a:t>: larangan untuk berbuat sesuai dengan fungsi indra manusia</a:t>
            </a:r>
          </a:p>
          <a:p>
            <a:pPr>
              <a:buNone/>
            </a:pPr>
            <a:r>
              <a:rPr lang="id-ID" dirty="0"/>
              <a:t>Larangan (</a:t>
            </a:r>
            <a:r>
              <a:rPr lang="id-ID" i="1" dirty="0"/>
              <a:t>Panyaram Lampah</a:t>
            </a:r>
            <a:r>
              <a:rPr lang="en-US" i="1" dirty="0"/>
              <a:t> Salah</a:t>
            </a:r>
            <a:r>
              <a:rPr lang="id-ID" dirty="0"/>
              <a:t>) itu: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Telinga: jangan mendengarkan apa-apa yang indah pantas didengar karena menjadi pintu bencana, penyebab bila celaka dalam dasar kenistaan neraka. Akan tetapi bila pendengaran terpelihara, kita akan memperoleh keutamaan dari pendengaran (</a:t>
            </a:r>
            <a:r>
              <a:rPr lang="id-ID" i="1" dirty="0"/>
              <a:t>Pangjurung Laku</a:t>
            </a:r>
            <a:r>
              <a:rPr lang="en-US" i="1" dirty="0"/>
              <a:t> </a:t>
            </a:r>
            <a:r>
              <a:rPr lang="en-US" i="1" dirty="0" err="1"/>
              <a:t>Alus</a:t>
            </a:r>
            <a:r>
              <a:rPr lang="id-ID" dirty="0"/>
              <a:t>)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Mata: jangan melihat apa yang tidak perlu dilihat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Kulit: jangan dijadikan sumber gelsilah karena panas dan dingin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Lidah: jangan salah kecap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Hidung: jangan salah mencium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Mulut: jangan salah berkata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Tangan: jangan sembarang ambil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Kaki: jangan sembarang injak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Pelepasan: jangan dipakai mesum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id-ID" dirty="0"/>
              <a:t>Kemaluan</a:t>
            </a:r>
            <a:r>
              <a:rPr lang="en-US" dirty="0"/>
              <a:t>:</a:t>
            </a:r>
            <a:r>
              <a:rPr lang="id-ID" dirty="0"/>
              <a:t> jangan dipakai berzinah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 startAt="5"/>
            </a:pPr>
            <a:r>
              <a:rPr lang="id-ID" b="1" dirty="0"/>
              <a:t>Dasakalesa</a:t>
            </a:r>
            <a:r>
              <a:rPr lang="id-ID" dirty="0"/>
              <a:t> (Sepuluh Noda) : sepuluh macam noda atau dosa yang diakibatkan oleh kesalahan penggunaan Dasaindria. </a:t>
            </a:r>
          </a:p>
          <a:p>
            <a:pPr marL="457200" indent="-457200">
              <a:buClrTx/>
              <a:buFont typeface="+mj-lt"/>
              <a:buAutoNum type="arabicPeriod" startAt="5"/>
            </a:pPr>
            <a:r>
              <a:rPr lang="id-ID" b="1" dirty="0"/>
              <a:t>Dasaprebakti</a:t>
            </a:r>
            <a:r>
              <a:rPr lang="id-ID" dirty="0"/>
              <a:t> (Sepuluh Tingkat Kesetiaan) : 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Anak berbakti kepada Bapak;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Istri berbakti kepada Suami;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Hamba (Rakyat) berbakti kepada majikan (Raja);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Siswa berbakti kepada guru;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Petani berbakti kepada wado;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Wado berbakti kepada mantri;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Mantri berbakti kepada nu nangganan;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Nu nangganan berbakti kepada mangkubumi;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Mangkubumi berbakti kepada raja;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Raja berbakti kepada dewata dan dewata berbakti kepada hyang;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Tx/>
              <a:buFont typeface="+mj-lt"/>
              <a:buAutoNum type="arabicPeriod" startAt="7"/>
            </a:pPr>
            <a:r>
              <a:rPr lang="id-ID" dirty="0"/>
              <a:t>Wuku Lima :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Ilmu bahasa terasa dalam bertutur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Tapa terasa dalam berkelana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Duduk terasa dalam keteguhan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Kenyataan terasa dalam kesaksian (apa yang dilihat)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Kelepasan (jiwa) terasa (bila mampu) membagi (memberi) bukan (diberi); dan memberi ingat (akan kebenaran) tanpa batas</a:t>
            </a:r>
          </a:p>
          <a:p>
            <a:pPr marL="457200" indent="-457200">
              <a:buClrTx/>
              <a:buFont typeface="+mj-lt"/>
              <a:buAutoNum type="arabicPeriod" startAt="7"/>
            </a:pPr>
            <a:r>
              <a:rPr lang="id-ID" dirty="0"/>
              <a:t>Pancagati (Lima Keadaan Asali) agar tidak sengsara :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Jangan menipu, jangan ikut-ikutan (mudah ketularan sifat buruk); menipu diri sendiri dan menipu orang lain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Jangan menyecah, mencopet, mencuri harta orang lain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Jangan meninggalkan tutur kata yang hormat, sopan, pantas, merendah dan santun kepada orang lain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Bersikap baik kepada raja, majikan, menak, pemilik sawah, penegak hukum dan wanita larangan</a:t>
            </a:r>
          </a:p>
          <a:p>
            <a:pPr marL="822960" lvl="1" indent="-457200">
              <a:buClrTx/>
              <a:buFont typeface="+mj-lt"/>
              <a:buAutoNum type="arabicParenR"/>
            </a:pPr>
            <a:r>
              <a:rPr lang="id-ID" dirty="0"/>
              <a:t>Bila dipercaya harus dapat menjaga rahasia; jangan culas, harus setia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Tx/>
              <a:buFont typeface="+mj-lt"/>
              <a:buAutoNum type="arabicPeriod" startAt="9"/>
            </a:pPr>
            <a:r>
              <a:rPr lang="id-ID" b="1" dirty="0"/>
              <a:t>Dasapasanta </a:t>
            </a:r>
            <a:r>
              <a:rPr lang="id-ID" dirty="0"/>
              <a:t>(Sepuluh Pemenang), yaitu sepuluh sifat yang harus dipenuhi bila perintah diberikan kepada bawahan diharapkan berhasil baik dan sempurna yaitu guna (bijaksana), ramah tamah, </a:t>
            </a:r>
            <a:r>
              <a:rPr lang="id-ID" i="1" dirty="0"/>
              <a:t>hook</a:t>
            </a:r>
            <a:r>
              <a:rPr lang="id-ID" dirty="0"/>
              <a:t> (sayang), </a:t>
            </a:r>
            <a:r>
              <a:rPr lang="id-ID" i="1" dirty="0"/>
              <a:t>pesah</a:t>
            </a:r>
            <a:r>
              <a:rPr lang="id-ID" dirty="0"/>
              <a:t> (memikat), asih (kasih), </a:t>
            </a:r>
            <a:r>
              <a:rPr lang="id-ID" i="1" dirty="0"/>
              <a:t>karunya</a:t>
            </a:r>
            <a:r>
              <a:rPr lang="id-ID" dirty="0"/>
              <a:t> (iba), </a:t>
            </a:r>
            <a:r>
              <a:rPr lang="id-ID" i="1" dirty="0"/>
              <a:t>mupreruk</a:t>
            </a:r>
            <a:r>
              <a:rPr lang="id-ID" dirty="0"/>
              <a:t> (membujuk), </a:t>
            </a:r>
            <a:r>
              <a:rPr lang="id-ID" i="1" dirty="0"/>
              <a:t>ngulas </a:t>
            </a:r>
            <a:r>
              <a:rPr lang="id-ID" dirty="0"/>
              <a:t>(memuji), </a:t>
            </a:r>
            <a:r>
              <a:rPr lang="id-ID" i="1" dirty="0"/>
              <a:t>nyecep</a:t>
            </a:r>
            <a:r>
              <a:rPr lang="id-ID" dirty="0"/>
              <a:t> (mendinginkan), </a:t>
            </a:r>
            <a:r>
              <a:rPr lang="id-ID" i="1" dirty="0"/>
              <a:t>ngala angen </a:t>
            </a:r>
            <a:r>
              <a:rPr lang="id-ID" dirty="0"/>
              <a:t>(mengambil hati) jadi atasan itu harus memiliki </a:t>
            </a:r>
            <a:r>
              <a:rPr lang="id-ID" i="1" dirty="0"/>
              <a:t>sabda arum wawangi</a:t>
            </a:r>
            <a:r>
              <a:rPr lang="id-ID" dirty="0"/>
              <a:t>.</a:t>
            </a:r>
          </a:p>
          <a:p>
            <a:pPr marL="457200" indent="-457200">
              <a:buClrTx/>
              <a:buFont typeface="+mj-lt"/>
              <a:buAutoNum type="arabicPeriod" startAt="9"/>
            </a:pPr>
            <a:r>
              <a:rPr lang="id-ID" b="1" dirty="0"/>
              <a:t>Dasasila </a:t>
            </a:r>
            <a:r>
              <a:rPr lang="id-ID" dirty="0"/>
              <a:t>(sepuluh Azas), yaitu sepuluh macam larangan yang ingin sepenuhnya menjalakan ajaran budha (para biksu): larangan membunuh atau menyakiti mahluk lain, larangan mengambil hak orang lain, larangan berzina, larangan berdusta/ memfitnah, larangan meminum-minuman keras/ yang memabukkan, larangan menikmati tongtonan, larangan mengenakan perhiasan, larangan makan minum berlebihan, larangan tidur di tempat empuk, larangan menerima hadiah berupa emas dan perak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 startAt="11"/>
            </a:pPr>
            <a:r>
              <a:rPr lang="id-ID" dirty="0"/>
              <a:t>Tri Tangtu di Bumi (Tiga tempat atau kendali kehidupan di Bumi) </a:t>
            </a:r>
          </a:p>
          <a:p>
            <a:pPr marL="457200" indent="-457200">
              <a:buClrTx/>
              <a:buNone/>
            </a:pPr>
            <a:r>
              <a:rPr lang="id-ID" dirty="0"/>
              <a:t>Ketiga konsepsi kehidupan di Bumi yaitu </a:t>
            </a:r>
            <a:r>
              <a:rPr lang="id-ID" i="1" dirty="0"/>
              <a:t>Jagat Palangka</a:t>
            </a:r>
            <a:r>
              <a:rPr lang="id-ID" dirty="0"/>
              <a:t> ada di </a:t>
            </a:r>
            <a:r>
              <a:rPr lang="id-ID" b="1" dirty="0"/>
              <a:t>Raja</a:t>
            </a:r>
            <a:r>
              <a:rPr lang="id-ID" dirty="0"/>
              <a:t>, </a:t>
            </a:r>
            <a:r>
              <a:rPr lang="id-ID" i="1" dirty="0"/>
              <a:t>Jagat D</a:t>
            </a:r>
            <a:r>
              <a:rPr lang="en-US" i="1" dirty="0"/>
              <a:t>a</a:t>
            </a:r>
            <a:r>
              <a:rPr lang="id-ID" i="1" dirty="0"/>
              <a:t>ranan</a:t>
            </a:r>
            <a:r>
              <a:rPr lang="id-ID" dirty="0"/>
              <a:t> ada di </a:t>
            </a:r>
            <a:r>
              <a:rPr lang="id-ID" b="1" dirty="0"/>
              <a:t>Rama</a:t>
            </a:r>
            <a:r>
              <a:rPr lang="id-ID" dirty="0"/>
              <a:t>, </a:t>
            </a:r>
            <a:r>
              <a:rPr lang="id-ID" i="1" dirty="0"/>
              <a:t>Jagat</a:t>
            </a:r>
            <a:r>
              <a:rPr lang="en-US" i="1" dirty="0"/>
              <a:t> </a:t>
            </a:r>
            <a:r>
              <a:rPr lang="en-US" i="1" dirty="0" err="1"/>
              <a:t>Kreta</a:t>
            </a:r>
            <a:r>
              <a:rPr lang="id-ID" i="1" dirty="0"/>
              <a:t> </a:t>
            </a:r>
            <a:r>
              <a:rPr lang="id-ID" dirty="0"/>
              <a:t>ada di </a:t>
            </a:r>
            <a:r>
              <a:rPr lang="id-ID" b="1" dirty="0"/>
              <a:t>Resi</a:t>
            </a:r>
            <a:r>
              <a:rPr lang="id-ID" dirty="0"/>
              <a:t>.</a:t>
            </a:r>
          </a:p>
          <a:p>
            <a:pPr marL="457200" indent="-457200">
              <a:buClrTx/>
              <a:buNone/>
            </a:pPr>
            <a:r>
              <a:rPr lang="id-ID" dirty="0"/>
              <a:t>(</a:t>
            </a:r>
            <a:r>
              <a:rPr lang="en-US" dirty="0"/>
              <a:t>M</a:t>
            </a:r>
            <a:r>
              <a:rPr lang="id-ID" dirty="0"/>
              <a:t>aksudnya: berwibawa seperti raja, berucap seperi rama, dan beritikat seperti resi</a:t>
            </a:r>
            <a:r>
              <a:rPr lang="en-US" dirty="0"/>
              <a:t>(b</a:t>
            </a:r>
            <a:r>
              <a:rPr lang="id-ID" dirty="0"/>
              <a:t>erwibawa_makmur_sejahtera))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14348" y="71414"/>
            <a:ext cx="7429552" cy="6715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7516857"/>
              </p:ext>
            </p:extLst>
          </p:nvPr>
        </p:nvGraphicFramePr>
        <p:xfrm>
          <a:off x="1500166" y="1000108"/>
          <a:ext cx="5857916" cy="49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1043608" y="260648"/>
            <a:ext cx="6600226" cy="63116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id-ID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Aturan Tentang kehi</a:t>
            </a: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</a:t>
            </a:r>
            <a:r>
              <a:rPr lang="id-ID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upan </a:t>
            </a:r>
          </a:p>
          <a:p>
            <a:pPr algn="ctr"/>
            <a:endParaRPr lang="id-ID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id-ID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Sejahtera Bagi Manusia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727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Schoolbook</vt:lpstr>
      <vt:lpstr>Open Sans</vt:lpstr>
      <vt:lpstr>Wingdings</vt:lpstr>
      <vt:lpstr>Wingdings 2</vt:lpstr>
      <vt:lpstr>Oriel</vt:lpstr>
      <vt:lpstr>REVITALIZING THE CHARM OF THE ANCIENT SUNDANESE MANUSCRIPT SANGHYANG SIKSA KANDANG KARESIAN (1518 AD): A STUDY OF LOCAL WISDOM EDUCATION (ETHNOPEDAGOGY)</vt:lpstr>
      <vt:lpstr>PowerPoint Presentation</vt:lpstr>
      <vt:lpstr>Berkenaan dengan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Nilai-Nilai Moralitas Dalam Naskah Sunda Kuno Sanghyang Siksa Kanda Ng Karesian, 1518 Masehi</dc:title>
  <dc:creator>axioo neon</dc:creator>
  <cp:lastModifiedBy>Danan Darajat</cp:lastModifiedBy>
  <cp:revision>19</cp:revision>
  <dcterms:created xsi:type="dcterms:W3CDTF">2015-03-18T08:37:10Z</dcterms:created>
  <dcterms:modified xsi:type="dcterms:W3CDTF">2023-07-30T16:41:00Z</dcterms:modified>
</cp:coreProperties>
</file>