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05/08/2025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6" y="1978160"/>
            <a:ext cx="11812385" cy="879475"/>
          </a:xfrm>
        </p:spPr>
        <p:txBody>
          <a:bodyPr>
            <a:noAutofit/>
          </a:bodyPr>
          <a:lstStyle/>
          <a:p>
            <a:r>
              <a:rPr lang="en-US" sz="2400" dirty="0"/>
              <a:t>THE PHENOMENON OF ARTIFICIAL INTELLIGENCE IN POETRY CREATION:</a:t>
            </a:r>
            <a:br>
              <a:rPr lang="en-US" sz="2400" dirty="0"/>
            </a:br>
            <a:r>
              <a:rPr lang="en-US" sz="2400" dirty="0"/>
              <a:t>AN ANALYSIS OF CAPABILITIES, IMPLICATIONS, AND ETHICAL-PHILOSOPHICAL ISSUES</a:t>
            </a:r>
            <a:endParaRPr lang="en-US" sz="2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09" y="3654133"/>
            <a:ext cx="11089177" cy="9402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</a:rPr>
              <a:t>Sarip Hidayat</a:t>
            </a:r>
          </a:p>
          <a:p>
            <a:pPr>
              <a:lnSpc>
                <a:spcPct val="100000"/>
              </a:lnSpc>
            </a:pPr>
            <a:r>
              <a:rPr lang="en-US" sz="1800" b="1" dirty="0" err="1">
                <a:solidFill>
                  <a:schemeClr val="bg1"/>
                </a:solidFill>
              </a:rPr>
              <a:t>Drajat</a:t>
            </a:r>
            <a:r>
              <a:rPr lang="en-US" sz="1800" b="1" dirty="0">
                <a:solidFill>
                  <a:schemeClr val="bg1"/>
                </a:solidFill>
              </a:rPr>
              <a:t> Agus </a:t>
            </a:r>
            <a:r>
              <a:rPr lang="en-US" sz="1800" b="1" dirty="0" err="1">
                <a:solidFill>
                  <a:schemeClr val="bg1"/>
                </a:solidFill>
              </a:rPr>
              <a:t>Murdowo</a:t>
            </a:r>
            <a:endParaRPr lang="en-US" sz="18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</a:rPr>
              <a:t>National Research and </a:t>
            </a:r>
            <a:r>
              <a:rPr lang="en-US" sz="1800" b="1" dirty="0" err="1">
                <a:solidFill>
                  <a:schemeClr val="bg1"/>
                </a:solidFill>
              </a:rPr>
              <a:t>Inovation</a:t>
            </a:r>
            <a:r>
              <a:rPr lang="en-US" sz="1800" b="1" dirty="0">
                <a:solidFill>
                  <a:schemeClr val="bg1"/>
                </a:solidFill>
              </a:rPr>
              <a:t> Agency.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ABS-ICOLLITE-25074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5F422-9E3A-FA84-E0E3-9AEC74B474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583" y="1503127"/>
            <a:ext cx="983527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Artificial Intelligence (AI), especially generative language models like GPT-3 and GPT-4, has demonstrated the ability to produce poetic texts that resemble human-written verse.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This challenges traditional conceptions of poetry as a uniquely human, emotional, and intuitive act of creation.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increasing sophistication of AI raises critical questions about authorship, creativity, and emotional authenticity in the literary domain.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 the boundary between machine-generated and human-created art blurs, there is a need to reassess the philosophical and ethical frameworks underpinning literary creativity.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BF9E9-381D-A031-CFB0-D33D475CFB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583" y="1530121"/>
            <a:ext cx="958745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Theoretical Frameworks: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Digital Aesthetics, Philosophy of Technology, Authorship Theory, and Concepts of Originality and Authenticity.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Previous Research: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Studies have examined the stylistic and structural features of AI poetry, audience perception, and philosophical implications of machine authorship.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Identified Gap: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Most existing studies are fragmented and discipline-specific, lacking integrative analysis across aesthetics, ethics, and literary theory.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Contribution: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This paper proposes a unified conceptual analysis bridging literature, AI studies, and ethics, offering a multidisciplinary critique of poetic generation by AI.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438" y="620181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43A783-F129-EBA6-A962-405C9698C1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438" y="1310635"/>
            <a:ext cx="1002465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Research Type: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Conceptual study based on narrative literature review and content analysis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Data Sources: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6080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Primary: Poems generated by GPT-3, GPT-4, and collaborative human-AI works.</a:t>
            </a:r>
          </a:p>
          <a:p>
            <a:pPr marL="6080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Secondary: Academic journals, literary critiques, and philosophical discourse on creativity and technology.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Analysis Techniques: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Thematic Analysis: Emotional tone, diction, structure.</a:t>
            </a: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Critical Discourse Analysis: Narratives surrounding authorship and AI.</a:t>
            </a: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Comparative Analysis: Juxtaposition of AI-generated vs human poetry.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0094E-56AD-E342-1352-68BBE52556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438" y="1413195"/>
            <a:ext cx="990666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Findings: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AI-generated poems are formally coherent and often emotionally evocative, yet lack subjective intent or lived experience.</a:t>
            </a: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Readers exhibit a spectrum of responses: admiration, curiosity, skepticism, and ethical discomfort.</a:t>
            </a:r>
          </a:p>
          <a:p>
            <a:pPr marL="5191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Key ethical concerns include: legitimacy of AI as author, ownership rights, and absence of emotional consciousness.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Interpretation: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These findings challenge the idea that creativity requires human emotion or consciousness and invite reconsideration of literary values.</a:t>
            </a:r>
          </a:p>
        </p:txBody>
      </p:sp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8D6D5D-0945-8754-CB4E-175673406A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583" y="1598171"/>
            <a:ext cx="1024587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The AI model demonstrates the capacity to generate poetic texts with impressive formal and stylistic qualities, but fails to achieve emotional authenticity.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This calls for a rethinking of the concepts of authorship, originality, and artistic intention in the context of technology.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This paper can contribute to the growing discourse on human-machine collaboration, creative ethics, and the future of literature in the digital age.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D37A20-7199-4B84-D70A-D47AA8085E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583" y="1541312"/>
            <a:ext cx="11032834" cy="49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Clarke, V., &amp; Braun, V. (2017). Thematic Analysis.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Positive Psychology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(3), 297–298. https://doi.org/10.1080/17439760.2016.1262613</a:t>
            </a:r>
          </a:p>
          <a:p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Deltorn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J.-M., &amp;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Macrez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F. (2018). Authorship in the Age of Machine Learning and Artificial Intelligence.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SSRN Electronic Journal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https://doi.org/10.2139/ssrn.3261329</a:t>
            </a:r>
          </a:p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Franceschelli, G., &amp;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Musolesi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M. (2024). Creativity and Machine Learning: A Survey.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ACM Computing Surveys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(11). https://doi.org/10.1145/3664595</a:t>
            </a:r>
          </a:p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Guzman, A. L., &amp; Lewis, S. C. (2024). What Generative AI Means for the Media Industries, and Why it Matters to Study the Collective Consequences for Advertising, Journalism, and Public Relations.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Media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(3), 347–355. https://doi.org/10.1177/27523543241289239</a:t>
            </a:r>
          </a:p>
          <a:p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Kristianto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M., &amp;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Yuono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D. (2023).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Interaksi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Ai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Desain Ruang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Kreatif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D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Jurnal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Sains, </a:t>
            </a:r>
            <a:r>
              <a:rPr lang="en-ID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Urban, </a:t>
            </a:r>
            <a:r>
              <a:rPr lang="en-ID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Perancangan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Arsitektur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(Stupa)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(2), 1699–1710. https://doi.org/10.24912/stupa.v5i2.24310</a:t>
            </a:r>
          </a:p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Prabowo, B. A., &amp;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Asmarani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R. (2025). Generative Literature: The Role of Artificial Intelligence in the Creative Writing Process.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Allure Journal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(1), 1–9. https://doi.org/10.26877/allure.v5i1.19959</a:t>
            </a:r>
          </a:p>
          <a:p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Smuha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A. (2025). The Cambridge Handbook of the Law, Ethics and Policy of Artificial Intelligence. In N. A.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Smuha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(Ed.),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Cambridge Handbook of the Law, Ethics and Policy of Artificial Intelligence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Cambridge University Press. https://doi.org/10.1017/9781009367783</a:t>
            </a:r>
          </a:p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Udyana, P. S., &amp; </a:t>
            </a:r>
            <a:r>
              <a:rPr lang="en-ID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Mutiarani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R. A. (2025). Digital Sampling and the Erosion of Originality : Rethinking Copyright in the Age of Generative AI.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Digital Law and Policy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(2).</a:t>
            </a:r>
          </a:p>
          <a:p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Zhao, X., Cox, A., &amp; Cai, L. (2024). ChatGPT and The Digitisation of Writing.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Humanities and Social Sciences Communications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ID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(1). https://doi.org/10.1057/s41599-024-02904-x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@sarip_msh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174</TotalTime>
  <Words>867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Wingdings</vt:lpstr>
      <vt:lpstr>Office Theme</vt:lpstr>
      <vt:lpstr>THE PHENOMENON OF ARTIFICIAL INTELLIGENCE IN POETRY CREATION: AN ANALYSIS OF CAPABILITIES, IMPLICATIONS, AND ETHICAL-PHILOSOPHICAL ISSUES</vt:lpstr>
      <vt:lpstr>INTRODUCTION</vt:lpstr>
      <vt:lpstr>LITERATURE REVIEW</vt:lpstr>
      <vt:lpstr>METHOD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BRIN-43C53T3</cp:lastModifiedBy>
  <cp:revision>12</cp:revision>
  <dcterms:created xsi:type="dcterms:W3CDTF">2023-04-14T06:04:15Z</dcterms:created>
  <dcterms:modified xsi:type="dcterms:W3CDTF">2025-08-05T03:58:36Z</dcterms:modified>
</cp:coreProperties>
</file>