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7" r:id="rId5"/>
    <p:sldId id="260" r:id="rId6"/>
    <p:sldId id="271" r:id="rId7"/>
    <p:sldId id="272" r:id="rId8"/>
    <p:sldId id="261" r:id="rId9"/>
    <p:sldId id="268" r:id="rId10"/>
    <p:sldId id="262" r:id="rId11"/>
    <p:sldId id="26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8" autoAdjust="0"/>
    <p:restoredTop sz="94660"/>
  </p:normalViewPr>
  <p:slideViewPr>
    <p:cSldViewPr snapToGrid="0">
      <p:cViewPr varScale="1">
        <p:scale>
          <a:sx n="62" d="100"/>
          <a:sy n="62" d="100"/>
        </p:scale>
        <p:origin x="828"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A6123A1-27D1-41CD-A9D2-00A38F2509DA}" type="doc">
      <dgm:prSet loTypeId="urn:microsoft.com/office/officeart/2011/layout/CircleProcess" loCatId="process" qsTypeId="urn:microsoft.com/office/officeart/2005/8/quickstyle/simple3" qsCatId="simple" csTypeId="urn:microsoft.com/office/officeart/2005/8/colors/colorful4" csCatId="colorful" phldr="1"/>
      <dgm:spPr/>
      <dgm:t>
        <a:bodyPr/>
        <a:lstStyle/>
        <a:p>
          <a:endParaRPr lang="id-ID"/>
        </a:p>
      </dgm:t>
    </dgm:pt>
    <dgm:pt modelId="{3DB593C7-73EE-488E-8C4F-796B2F776DCA}">
      <dgm:prSet phldrT="[Text]"/>
      <dgm:spPr/>
      <dgm:t>
        <a:bodyPr/>
        <a:lstStyle/>
        <a:p>
          <a:r>
            <a:rPr lang="en-US" dirty="0"/>
            <a:t>Students' writing ability is still a concern and still has a red mark in language learning</a:t>
          </a:r>
          <a:r>
            <a:rPr lang="id-ID" dirty="0"/>
            <a:t> (Abidin, Y., 2015; </a:t>
          </a:r>
          <a:r>
            <a:rPr lang="id-ID" dirty="0" err="1"/>
            <a:t>Trismanto</a:t>
          </a:r>
          <a:r>
            <a:rPr lang="id-ID" dirty="0"/>
            <a:t>, 2017).</a:t>
          </a:r>
        </a:p>
      </dgm:t>
    </dgm:pt>
    <dgm:pt modelId="{3D2F8F71-342C-4CB5-A832-D3059E083FCC}" type="parTrans" cxnId="{6D7C21E8-5B05-4C5A-82BC-745EBC9E06EC}">
      <dgm:prSet/>
      <dgm:spPr/>
      <dgm:t>
        <a:bodyPr/>
        <a:lstStyle/>
        <a:p>
          <a:endParaRPr lang="id-ID"/>
        </a:p>
      </dgm:t>
    </dgm:pt>
    <dgm:pt modelId="{5D0F9B27-CF8A-4E80-AB79-777C169372F7}" type="sibTrans" cxnId="{6D7C21E8-5B05-4C5A-82BC-745EBC9E06EC}">
      <dgm:prSet/>
      <dgm:spPr/>
      <dgm:t>
        <a:bodyPr/>
        <a:lstStyle/>
        <a:p>
          <a:endParaRPr lang="id-ID"/>
        </a:p>
      </dgm:t>
    </dgm:pt>
    <dgm:pt modelId="{F0941DC0-8AEF-431A-9E35-DD3270709876}">
      <dgm:prSet phldrT="[Text]"/>
      <dgm:spPr/>
      <dgm:t>
        <a:bodyPr/>
        <a:lstStyle/>
        <a:p>
          <a:r>
            <a:rPr lang="en-US" dirty="0"/>
            <a:t>Teachers/students still think that learning to write is difficult</a:t>
          </a:r>
          <a:r>
            <a:rPr lang="id-ID" dirty="0"/>
            <a:t> (Kristiani, A, 2009; </a:t>
          </a:r>
          <a:r>
            <a:rPr lang="id-ID" dirty="0" err="1"/>
            <a:t>Trismanto</a:t>
          </a:r>
          <a:r>
            <a:rPr lang="id-ID" dirty="0"/>
            <a:t>, 2017)</a:t>
          </a:r>
        </a:p>
      </dgm:t>
    </dgm:pt>
    <dgm:pt modelId="{9506DA4C-70E8-412C-81F2-A8B288D2BD93}" type="parTrans" cxnId="{38A72DBE-8AE2-4A13-BD28-4C0C3FF41AB1}">
      <dgm:prSet/>
      <dgm:spPr/>
      <dgm:t>
        <a:bodyPr/>
        <a:lstStyle/>
        <a:p>
          <a:endParaRPr lang="id-ID"/>
        </a:p>
      </dgm:t>
    </dgm:pt>
    <dgm:pt modelId="{0BDBF52A-6426-4EEE-A95E-18D216000D0C}" type="sibTrans" cxnId="{38A72DBE-8AE2-4A13-BD28-4C0C3FF41AB1}">
      <dgm:prSet/>
      <dgm:spPr/>
      <dgm:t>
        <a:bodyPr/>
        <a:lstStyle/>
        <a:p>
          <a:endParaRPr lang="id-ID"/>
        </a:p>
      </dgm:t>
    </dgm:pt>
    <dgm:pt modelId="{DB98DB1B-2A6D-4585-9904-6D7029F471DF}">
      <dgm:prSet phldrT="[Text]"/>
      <dgm:spPr/>
      <dgm:t>
        <a:bodyPr/>
        <a:lstStyle/>
        <a:p>
          <a:r>
            <a:rPr lang="en-US" dirty="0"/>
            <a:t>Good learning can be seen from the quality of the assessment, as well as the quality of the assessment can show how the quality of learning is</a:t>
          </a:r>
          <a:r>
            <a:rPr lang="id-ID" dirty="0"/>
            <a:t> (Rosnaeni, 2021).</a:t>
          </a:r>
        </a:p>
      </dgm:t>
    </dgm:pt>
    <dgm:pt modelId="{68429BA6-DB1E-460E-A01A-69BF75ED5C02}" type="parTrans" cxnId="{F6394278-6F65-438B-9634-47FFCE46F1B5}">
      <dgm:prSet/>
      <dgm:spPr/>
      <dgm:t>
        <a:bodyPr/>
        <a:lstStyle/>
        <a:p>
          <a:endParaRPr lang="id-ID"/>
        </a:p>
      </dgm:t>
    </dgm:pt>
    <dgm:pt modelId="{A40F752E-014E-4336-BA44-7CD7753CCA2B}" type="sibTrans" cxnId="{F6394278-6F65-438B-9634-47FFCE46F1B5}">
      <dgm:prSet/>
      <dgm:spPr/>
      <dgm:t>
        <a:bodyPr/>
        <a:lstStyle/>
        <a:p>
          <a:endParaRPr lang="id-ID"/>
        </a:p>
      </dgm:t>
    </dgm:pt>
    <dgm:pt modelId="{0A3C1BEE-0D39-445C-A47D-5EE9392E7FDC}">
      <dgm:prSet phldrT="[Text]"/>
      <dgm:spPr/>
      <dgm:t>
        <a:bodyPr/>
        <a:lstStyle/>
        <a:p>
          <a:r>
            <a:rPr lang="en-US" dirty="0"/>
            <a:t>There is a diversity of interests, readiness, and student learning profiles in the classroom</a:t>
          </a:r>
          <a:r>
            <a:rPr lang="id-ID" dirty="0"/>
            <a:t> (</a:t>
          </a:r>
          <a:r>
            <a:rPr lang="id-ID" dirty="0" err="1"/>
            <a:t>Munadlir</a:t>
          </a:r>
          <a:r>
            <a:rPr lang="id-ID" dirty="0"/>
            <a:t>, A., 2016)</a:t>
          </a:r>
        </a:p>
      </dgm:t>
    </dgm:pt>
    <dgm:pt modelId="{C9E9DE0D-A2F5-43F0-9707-7DC49E05DEAA}" type="parTrans" cxnId="{0E19BFB4-73A8-4188-9630-E5A7B57629F1}">
      <dgm:prSet/>
      <dgm:spPr/>
      <dgm:t>
        <a:bodyPr/>
        <a:lstStyle/>
        <a:p>
          <a:endParaRPr lang="id-ID"/>
        </a:p>
      </dgm:t>
    </dgm:pt>
    <dgm:pt modelId="{30C4D392-0B43-402C-BCC4-FD52EC9B3C72}" type="sibTrans" cxnId="{0E19BFB4-73A8-4188-9630-E5A7B57629F1}">
      <dgm:prSet/>
      <dgm:spPr/>
      <dgm:t>
        <a:bodyPr/>
        <a:lstStyle/>
        <a:p>
          <a:endParaRPr lang="id-ID"/>
        </a:p>
      </dgm:t>
    </dgm:pt>
    <dgm:pt modelId="{86447264-1428-4C74-8A63-2A61DDD5ECEF}">
      <dgm:prSet phldrT="[Text]"/>
      <dgm:spPr/>
      <dgm:t>
        <a:bodyPr/>
        <a:lstStyle/>
        <a:p>
          <a:r>
            <a:rPr lang="en-US" dirty="0"/>
            <a:t>Appropriate and continuous assessment makes students like and stay on track with the learning process</a:t>
          </a:r>
          <a:r>
            <a:rPr lang="id-ID" dirty="0"/>
            <a:t> (</a:t>
          </a:r>
          <a:r>
            <a:rPr lang="id-ID" dirty="0" err="1"/>
            <a:t>Chapman</a:t>
          </a:r>
          <a:r>
            <a:rPr lang="id-ID" dirty="0"/>
            <a:t> </a:t>
          </a:r>
          <a:r>
            <a:rPr lang="id-ID" dirty="0" err="1"/>
            <a:t>and</a:t>
          </a:r>
          <a:r>
            <a:rPr lang="id-ID" dirty="0"/>
            <a:t> King, 2008).</a:t>
          </a:r>
        </a:p>
      </dgm:t>
    </dgm:pt>
    <dgm:pt modelId="{1A413148-0F7B-463C-B8CB-1F2DF3819A62}" type="parTrans" cxnId="{02ECE329-F41B-4CCB-B87E-FD9398B9073F}">
      <dgm:prSet/>
      <dgm:spPr/>
      <dgm:t>
        <a:bodyPr/>
        <a:lstStyle/>
        <a:p>
          <a:endParaRPr lang="id-ID"/>
        </a:p>
      </dgm:t>
    </dgm:pt>
    <dgm:pt modelId="{AB22B158-B605-4227-B05F-2608E2470A58}" type="sibTrans" cxnId="{02ECE329-F41B-4CCB-B87E-FD9398B9073F}">
      <dgm:prSet/>
      <dgm:spPr/>
      <dgm:t>
        <a:bodyPr/>
        <a:lstStyle/>
        <a:p>
          <a:endParaRPr lang="id-ID"/>
        </a:p>
      </dgm:t>
    </dgm:pt>
    <dgm:pt modelId="{60232772-7E99-40C0-8A03-C308A996A7FC}" type="pres">
      <dgm:prSet presAssocID="{7A6123A1-27D1-41CD-A9D2-00A38F2509DA}" presName="Name0" presStyleCnt="0">
        <dgm:presLayoutVars>
          <dgm:chMax val="11"/>
          <dgm:chPref val="11"/>
          <dgm:dir/>
          <dgm:resizeHandles/>
        </dgm:presLayoutVars>
      </dgm:prSet>
      <dgm:spPr/>
    </dgm:pt>
    <dgm:pt modelId="{4F247D7B-2E06-4D9E-B4D6-2EC9D61E3A67}" type="pres">
      <dgm:prSet presAssocID="{86447264-1428-4C74-8A63-2A61DDD5ECEF}" presName="Accent5" presStyleCnt="0"/>
      <dgm:spPr/>
    </dgm:pt>
    <dgm:pt modelId="{8C17DBFE-A7D2-4976-A3EC-C25B90D9A6F1}" type="pres">
      <dgm:prSet presAssocID="{86447264-1428-4C74-8A63-2A61DDD5ECEF}" presName="Accent" presStyleLbl="node1" presStyleIdx="0" presStyleCnt="5"/>
      <dgm:spPr/>
    </dgm:pt>
    <dgm:pt modelId="{1A5A5D15-2C3C-4544-A157-4637680A57D1}" type="pres">
      <dgm:prSet presAssocID="{86447264-1428-4C74-8A63-2A61DDD5ECEF}" presName="ParentBackground5" presStyleCnt="0"/>
      <dgm:spPr/>
    </dgm:pt>
    <dgm:pt modelId="{DA293096-55C0-4D46-8AC9-08BD1422F64E}" type="pres">
      <dgm:prSet presAssocID="{86447264-1428-4C74-8A63-2A61DDD5ECEF}" presName="ParentBackground" presStyleLbl="fgAcc1" presStyleIdx="0" presStyleCnt="5"/>
      <dgm:spPr/>
    </dgm:pt>
    <dgm:pt modelId="{A1476735-C56F-4D05-87F1-71D908F26731}" type="pres">
      <dgm:prSet presAssocID="{86447264-1428-4C74-8A63-2A61DDD5ECEF}" presName="Parent5" presStyleLbl="revTx" presStyleIdx="0" presStyleCnt="0">
        <dgm:presLayoutVars>
          <dgm:chMax val="1"/>
          <dgm:chPref val="1"/>
          <dgm:bulletEnabled val="1"/>
        </dgm:presLayoutVars>
      </dgm:prSet>
      <dgm:spPr/>
    </dgm:pt>
    <dgm:pt modelId="{7AA5A2CE-F616-4EDF-BE13-6D836528E6F9}" type="pres">
      <dgm:prSet presAssocID="{DB98DB1B-2A6D-4585-9904-6D7029F471DF}" presName="Accent4" presStyleCnt="0"/>
      <dgm:spPr/>
    </dgm:pt>
    <dgm:pt modelId="{1771B180-5FDC-47A0-A4A6-3AAA9E4A6A95}" type="pres">
      <dgm:prSet presAssocID="{DB98DB1B-2A6D-4585-9904-6D7029F471DF}" presName="Accent" presStyleLbl="node1" presStyleIdx="1" presStyleCnt="5"/>
      <dgm:spPr/>
    </dgm:pt>
    <dgm:pt modelId="{3F67FBFE-2BA7-4C04-B97E-B9AB9CD63A97}" type="pres">
      <dgm:prSet presAssocID="{DB98DB1B-2A6D-4585-9904-6D7029F471DF}" presName="ParentBackground4" presStyleCnt="0"/>
      <dgm:spPr/>
    </dgm:pt>
    <dgm:pt modelId="{33229926-5C6F-4376-BBAF-C967CB03D58D}" type="pres">
      <dgm:prSet presAssocID="{DB98DB1B-2A6D-4585-9904-6D7029F471DF}" presName="ParentBackground" presStyleLbl="fgAcc1" presStyleIdx="1" presStyleCnt="5"/>
      <dgm:spPr/>
    </dgm:pt>
    <dgm:pt modelId="{EB5910FF-3810-44A2-8E74-19E4CFD357E0}" type="pres">
      <dgm:prSet presAssocID="{DB98DB1B-2A6D-4585-9904-6D7029F471DF}" presName="Parent4" presStyleLbl="revTx" presStyleIdx="0" presStyleCnt="0">
        <dgm:presLayoutVars>
          <dgm:chMax val="1"/>
          <dgm:chPref val="1"/>
          <dgm:bulletEnabled val="1"/>
        </dgm:presLayoutVars>
      </dgm:prSet>
      <dgm:spPr/>
    </dgm:pt>
    <dgm:pt modelId="{4A763B63-1521-4A34-BB3D-33AEE2B0DED0}" type="pres">
      <dgm:prSet presAssocID="{0A3C1BEE-0D39-445C-A47D-5EE9392E7FDC}" presName="Accent3" presStyleCnt="0"/>
      <dgm:spPr/>
    </dgm:pt>
    <dgm:pt modelId="{6D17C33E-0DC1-45F4-8BD2-97E654846310}" type="pres">
      <dgm:prSet presAssocID="{0A3C1BEE-0D39-445C-A47D-5EE9392E7FDC}" presName="Accent" presStyleLbl="node1" presStyleIdx="2" presStyleCnt="5"/>
      <dgm:spPr/>
    </dgm:pt>
    <dgm:pt modelId="{5FBC4CFE-D8D5-4155-B406-C41BE0701AF0}" type="pres">
      <dgm:prSet presAssocID="{0A3C1BEE-0D39-445C-A47D-5EE9392E7FDC}" presName="ParentBackground3" presStyleCnt="0"/>
      <dgm:spPr/>
    </dgm:pt>
    <dgm:pt modelId="{75A5981B-6ED1-464E-8AB9-3ECFF93A893F}" type="pres">
      <dgm:prSet presAssocID="{0A3C1BEE-0D39-445C-A47D-5EE9392E7FDC}" presName="ParentBackground" presStyleLbl="fgAcc1" presStyleIdx="2" presStyleCnt="5"/>
      <dgm:spPr/>
    </dgm:pt>
    <dgm:pt modelId="{FB286358-4AB3-438F-9C7F-49F505859BFE}" type="pres">
      <dgm:prSet presAssocID="{0A3C1BEE-0D39-445C-A47D-5EE9392E7FDC}" presName="Parent3" presStyleLbl="revTx" presStyleIdx="0" presStyleCnt="0">
        <dgm:presLayoutVars>
          <dgm:chMax val="1"/>
          <dgm:chPref val="1"/>
          <dgm:bulletEnabled val="1"/>
        </dgm:presLayoutVars>
      </dgm:prSet>
      <dgm:spPr/>
    </dgm:pt>
    <dgm:pt modelId="{DAB1E23F-11C5-4F65-BE72-EE9493F14405}" type="pres">
      <dgm:prSet presAssocID="{F0941DC0-8AEF-431A-9E35-DD3270709876}" presName="Accent2" presStyleCnt="0"/>
      <dgm:spPr/>
    </dgm:pt>
    <dgm:pt modelId="{30E3596B-3FED-46C2-85BD-592C0636A636}" type="pres">
      <dgm:prSet presAssocID="{F0941DC0-8AEF-431A-9E35-DD3270709876}" presName="Accent" presStyleLbl="node1" presStyleIdx="3" presStyleCnt="5"/>
      <dgm:spPr/>
    </dgm:pt>
    <dgm:pt modelId="{6DB9A5DB-2363-402B-91DD-E79C51F99C1A}" type="pres">
      <dgm:prSet presAssocID="{F0941DC0-8AEF-431A-9E35-DD3270709876}" presName="ParentBackground2" presStyleCnt="0"/>
      <dgm:spPr/>
    </dgm:pt>
    <dgm:pt modelId="{7FDF7E6C-675C-4A10-8E0E-C02CDF9415CE}" type="pres">
      <dgm:prSet presAssocID="{F0941DC0-8AEF-431A-9E35-DD3270709876}" presName="ParentBackground" presStyleLbl="fgAcc1" presStyleIdx="3" presStyleCnt="5"/>
      <dgm:spPr/>
    </dgm:pt>
    <dgm:pt modelId="{188C8BCA-FAA8-432E-B0DA-18E91D261DAE}" type="pres">
      <dgm:prSet presAssocID="{F0941DC0-8AEF-431A-9E35-DD3270709876}" presName="Parent2" presStyleLbl="revTx" presStyleIdx="0" presStyleCnt="0">
        <dgm:presLayoutVars>
          <dgm:chMax val="1"/>
          <dgm:chPref val="1"/>
          <dgm:bulletEnabled val="1"/>
        </dgm:presLayoutVars>
      </dgm:prSet>
      <dgm:spPr/>
    </dgm:pt>
    <dgm:pt modelId="{812DF60F-127A-45C7-8657-0BCE8934F9EC}" type="pres">
      <dgm:prSet presAssocID="{3DB593C7-73EE-488E-8C4F-796B2F776DCA}" presName="Accent1" presStyleCnt="0"/>
      <dgm:spPr/>
    </dgm:pt>
    <dgm:pt modelId="{B17DAEC2-FEC0-4DD8-9E70-6AA8BDD0DD0F}" type="pres">
      <dgm:prSet presAssocID="{3DB593C7-73EE-488E-8C4F-796B2F776DCA}" presName="Accent" presStyleLbl="node1" presStyleIdx="4" presStyleCnt="5"/>
      <dgm:spPr/>
    </dgm:pt>
    <dgm:pt modelId="{DF21FF3D-0916-4980-B2AB-8DEAC7C58F5F}" type="pres">
      <dgm:prSet presAssocID="{3DB593C7-73EE-488E-8C4F-796B2F776DCA}" presName="ParentBackground1" presStyleCnt="0"/>
      <dgm:spPr/>
    </dgm:pt>
    <dgm:pt modelId="{1980371E-8781-4AE7-B66F-6E7EFD5F4D3D}" type="pres">
      <dgm:prSet presAssocID="{3DB593C7-73EE-488E-8C4F-796B2F776DCA}" presName="ParentBackground" presStyleLbl="fgAcc1" presStyleIdx="4" presStyleCnt="5"/>
      <dgm:spPr/>
    </dgm:pt>
    <dgm:pt modelId="{1A85D07F-8741-48A6-83CC-26E56460675D}" type="pres">
      <dgm:prSet presAssocID="{3DB593C7-73EE-488E-8C4F-796B2F776DCA}" presName="Parent1" presStyleLbl="revTx" presStyleIdx="0" presStyleCnt="0">
        <dgm:presLayoutVars>
          <dgm:chMax val="1"/>
          <dgm:chPref val="1"/>
          <dgm:bulletEnabled val="1"/>
        </dgm:presLayoutVars>
      </dgm:prSet>
      <dgm:spPr/>
    </dgm:pt>
  </dgm:ptLst>
  <dgm:cxnLst>
    <dgm:cxn modelId="{E5118F0C-2CCA-4E96-AA34-958D111D257D}" type="presOf" srcId="{F0941DC0-8AEF-431A-9E35-DD3270709876}" destId="{7FDF7E6C-675C-4A10-8E0E-C02CDF9415CE}" srcOrd="0" destOrd="0" presId="urn:microsoft.com/office/officeart/2011/layout/CircleProcess"/>
    <dgm:cxn modelId="{BFE22E10-48AE-4A52-9FB1-5403FDAB91EE}" type="presOf" srcId="{DB98DB1B-2A6D-4585-9904-6D7029F471DF}" destId="{EB5910FF-3810-44A2-8E74-19E4CFD357E0}" srcOrd="1" destOrd="0" presId="urn:microsoft.com/office/officeart/2011/layout/CircleProcess"/>
    <dgm:cxn modelId="{02ECE329-F41B-4CCB-B87E-FD9398B9073F}" srcId="{7A6123A1-27D1-41CD-A9D2-00A38F2509DA}" destId="{86447264-1428-4C74-8A63-2A61DDD5ECEF}" srcOrd="4" destOrd="0" parTransId="{1A413148-0F7B-463C-B8CB-1F2DF3819A62}" sibTransId="{AB22B158-B605-4227-B05F-2608E2470A58}"/>
    <dgm:cxn modelId="{78E01536-6507-48B9-9173-44DEDF834598}" type="presOf" srcId="{0A3C1BEE-0D39-445C-A47D-5EE9392E7FDC}" destId="{FB286358-4AB3-438F-9C7F-49F505859BFE}" srcOrd="1" destOrd="0" presId="urn:microsoft.com/office/officeart/2011/layout/CircleProcess"/>
    <dgm:cxn modelId="{D32BED3F-0B71-4EE7-8A21-AF8256A8ABCE}" type="presOf" srcId="{DB98DB1B-2A6D-4585-9904-6D7029F471DF}" destId="{33229926-5C6F-4376-BBAF-C967CB03D58D}" srcOrd="0" destOrd="0" presId="urn:microsoft.com/office/officeart/2011/layout/CircleProcess"/>
    <dgm:cxn modelId="{2999B843-2621-4D0E-B058-DD695A6003C9}" type="presOf" srcId="{3DB593C7-73EE-488E-8C4F-796B2F776DCA}" destId="{1980371E-8781-4AE7-B66F-6E7EFD5F4D3D}" srcOrd="0" destOrd="0" presId="urn:microsoft.com/office/officeart/2011/layout/CircleProcess"/>
    <dgm:cxn modelId="{25091E4F-13B4-45E0-8476-2163C19086D0}" type="presOf" srcId="{86447264-1428-4C74-8A63-2A61DDD5ECEF}" destId="{DA293096-55C0-4D46-8AC9-08BD1422F64E}" srcOrd="0" destOrd="0" presId="urn:microsoft.com/office/officeart/2011/layout/CircleProcess"/>
    <dgm:cxn modelId="{F6394278-6F65-438B-9634-47FFCE46F1B5}" srcId="{7A6123A1-27D1-41CD-A9D2-00A38F2509DA}" destId="{DB98DB1B-2A6D-4585-9904-6D7029F471DF}" srcOrd="3" destOrd="0" parTransId="{68429BA6-DB1E-460E-A01A-69BF75ED5C02}" sibTransId="{A40F752E-014E-4336-BA44-7CD7753CCA2B}"/>
    <dgm:cxn modelId="{222D1296-26FD-4465-B4A3-675C24CD3B24}" type="presOf" srcId="{F0941DC0-8AEF-431A-9E35-DD3270709876}" destId="{188C8BCA-FAA8-432E-B0DA-18E91D261DAE}" srcOrd="1" destOrd="0" presId="urn:microsoft.com/office/officeart/2011/layout/CircleProcess"/>
    <dgm:cxn modelId="{0E19BFB4-73A8-4188-9630-E5A7B57629F1}" srcId="{7A6123A1-27D1-41CD-A9D2-00A38F2509DA}" destId="{0A3C1BEE-0D39-445C-A47D-5EE9392E7FDC}" srcOrd="2" destOrd="0" parTransId="{C9E9DE0D-A2F5-43F0-9707-7DC49E05DEAA}" sibTransId="{30C4D392-0B43-402C-BCC4-FD52EC9B3C72}"/>
    <dgm:cxn modelId="{38A72DBE-8AE2-4A13-BD28-4C0C3FF41AB1}" srcId="{7A6123A1-27D1-41CD-A9D2-00A38F2509DA}" destId="{F0941DC0-8AEF-431A-9E35-DD3270709876}" srcOrd="1" destOrd="0" parTransId="{9506DA4C-70E8-412C-81F2-A8B288D2BD93}" sibTransId="{0BDBF52A-6426-4EEE-A95E-18D216000D0C}"/>
    <dgm:cxn modelId="{76608EC8-DE7A-4399-9469-BEBD4E399FD0}" type="presOf" srcId="{0A3C1BEE-0D39-445C-A47D-5EE9392E7FDC}" destId="{75A5981B-6ED1-464E-8AB9-3ECFF93A893F}" srcOrd="0" destOrd="0" presId="urn:microsoft.com/office/officeart/2011/layout/CircleProcess"/>
    <dgm:cxn modelId="{927CD2D6-C858-43F5-9BA1-E0153BDE2544}" type="presOf" srcId="{86447264-1428-4C74-8A63-2A61DDD5ECEF}" destId="{A1476735-C56F-4D05-87F1-71D908F26731}" srcOrd="1" destOrd="0" presId="urn:microsoft.com/office/officeart/2011/layout/CircleProcess"/>
    <dgm:cxn modelId="{6D7C21E8-5B05-4C5A-82BC-745EBC9E06EC}" srcId="{7A6123A1-27D1-41CD-A9D2-00A38F2509DA}" destId="{3DB593C7-73EE-488E-8C4F-796B2F776DCA}" srcOrd="0" destOrd="0" parTransId="{3D2F8F71-342C-4CB5-A832-D3059E083FCC}" sibTransId="{5D0F9B27-CF8A-4E80-AB79-777C169372F7}"/>
    <dgm:cxn modelId="{38DF43F0-AB9F-4E7C-BC66-DAEC27EDBF89}" type="presOf" srcId="{3DB593C7-73EE-488E-8C4F-796B2F776DCA}" destId="{1A85D07F-8741-48A6-83CC-26E56460675D}" srcOrd="1" destOrd="0" presId="urn:microsoft.com/office/officeart/2011/layout/CircleProcess"/>
    <dgm:cxn modelId="{C7914EF6-11D3-49F2-A222-125095C386F4}" type="presOf" srcId="{7A6123A1-27D1-41CD-A9D2-00A38F2509DA}" destId="{60232772-7E99-40C0-8A03-C308A996A7FC}" srcOrd="0" destOrd="0" presId="urn:microsoft.com/office/officeart/2011/layout/CircleProcess"/>
    <dgm:cxn modelId="{4EC264CF-5FEE-4083-A8F2-D90F5A82BB3E}" type="presParOf" srcId="{60232772-7E99-40C0-8A03-C308A996A7FC}" destId="{4F247D7B-2E06-4D9E-B4D6-2EC9D61E3A67}" srcOrd="0" destOrd="0" presId="urn:microsoft.com/office/officeart/2011/layout/CircleProcess"/>
    <dgm:cxn modelId="{F7CBF862-CBD7-4B51-AB56-E424383040F9}" type="presParOf" srcId="{4F247D7B-2E06-4D9E-B4D6-2EC9D61E3A67}" destId="{8C17DBFE-A7D2-4976-A3EC-C25B90D9A6F1}" srcOrd="0" destOrd="0" presId="urn:microsoft.com/office/officeart/2011/layout/CircleProcess"/>
    <dgm:cxn modelId="{16DC1841-A974-40AB-B58B-FBD5411DB9EC}" type="presParOf" srcId="{60232772-7E99-40C0-8A03-C308A996A7FC}" destId="{1A5A5D15-2C3C-4544-A157-4637680A57D1}" srcOrd="1" destOrd="0" presId="urn:microsoft.com/office/officeart/2011/layout/CircleProcess"/>
    <dgm:cxn modelId="{CAC6DB56-FF18-4966-99B5-4CB30E93C3C8}" type="presParOf" srcId="{1A5A5D15-2C3C-4544-A157-4637680A57D1}" destId="{DA293096-55C0-4D46-8AC9-08BD1422F64E}" srcOrd="0" destOrd="0" presId="urn:microsoft.com/office/officeart/2011/layout/CircleProcess"/>
    <dgm:cxn modelId="{887DC6F9-59B1-4037-90D8-58DC68A26BFC}" type="presParOf" srcId="{60232772-7E99-40C0-8A03-C308A996A7FC}" destId="{A1476735-C56F-4D05-87F1-71D908F26731}" srcOrd="2" destOrd="0" presId="urn:microsoft.com/office/officeart/2011/layout/CircleProcess"/>
    <dgm:cxn modelId="{4C4B55BB-2571-41FF-8FD0-CB3B36B1CE92}" type="presParOf" srcId="{60232772-7E99-40C0-8A03-C308A996A7FC}" destId="{7AA5A2CE-F616-4EDF-BE13-6D836528E6F9}" srcOrd="3" destOrd="0" presId="urn:microsoft.com/office/officeart/2011/layout/CircleProcess"/>
    <dgm:cxn modelId="{04D9ABF6-F543-493D-90EC-1633611AEE61}" type="presParOf" srcId="{7AA5A2CE-F616-4EDF-BE13-6D836528E6F9}" destId="{1771B180-5FDC-47A0-A4A6-3AAA9E4A6A95}" srcOrd="0" destOrd="0" presId="urn:microsoft.com/office/officeart/2011/layout/CircleProcess"/>
    <dgm:cxn modelId="{1FEC9FCB-8FA1-4BAC-9206-FBC82ADAA2A5}" type="presParOf" srcId="{60232772-7E99-40C0-8A03-C308A996A7FC}" destId="{3F67FBFE-2BA7-4C04-B97E-B9AB9CD63A97}" srcOrd="4" destOrd="0" presId="urn:microsoft.com/office/officeart/2011/layout/CircleProcess"/>
    <dgm:cxn modelId="{27BF9DB1-4393-4C18-9431-14E063175F03}" type="presParOf" srcId="{3F67FBFE-2BA7-4C04-B97E-B9AB9CD63A97}" destId="{33229926-5C6F-4376-BBAF-C967CB03D58D}" srcOrd="0" destOrd="0" presId="urn:microsoft.com/office/officeart/2011/layout/CircleProcess"/>
    <dgm:cxn modelId="{A4DA1648-8043-4896-AE80-C9243E7A66B3}" type="presParOf" srcId="{60232772-7E99-40C0-8A03-C308A996A7FC}" destId="{EB5910FF-3810-44A2-8E74-19E4CFD357E0}" srcOrd="5" destOrd="0" presId="urn:microsoft.com/office/officeart/2011/layout/CircleProcess"/>
    <dgm:cxn modelId="{04A9C478-998E-4850-B91F-CBF2806AC515}" type="presParOf" srcId="{60232772-7E99-40C0-8A03-C308A996A7FC}" destId="{4A763B63-1521-4A34-BB3D-33AEE2B0DED0}" srcOrd="6" destOrd="0" presId="urn:microsoft.com/office/officeart/2011/layout/CircleProcess"/>
    <dgm:cxn modelId="{2847C4B2-B99F-424E-89F9-5305BCA0B02B}" type="presParOf" srcId="{4A763B63-1521-4A34-BB3D-33AEE2B0DED0}" destId="{6D17C33E-0DC1-45F4-8BD2-97E654846310}" srcOrd="0" destOrd="0" presId="urn:microsoft.com/office/officeart/2011/layout/CircleProcess"/>
    <dgm:cxn modelId="{A552027A-A72B-43C9-BADB-EF9FDF0343F6}" type="presParOf" srcId="{60232772-7E99-40C0-8A03-C308A996A7FC}" destId="{5FBC4CFE-D8D5-4155-B406-C41BE0701AF0}" srcOrd="7" destOrd="0" presId="urn:microsoft.com/office/officeart/2011/layout/CircleProcess"/>
    <dgm:cxn modelId="{1B866DCC-D010-4F13-BCA8-1114C2A283A2}" type="presParOf" srcId="{5FBC4CFE-D8D5-4155-B406-C41BE0701AF0}" destId="{75A5981B-6ED1-464E-8AB9-3ECFF93A893F}" srcOrd="0" destOrd="0" presId="urn:microsoft.com/office/officeart/2011/layout/CircleProcess"/>
    <dgm:cxn modelId="{2A634B49-1024-4627-9FC3-EDDD6FB01911}" type="presParOf" srcId="{60232772-7E99-40C0-8A03-C308A996A7FC}" destId="{FB286358-4AB3-438F-9C7F-49F505859BFE}" srcOrd="8" destOrd="0" presId="urn:microsoft.com/office/officeart/2011/layout/CircleProcess"/>
    <dgm:cxn modelId="{6E31691B-17AB-4A05-A549-B2E45C828085}" type="presParOf" srcId="{60232772-7E99-40C0-8A03-C308A996A7FC}" destId="{DAB1E23F-11C5-4F65-BE72-EE9493F14405}" srcOrd="9" destOrd="0" presId="urn:microsoft.com/office/officeart/2011/layout/CircleProcess"/>
    <dgm:cxn modelId="{FBB9D9A3-D82E-4C02-B635-B380A39EFE4F}" type="presParOf" srcId="{DAB1E23F-11C5-4F65-BE72-EE9493F14405}" destId="{30E3596B-3FED-46C2-85BD-592C0636A636}" srcOrd="0" destOrd="0" presId="urn:microsoft.com/office/officeart/2011/layout/CircleProcess"/>
    <dgm:cxn modelId="{64D271DA-7401-44C1-9250-23311698A6EE}" type="presParOf" srcId="{60232772-7E99-40C0-8A03-C308A996A7FC}" destId="{6DB9A5DB-2363-402B-91DD-E79C51F99C1A}" srcOrd="10" destOrd="0" presId="urn:microsoft.com/office/officeart/2011/layout/CircleProcess"/>
    <dgm:cxn modelId="{61EEAB44-8F7D-41C3-84B0-B02F8DFAA14B}" type="presParOf" srcId="{6DB9A5DB-2363-402B-91DD-E79C51F99C1A}" destId="{7FDF7E6C-675C-4A10-8E0E-C02CDF9415CE}" srcOrd="0" destOrd="0" presId="urn:microsoft.com/office/officeart/2011/layout/CircleProcess"/>
    <dgm:cxn modelId="{43E3C98E-D828-4921-986F-3A50520D786E}" type="presParOf" srcId="{60232772-7E99-40C0-8A03-C308A996A7FC}" destId="{188C8BCA-FAA8-432E-B0DA-18E91D261DAE}" srcOrd="11" destOrd="0" presId="urn:microsoft.com/office/officeart/2011/layout/CircleProcess"/>
    <dgm:cxn modelId="{988E98D5-F10E-4963-A186-9EC2C98B64D6}" type="presParOf" srcId="{60232772-7E99-40C0-8A03-C308A996A7FC}" destId="{812DF60F-127A-45C7-8657-0BCE8934F9EC}" srcOrd="12" destOrd="0" presId="urn:microsoft.com/office/officeart/2011/layout/CircleProcess"/>
    <dgm:cxn modelId="{452F1865-FCC1-49BB-932F-2492C2F539A0}" type="presParOf" srcId="{812DF60F-127A-45C7-8657-0BCE8934F9EC}" destId="{B17DAEC2-FEC0-4DD8-9E70-6AA8BDD0DD0F}" srcOrd="0" destOrd="0" presId="urn:microsoft.com/office/officeart/2011/layout/CircleProcess"/>
    <dgm:cxn modelId="{CFF04517-F6FB-4843-94EC-DD32CE7A366C}" type="presParOf" srcId="{60232772-7E99-40C0-8A03-C308A996A7FC}" destId="{DF21FF3D-0916-4980-B2AB-8DEAC7C58F5F}" srcOrd="13" destOrd="0" presId="urn:microsoft.com/office/officeart/2011/layout/CircleProcess"/>
    <dgm:cxn modelId="{0677B4D7-6D2B-4397-9BBB-386790D6D419}" type="presParOf" srcId="{DF21FF3D-0916-4980-B2AB-8DEAC7C58F5F}" destId="{1980371E-8781-4AE7-B66F-6E7EFD5F4D3D}" srcOrd="0" destOrd="0" presId="urn:microsoft.com/office/officeart/2011/layout/CircleProcess"/>
    <dgm:cxn modelId="{3E61765E-0AE8-4751-A6B2-A6F23DF76989}" type="presParOf" srcId="{60232772-7E99-40C0-8A03-C308A996A7FC}" destId="{1A85D07F-8741-48A6-83CC-26E56460675D}" srcOrd="14" destOrd="0" presId="urn:microsoft.com/office/officeart/2011/layout/Circle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A522E6D-AB80-44C5-A539-5C3A55A912E4}" type="doc">
      <dgm:prSet loTypeId="urn:microsoft.com/office/officeart/2005/8/layout/hierarchy4" loCatId="list" qsTypeId="urn:microsoft.com/office/officeart/2005/8/quickstyle/simple3" qsCatId="simple" csTypeId="urn:microsoft.com/office/officeart/2005/8/colors/colorful4" csCatId="colorful" phldr="1"/>
      <dgm:spPr/>
      <dgm:t>
        <a:bodyPr/>
        <a:lstStyle/>
        <a:p>
          <a:endParaRPr lang="id-ID"/>
        </a:p>
      </dgm:t>
    </dgm:pt>
    <dgm:pt modelId="{33AC1BD4-6D25-4173-A912-B06D2826A9DC}">
      <dgm:prSet/>
      <dgm:spPr/>
      <dgm:t>
        <a:bodyPr/>
        <a:lstStyle/>
        <a:p>
          <a:r>
            <a:rPr lang="en-US" b="0" cap="none" spc="0" dirty="0">
              <a:ln w="0"/>
              <a:effectLst>
                <a:outerShdw blurRad="38100" dist="19050" dir="2700000" algn="tl" rotWithShape="0">
                  <a:schemeClr val="dk1">
                    <a:alpha val="40000"/>
                  </a:schemeClr>
                </a:outerShdw>
              </a:effectLst>
            </a:rPr>
            <a:t>Learners have diverse backgrounds, both ethnic, cultural, socioeconomic level, abilities, customs, gender, etc.</a:t>
          </a:r>
          <a:r>
            <a:rPr lang="id-ID" b="0" cap="none" spc="0" dirty="0">
              <a:ln w="0"/>
              <a:effectLst>
                <a:outerShdw blurRad="38100" dist="19050" dir="2700000" algn="tl" rotWithShape="0">
                  <a:schemeClr val="dk1">
                    <a:alpha val="40000"/>
                  </a:schemeClr>
                </a:outerShdw>
              </a:effectLst>
            </a:rPr>
            <a:t> </a:t>
          </a:r>
          <a:r>
            <a:rPr lang="en-US" b="0" cap="none" spc="0" dirty="0">
              <a:ln w="0"/>
              <a:effectLst>
                <a:outerShdw blurRad="38100" dist="19050" dir="2700000" algn="tl" rotWithShape="0">
                  <a:schemeClr val="dk1">
                    <a:alpha val="40000"/>
                  </a:schemeClr>
                </a:outerShdw>
              </a:effectLst>
            </a:rPr>
            <a:t> (</a:t>
          </a:r>
          <a:r>
            <a:rPr lang="en-US" b="0" cap="none" spc="0" dirty="0" err="1">
              <a:ln w="0"/>
              <a:effectLst>
                <a:outerShdw blurRad="38100" dist="19050" dir="2700000" algn="tl" rotWithShape="0">
                  <a:schemeClr val="dk1">
                    <a:alpha val="40000"/>
                  </a:schemeClr>
                </a:outerShdw>
              </a:effectLst>
            </a:rPr>
            <a:t>Munadlir</a:t>
          </a:r>
          <a:r>
            <a:rPr lang="en-US" b="0" cap="none" spc="0" dirty="0">
              <a:ln w="0"/>
              <a:effectLst>
                <a:outerShdw blurRad="38100" dist="19050" dir="2700000" algn="tl" rotWithShape="0">
                  <a:schemeClr val="dk1">
                    <a:alpha val="40000"/>
                  </a:schemeClr>
                </a:outerShdw>
              </a:effectLst>
            </a:rPr>
            <a:t>, A., 2016</a:t>
          </a:r>
          <a:r>
            <a:rPr lang="id-ID" b="0" cap="none" spc="0" dirty="0">
              <a:ln w="0"/>
              <a:effectLst>
                <a:outerShdw blurRad="38100" dist="19050" dir="2700000" algn="tl" rotWithShape="0">
                  <a:schemeClr val="dk1">
                    <a:alpha val="40000"/>
                  </a:schemeClr>
                </a:outerShdw>
              </a:effectLst>
            </a:rPr>
            <a:t>; ; </a:t>
          </a:r>
          <a:r>
            <a:rPr lang="en-US" b="0" cap="none" spc="0" dirty="0">
              <a:ln w="0"/>
              <a:effectLst>
                <a:outerShdw blurRad="38100" dist="19050" dir="2700000" algn="tl" rotWithShape="0">
                  <a:schemeClr val="dk1">
                    <a:alpha val="40000"/>
                  </a:schemeClr>
                </a:outerShdw>
              </a:effectLst>
            </a:rPr>
            <a:t>Gable,  Hendrickson, </a:t>
          </a:r>
          <a:r>
            <a:rPr lang="en-US" b="0" cap="none" spc="0" dirty="0" err="1">
              <a:ln w="0"/>
              <a:effectLst>
                <a:outerShdw blurRad="38100" dist="19050" dir="2700000" algn="tl" rotWithShape="0">
                  <a:schemeClr val="dk1">
                    <a:alpha val="40000"/>
                  </a:schemeClr>
                </a:outerShdw>
              </a:effectLst>
            </a:rPr>
            <a:t>Tonelson</a:t>
          </a:r>
          <a:r>
            <a:rPr lang="en-US" b="0" cap="none" spc="0" dirty="0">
              <a:ln w="0"/>
              <a:effectLst>
                <a:outerShdw blurRad="38100" dist="19050" dir="2700000" algn="tl" rotWithShape="0">
                  <a:schemeClr val="dk1">
                    <a:alpha val="40000"/>
                  </a:schemeClr>
                </a:outerShdw>
              </a:effectLst>
            </a:rPr>
            <a:t>  &amp;  Van  Acker,  2000;  Guild,  2001).</a:t>
          </a:r>
        </a:p>
      </dgm:t>
    </dgm:pt>
    <dgm:pt modelId="{0D2ABCFA-BA09-4635-9320-F6015D330434}" type="parTrans" cxnId="{5447E593-8516-4B14-8088-F7075D459A95}">
      <dgm:prSet/>
      <dgm:spPr/>
      <dgm:t>
        <a:bodyPr/>
        <a:lstStyle/>
        <a:p>
          <a:endParaRPr lang="id-ID" b="0" cap="none" spc="0">
            <a:ln w="0"/>
            <a:solidFill>
              <a:schemeClr val="bg1"/>
            </a:solidFill>
            <a:effectLst>
              <a:outerShdw blurRad="38100" dist="19050" dir="2700000" algn="tl" rotWithShape="0">
                <a:schemeClr val="dk1">
                  <a:alpha val="40000"/>
                </a:schemeClr>
              </a:outerShdw>
            </a:effectLst>
          </a:endParaRPr>
        </a:p>
      </dgm:t>
    </dgm:pt>
    <dgm:pt modelId="{B5BE73C3-5137-4062-8AA4-6A9335BF0719}" type="sibTrans" cxnId="{5447E593-8516-4B14-8088-F7075D459A95}">
      <dgm:prSet/>
      <dgm:spPr/>
      <dgm:t>
        <a:bodyPr/>
        <a:lstStyle/>
        <a:p>
          <a:endParaRPr lang="id-ID" b="0" cap="none" spc="0">
            <a:ln w="0"/>
            <a:solidFill>
              <a:schemeClr val="bg1"/>
            </a:solidFill>
            <a:effectLst>
              <a:outerShdw blurRad="38100" dist="19050" dir="2700000" algn="tl" rotWithShape="0">
                <a:schemeClr val="dk1">
                  <a:alpha val="40000"/>
                </a:schemeClr>
              </a:outerShdw>
            </a:effectLst>
          </a:endParaRPr>
        </a:p>
      </dgm:t>
    </dgm:pt>
    <dgm:pt modelId="{50C1FDF3-1143-442A-8A59-91755AF5E1B5}">
      <dgm:prSet/>
      <dgm:spPr/>
      <dgm:t>
        <a:bodyPr/>
        <a:lstStyle/>
        <a:p>
          <a:r>
            <a:rPr lang="en-US" b="0" cap="none" spc="0" dirty="0">
              <a:ln w="0"/>
              <a:effectLst>
                <a:outerShdw blurRad="38100" dist="19050" dir="2700000" algn="tl" rotWithShape="0">
                  <a:schemeClr val="dk1">
                    <a:alpha val="40000"/>
                  </a:schemeClr>
                </a:outerShdw>
              </a:effectLst>
            </a:rPr>
            <a:t>Differentiation assessment is a teacher's response to the needs of students who are formed and guided by a framework and assessment principles that are adjusted to the readiness, interests, and learning profile of students</a:t>
          </a:r>
          <a:r>
            <a:rPr lang="id-ID" b="0" cap="none" spc="0" dirty="0">
              <a:ln w="0"/>
              <a:effectLst>
                <a:outerShdw blurRad="38100" dist="19050" dir="2700000" algn="tl" rotWithShape="0">
                  <a:schemeClr val="dk1">
                    <a:alpha val="40000"/>
                  </a:schemeClr>
                </a:outerShdw>
              </a:effectLst>
            </a:rPr>
            <a:t>  </a:t>
          </a:r>
          <a:r>
            <a:rPr lang="en-US" b="0" cap="none" spc="0" dirty="0">
              <a:ln w="0"/>
              <a:effectLst>
                <a:outerShdw blurRad="38100" dist="19050" dir="2700000" algn="tl" rotWithShape="0">
                  <a:schemeClr val="dk1">
                    <a:alpha val="40000"/>
                  </a:schemeClr>
                </a:outerShdw>
              </a:effectLst>
            </a:rPr>
            <a:t>Chapman, C., &amp; King, R., 2012).</a:t>
          </a:r>
        </a:p>
      </dgm:t>
    </dgm:pt>
    <dgm:pt modelId="{9ECF6048-C8FF-406F-A53A-57DDD821364B}" type="parTrans" cxnId="{3B614B45-A7F0-4EC8-9A8F-BBC31BCFE801}">
      <dgm:prSet/>
      <dgm:spPr/>
      <dgm:t>
        <a:bodyPr/>
        <a:lstStyle/>
        <a:p>
          <a:endParaRPr lang="id-ID" b="0" cap="none" spc="0">
            <a:ln w="0"/>
            <a:solidFill>
              <a:schemeClr val="bg1"/>
            </a:solidFill>
            <a:effectLst>
              <a:outerShdw blurRad="38100" dist="19050" dir="2700000" algn="tl" rotWithShape="0">
                <a:schemeClr val="dk1">
                  <a:alpha val="40000"/>
                </a:schemeClr>
              </a:outerShdw>
            </a:effectLst>
          </a:endParaRPr>
        </a:p>
      </dgm:t>
    </dgm:pt>
    <dgm:pt modelId="{06BDAF32-8140-4F13-81D5-DF7C0CB659D2}" type="sibTrans" cxnId="{3B614B45-A7F0-4EC8-9A8F-BBC31BCFE801}">
      <dgm:prSet/>
      <dgm:spPr/>
      <dgm:t>
        <a:bodyPr/>
        <a:lstStyle/>
        <a:p>
          <a:endParaRPr lang="id-ID" b="0" cap="none" spc="0">
            <a:ln w="0"/>
            <a:solidFill>
              <a:schemeClr val="bg1"/>
            </a:solidFill>
            <a:effectLst>
              <a:outerShdw blurRad="38100" dist="19050" dir="2700000" algn="tl" rotWithShape="0">
                <a:schemeClr val="dk1">
                  <a:alpha val="40000"/>
                </a:schemeClr>
              </a:outerShdw>
            </a:effectLst>
          </a:endParaRPr>
        </a:p>
      </dgm:t>
    </dgm:pt>
    <dgm:pt modelId="{C17A3774-A7F4-4924-A118-36FE64B1FD34}">
      <dgm:prSet/>
      <dgm:spPr/>
      <dgm:t>
        <a:bodyPr/>
        <a:lstStyle/>
        <a:p>
          <a:r>
            <a:rPr lang="en-US" b="0" cap="none" spc="0" dirty="0" err="1">
              <a:ln w="0"/>
              <a:effectLst>
                <a:outerShdw blurRad="38100" dist="19050" dir="2700000" algn="tl" rotWithShape="0">
                  <a:schemeClr val="dk1">
                    <a:alpha val="40000"/>
                  </a:schemeClr>
                </a:outerShdw>
              </a:effectLst>
            </a:rPr>
            <a:t>Differentiat</a:t>
          </a:r>
          <a:r>
            <a:rPr lang="id-ID" b="0" cap="none" spc="0" dirty="0" err="1">
              <a:ln w="0"/>
              <a:effectLst>
                <a:outerShdw blurRad="38100" dist="19050" dir="2700000" algn="tl" rotWithShape="0">
                  <a:schemeClr val="dk1">
                    <a:alpha val="40000"/>
                  </a:schemeClr>
                </a:outerShdw>
              </a:effectLst>
            </a:rPr>
            <a:t>ed</a:t>
          </a:r>
          <a:r>
            <a:rPr lang="en-US" b="0" cap="none" spc="0" dirty="0">
              <a:ln w="0"/>
              <a:effectLst>
                <a:outerShdw blurRad="38100" dist="19050" dir="2700000" algn="tl" rotWithShape="0">
                  <a:schemeClr val="dk1">
                    <a:alpha val="40000"/>
                  </a:schemeClr>
                </a:outerShdw>
              </a:effectLst>
            </a:rPr>
            <a:t> assessment is a form of assessment that takes into account the differences between students (Tomlinson &amp; Moon, 2013</a:t>
          </a:r>
          <a:r>
            <a:rPr lang="id-ID" b="0" cap="none" spc="0" dirty="0">
              <a:ln w="0"/>
              <a:effectLst>
                <a:outerShdw blurRad="38100" dist="19050" dir="2700000" algn="tl" rotWithShape="0">
                  <a:schemeClr val="dk1">
                    <a:alpha val="40000"/>
                  </a:schemeClr>
                </a:outerShdw>
              </a:effectLst>
            </a:rPr>
            <a:t>)</a:t>
          </a:r>
          <a:endParaRPr lang="en-US" b="0" cap="none" spc="0" dirty="0">
            <a:ln w="0"/>
            <a:effectLst>
              <a:outerShdw blurRad="38100" dist="19050" dir="2700000" algn="tl" rotWithShape="0">
                <a:schemeClr val="dk1">
                  <a:alpha val="40000"/>
                </a:schemeClr>
              </a:outerShdw>
            </a:effectLst>
          </a:endParaRPr>
        </a:p>
      </dgm:t>
    </dgm:pt>
    <dgm:pt modelId="{E8B67E27-9BD0-4185-9346-622C83E3359E}" type="parTrans" cxnId="{33B05F31-FFB6-4EC7-B609-EB205E75C1B7}">
      <dgm:prSet/>
      <dgm:spPr/>
      <dgm:t>
        <a:bodyPr/>
        <a:lstStyle/>
        <a:p>
          <a:endParaRPr lang="id-ID" b="0" cap="none" spc="0">
            <a:ln w="0"/>
            <a:solidFill>
              <a:schemeClr val="bg1"/>
            </a:solidFill>
            <a:effectLst>
              <a:outerShdw blurRad="38100" dist="19050" dir="2700000" algn="tl" rotWithShape="0">
                <a:schemeClr val="dk1">
                  <a:alpha val="40000"/>
                </a:schemeClr>
              </a:outerShdw>
            </a:effectLst>
          </a:endParaRPr>
        </a:p>
      </dgm:t>
    </dgm:pt>
    <dgm:pt modelId="{B6D60A8A-D0CB-4ABF-9452-F207C397D4AA}" type="sibTrans" cxnId="{33B05F31-FFB6-4EC7-B609-EB205E75C1B7}">
      <dgm:prSet/>
      <dgm:spPr/>
      <dgm:t>
        <a:bodyPr/>
        <a:lstStyle/>
        <a:p>
          <a:endParaRPr lang="id-ID" b="0" cap="none" spc="0">
            <a:ln w="0"/>
            <a:solidFill>
              <a:schemeClr val="bg1"/>
            </a:solidFill>
            <a:effectLst>
              <a:outerShdw blurRad="38100" dist="19050" dir="2700000" algn="tl" rotWithShape="0">
                <a:schemeClr val="dk1">
                  <a:alpha val="40000"/>
                </a:schemeClr>
              </a:outerShdw>
            </a:effectLst>
          </a:endParaRPr>
        </a:p>
      </dgm:t>
    </dgm:pt>
    <dgm:pt modelId="{2212E830-5A16-4410-AA03-9834CDEFA78E}" type="pres">
      <dgm:prSet presAssocID="{5A522E6D-AB80-44C5-A539-5C3A55A912E4}" presName="Name0" presStyleCnt="0">
        <dgm:presLayoutVars>
          <dgm:chPref val="1"/>
          <dgm:dir/>
          <dgm:animOne val="branch"/>
          <dgm:animLvl val="lvl"/>
          <dgm:resizeHandles/>
        </dgm:presLayoutVars>
      </dgm:prSet>
      <dgm:spPr/>
    </dgm:pt>
    <dgm:pt modelId="{3CA6C388-3B44-4363-8A0E-8A3A58D639C3}" type="pres">
      <dgm:prSet presAssocID="{33AC1BD4-6D25-4173-A912-B06D2826A9DC}" presName="vertOne" presStyleCnt="0"/>
      <dgm:spPr/>
    </dgm:pt>
    <dgm:pt modelId="{00ACDA0C-88D4-4D8A-B45D-28F6EF189876}" type="pres">
      <dgm:prSet presAssocID="{33AC1BD4-6D25-4173-A912-B06D2826A9DC}" presName="txOne" presStyleLbl="node0" presStyleIdx="0" presStyleCnt="3">
        <dgm:presLayoutVars>
          <dgm:chPref val="3"/>
        </dgm:presLayoutVars>
      </dgm:prSet>
      <dgm:spPr/>
    </dgm:pt>
    <dgm:pt modelId="{7A45EB39-D98C-4004-B1B1-340883774CA5}" type="pres">
      <dgm:prSet presAssocID="{33AC1BD4-6D25-4173-A912-B06D2826A9DC}" presName="horzOne" presStyleCnt="0"/>
      <dgm:spPr/>
    </dgm:pt>
    <dgm:pt modelId="{26755402-6260-455B-824C-E10926E9D0EE}" type="pres">
      <dgm:prSet presAssocID="{B5BE73C3-5137-4062-8AA4-6A9335BF0719}" presName="sibSpaceOne" presStyleCnt="0"/>
      <dgm:spPr/>
    </dgm:pt>
    <dgm:pt modelId="{A32B3D04-B82F-41B5-9A53-9902A7F571FB}" type="pres">
      <dgm:prSet presAssocID="{C17A3774-A7F4-4924-A118-36FE64B1FD34}" presName="vertOne" presStyleCnt="0"/>
      <dgm:spPr/>
    </dgm:pt>
    <dgm:pt modelId="{7B5922CC-30DD-4A07-890E-0F07139C0AFA}" type="pres">
      <dgm:prSet presAssocID="{C17A3774-A7F4-4924-A118-36FE64B1FD34}" presName="txOne" presStyleLbl="node0" presStyleIdx="1" presStyleCnt="3">
        <dgm:presLayoutVars>
          <dgm:chPref val="3"/>
        </dgm:presLayoutVars>
      </dgm:prSet>
      <dgm:spPr/>
    </dgm:pt>
    <dgm:pt modelId="{68E23BBF-DA50-46CD-B1B9-9DDEAF1EDA14}" type="pres">
      <dgm:prSet presAssocID="{C17A3774-A7F4-4924-A118-36FE64B1FD34}" presName="horzOne" presStyleCnt="0"/>
      <dgm:spPr/>
    </dgm:pt>
    <dgm:pt modelId="{E8A2A116-6A13-4F69-9853-4D8A45692D4A}" type="pres">
      <dgm:prSet presAssocID="{B6D60A8A-D0CB-4ABF-9452-F207C397D4AA}" presName="sibSpaceOne" presStyleCnt="0"/>
      <dgm:spPr/>
    </dgm:pt>
    <dgm:pt modelId="{E0283214-F8D0-448E-BBE8-55CC1AF96996}" type="pres">
      <dgm:prSet presAssocID="{50C1FDF3-1143-442A-8A59-91755AF5E1B5}" presName="vertOne" presStyleCnt="0"/>
      <dgm:spPr/>
    </dgm:pt>
    <dgm:pt modelId="{32891E49-C63A-4605-A324-6537C62E4A46}" type="pres">
      <dgm:prSet presAssocID="{50C1FDF3-1143-442A-8A59-91755AF5E1B5}" presName="txOne" presStyleLbl="node0" presStyleIdx="2" presStyleCnt="3">
        <dgm:presLayoutVars>
          <dgm:chPref val="3"/>
        </dgm:presLayoutVars>
      </dgm:prSet>
      <dgm:spPr/>
    </dgm:pt>
    <dgm:pt modelId="{A8A417AC-39EE-4323-B508-B42440189B40}" type="pres">
      <dgm:prSet presAssocID="{50C1FDF3-1143-442A-8A59-91755AF5E1B5}" presName="horzOne" presStyleCnt="0"/>
      <dgm:spPr/>
    </dgm:pt>
  </dgm:ptLst>
  <dgm:cxnLst>
    <dgm:cxn modelId="{18B3152F-BA52-4875-AF07-33B4DCA695F5}" type="presOf" srcId="{C17A3774-A7F4-4924-A118-36FE64B1FD34}" destId="{7B5922CC-30DD-4A07-890E-0F07139C0AFA}" srcOrd="0" destOrd="0" presId="urn:microsoft.com/office/officeart/2005/8/layout/hierarchy4"/>
    <dgm:cxn modelId="{33B05F31-FFB6-4EC7-B609-EB205E75C1B7}" srcId="{5A522E6D-AB80-44C5-A539-5C3A55A912E4}" destId="{C17A3774-A7F4-4924-A118-36FE64B1FD34}" srcOrd="1" destOrd="0" parTransId="{E8B67E27-9BD0-4185-9346-622C83E3359E}" sibTransId="{B6D60A8A-D0CB-4ABF-9452-F207C397D4AA}"/>
    <dgm:cxn modelId="{3B614B45-A7F0-4EC8-9A8F-BBC31BCFE801}" srcId="{5A522E6D-AB80-44C5-A539-5C3A55A912E4}" destId="{50C1FDF3-1143-442A-8A59-91755AF5E1B5}" srcOrd="2" destOrd="0" parTransId="{9ECF6048-C8FF-406F-A53A-57DDD821364B}" sibTransId="{06BDAF32-8140-4F13-81D5-DF7C0CB659D2}"/>
    <dgm:cxn modelId="{FB367F4C-A570-4264-9A04-860C1145F74B}" type="presOf" srcId="{5A522E6D-AB80-44C5-A539-5C3A55A912E4}" destId="{2212E830-5A16-4410-AA03-9834CDEFA78E}" srcOrd="0" destOrd="0" presId="urn:microsoft.com/office/officeart/2005/8/layout/hierarchy4"/>
    <dgm:cxn modelId="{86C6B270-367D-4FD6-B5A1-53FD5F5B0E84}" type="presOf" srcId="{50C1FDF3-1143-442A-8A59-91755AF5E1B5}" destId="{32891E49-C63A-4605-A324-6537C62E4A46}" srcOrd="0" destOrd="0" presId="urn:microsoft.com/office/officeart/2005/8/layout/hierarchy4"/>
    <dgm:cxn modelId="{5447E593-8516-4B14-8088-F7075D459A95}" srcId="{5A522E6D-AB80-44C5-A539-5C3A55A912E4}" destId="{33AC1BD4-6D25-4173-A912-B06D2826A9DC}" srcOrd="0" destOrd="0" parTransId="{0D2ABCFA-BA09-4635-9320-F6015D330434}" sibTransId="{B5BE73C3-5137-4062-8AA4-6A9335BF0719}"/>
    <dgm:cxn modelId="{C4608BD4-FB61-48CB-9A0A-B92815A5C745}" type="presOf" srcId="{33AC1BD4-6D25-4173-A912-B06D2826A9DC}" destId="{00ACDA0C-88D4-4D8A-B45D-28F6EF189876}" srcOrd="0" destOrd="0" presId="urn:microsoft.com/office/officeart/2005/8/layout/hierarchy4"/>
    <dgm:cxn modelId="{B5B3354D-61B0-438B-B969-FA709E4D695B}" type="presParOf" srcId="{2212E830-5A16-4410-AA03-9834CDEFA78E}" destId="{3CA6C388-3B44-4363-8A0E-8A3A58D639C3}" srcOrd="0" destOrd="0" presId="urn:microsoft.com/office/officeart/2005/8/layout/hierarchy4"/>
    <dgm:cxn modelId="{4E9D1D39-3F18-40FE-B76A-61A628EC0B3F}" type="presParOf" srcId="{3CA6C388-3B44-4363-8A0E-8A3A58D639C3}" destId="{00ACDA0C-88D4-4D8A-B45D-28F6EF189876}" srcOrd="0" destOrd="0" presId="urn:microsoft.com/office/officeart/2005/8/layout/hierarchy4"/>
    <dgm:cxn modelId="{0BB1004A-CC4F-4FFA-B5F1-03F6688902EE}" type="presParOf" srcId="{3CA6C388-3B44-4363-8A0E-8A3A58D639C3}" destId="{7A45EB39-D98C-4004-B1B1-340883774CA5}" srcOrd="1" destOrd="0" presId="urn:microsoft.com/office/officeart/2005/8/layout/hierarchy4"/>
    <dgm:cxn modelId="{1A6B6418-7B6B-4771-AEC8-26844172E979}" type="presParOf" srcId="{2212E830-5A16-4410-AA03-9834CDEFA78E}" destId="{26755402-6260-455B-824C-E10926E9D0EE}" srcOrd="1" destOrd="0" presId="urn:microsoft.com/office/officeart/2005/8/layout/hierarchy4"/>
    <dgm:cxn modelId="{D06C23A0-B0E9-479B-870E-AE1661446053}" type="presParOf" srcId="{2212E830-5A16-4410-AA03-9834CDEFA78E}" destId="{A32B3D04-B82F-41B5-9A53-9902A7F571FB}" srcOrd="2" destOrd="0" presId="urn:microsoft.com/office/officeart/2005/8/layout/hierarchy4"/>
    <dgm:cxn modelId="{00D37DE7-EA79-4A5C-98DC-8999CA3F9CBB}" type="presParOf" srcId="{A32B3D04-B82F-41B5-9A53-9902A7F571FB}" destId="{7B5922CC-30DD-4A07-890E-0F07139C0AFA}" srcOrd="0" destOrd="0" presId="urn:microsoft.com/office/officeart/2005/8/layout/hierarchy4"/>
    <dgm:cxn modelId="{C24D6507-35E5-4AE4-A07F-0FA44E3CE649}" type="presParOf" srcId="{A32B3D04-B82F-41B5-9A53-9902A7F571FB}" destId="{68E23BBF-DA50-46CD-B1B9-9DDEAF1EDA14}" srcOrd="1" destOrd="0" presId="urn:microsoft.com/office/officeart/2005/8/layout/hierarchy4"/>
    <dgm:cxn modelId="{D5C4876B-427B-4F52-A3C4-5DD01DF4FC16}" type="presParOf" srcId="{2212E830-5A16-4410-AA03-9834CDEFA78E}" destId="{E8A2A116-6A13-4F69-9853-4D8A45692D4A}" srcOrd="3" destOrd="0" presId="urn:microsoft.com/office/officeart/2005/8/layout/hierarchy4"/>
    <dgm:cxn modelId="{65C527DE-6776-4103-9F13-103844A5BB8D}" type="presParOf" srcId="{2212E830-5A16-4410-AA03-9834CDEFA78E}" destId="{E0283214-F8D0-448E-BBE8-55CC1AF96996}" srcOrd="4" destOrd="0" presId="urn:microsoft.com/office/officeart/2005/8/layout/hierarchy4"/>
    <dgm:cxn modelId="{95900B19-609B-4CF4-B855-D2FA19FBE4A6}" type="presParOf" srcId="{E0283214-F8D0-448E-BBE8-55CC1AF96996}" destId="{32891E49-C63A-4605-A324-6537C62E4A46}" srcOrd="0" destOrd="0" presId="urn:microsoft.com/office/officeart/2005/8/layout/hierarchy4"/>
    <dgm:cxn modelId="{011D1178-2A03-4551-9152-7BC17FF7C685}" type="presParOf" srcId="{E0283214-F8D0-448E-BBE8-55CC1AF96996}" destId="{A8A417AC-39EE-4323-B508-B42440189B40}"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2BE9F3A-4ADA-452D-984E-8AF482DD45A3}" type="doc">
      <dgm:prSet loTypeId="urn:microsoft.com/office/officeart/2005/8/layout/architecture" loCatId="list" qsTypeId="urn:microsoft.com/office/officeart/2005/8/quickstyle/simple3" qsCatId="simple" csTypeId="urn:microsoft.com/office/officeart/2005/8/colors/colorful4" csCatId="colorful" phldr="1"/>
      <dgm:spPr/>
    </dgm:pt>
    <dgm:pt modelId="{8ED00E9C-4232-49F3-84AB-F05F11407937}">
      <dgm:prSet phldrT="[Text]"/>
      <dgm:spPr/>
      <dgm:t>
        <a:bodyPr/>
        <a:lstStyle/>
        <a:p>
          <a:r>
            <a:rPr lang="en-US" b="0" cap="none" spc="0" dirty="0">
              <a:ln w="0"/>
              <a:effectLst>
                <a:outerShdw blurRad="38100" dist="19050" dir="2700000" algn="tl" rotWithShape="0">
                  <a:schemeClr val="dk1">
                    <a:alpha val="40000"/>
                  </a:schemeClr>
                </a:outerShdw>
              </a:effectLst>
            </a:rPr>
            <a:t>The stages of writing include obtaining ideas, processing ideas, producing ideas, and the stage of publishing ideas</a:t>
          </a:r>
          <a:r>
            <a:rPr lang="id-ID" b="0" cap="none" spc="0" dirty="0">
              <a:ln w="0"/>
              <a:effectLst>
                <a:outerShdw blurRad="38100" dist="19050" dir="2700000" algn="tl" rotWithShape="0">
                  <a:schemeClr val="dk1">
                    <a:alpha val="40000"/>
                  </a:schemeClr>
                </a:outerShdw>
              </a:effectLst>
            </a:rPr>
            <a:t> (Abidin, A., 2015). </a:t>
          </a:r>
        </a:p>
      </dgm:t>
    </dgm:pt>
    <dgm:pt modelId="{65FC9011-3FEA-416B-9C5B-C732F3663941}" type="parTrans" cxnId="{F5E960E2-37A4-4F6A-9BBE-E76B986C7007}">
      <dgm:prSet/>
      <dgm:spPr/>
      <dgm:t>
        <a:bodyPr/>
        <a:lstStyle/>
        <a:p>
          <a:endParaRPr lang="id-ID" b="0" cap="none" spc="0">
            <a:ln w="0"/>
            <a:solidFill>
              <a:schemeClr val="tx1"/>
            </a:solidFill>
            <a:effectLst>
              <a:outerShdw blurRad="38100" dist="19050" dir="2700000" algn="tl" rotWithShape="0">
                <a:schemeClr val="dk1">
                  <a:alpha val="40000"/>
                </a:schemeClr>
              </a:outerShdw>
            </a:effectLst>
          </a:endParaRPr>
        </a:p>
      </dgm:t>
    </dgm:pt>
    <dgm:pt modelId="{575BC013-13B1-443F-80FC-9E92937F9B8A}" type="sibTrans" cxnId="{F5E960E2-37A4-4F6A-9BBE-E76B986C7007}">
      <dgm:prSet/>
      <dgm:spPr/>
      <dgm:t>
        <a:bodyPr/>
        <a:lstStyle/>
        <a:p>
          <a:endParaRPr lang="id-ID" b="0" cap="none" spc="0">
            <a:ln w="0"/>
            <a:solidFill>
              <a:schemeClr val="tx1"/>
            </a:solidFill>
            <a:effectLst>
              <a:outerShdw blurRad="38100" dist="19050" dir="2700000" algn="tl" rotWithShape="0">
                <a:schemeClr val="dk1">
                  <a:alpha val="40000"/>
                </a:schemeClr>
              </a:outerShdw>
            </a:effectLst>
          </a:endParaRPr>
        </a:p>
      </dgm:t>
    </dgm:pt>
    <dgm:pt modelId="{03225442-87FA-4F43-8250-AD8E58D7245C}">
      <dgm:prSet phldrT="[Text]"/>
      <dgm:spPr/>
      <dgm:t>
        <a:bodyPr/>
        <a:lstStyle/>
        <a:p>
          <a:r>
            <a:rPr lang="en-US" b="0" cap="none" spc="0" dirty="0">
              <a:ln w="0"/>
              <a:effectLst>
                <a:outerShdw blurRad="38100" dist="19050" dir="2700000" algn="tl" rotWithShape="0">
                  <a:schemeClr val="dk1">
                    <a:alpha val="40000"/>
                  </a:schemeClr>
                </a:outerShdw>
              </a:effectLst>
            </a:rPr>
            <a:t>Writing is a process of communicating indirectly between writers and readers to express ideas, opinions, and feelings to other parties through written language</a:t>
          </a:r>
          <a:r>
            <a:rPr lang="id-ID" b="0" cap="none" spc="0" dirty="0">
              <a:ln w="0"/>
              <a:effectLst>
                <a:outerShdw blurRad="38100" dist="19050" dir="2700000" algn="tl" rotWithShape="0">
                  <a:schemeClr val="dk1">
                    <a:alpha val="40000"/>
                  </a:schemeClr>
                </a:outerShdw>
              </a:effectLst>
            </a:rPr>
            <a:t>  (Abbas, 2006; Suparno, 2009; Tarigan, 2013; </a:t>
          </a:r>
          <a:r>
            <a:rPr lang="id-ID" b="0" cap="none" spc="0" dirty="0" err="1">
              <a:ln w="0"/>
              <a:effectLst>
                <a:outerShdw blurRad="38100" dist="19050" dir="2700000" algn="tl" rotWithShape="0">
                  <a:schemeClr val="dk1">
                    <a:alpha val="40000"/>
                  </a:schemeClr>
                </a:outerShdw>
              </a:effectLst>
              <a:ea typeface="Calibri" panose="020F0502020204030204" pitchFamily="34" charset="0"/>
            </a:rPr>
            <a:t>Dalman</a:t>
          </a:r>
          <a:r>
            <a:rPr lang="id-ID" b="0" cap="none" spc="0" dirty="0">
              <a:ln w="0"/>
              <a:effectLst>
                <a:outerShdw blurRad="38100" dist="19050" dir="2700000" algn="tl" rotWithShape="0">
                  <a:schemeClr val="dk1">
                    <a:alpha val="40000"/>
                  </a:schemeClr>
                </a:outerShdw>
              </a:effectLst>
              <a:ea typeface="Calibri" panose="020F0502020204030204" pitchFamily="34" charset="0"/>
            </a:rPr>
            <a:t>, 2018</a:t>
          </a:r>
          <a:r>
            <a:rPr lang="id-ID" b="0" cap="none" spc="0" dirty="0">
              <a:ln w="0"/>
              <a:effectLst>
                <a:outerShdw blurRad="38100" dist="19050" dir="2700000" algn="tl" rotWithShape="0">
                  <a:schemeClr val="dk1">
                    <a:alpha val="40000"/>
                  </a:schemeClr>
                </a:outerShdw>
              </a:effectLst>
            </a:rPr>
            <a:t>)</a:t>
          </a:r>
        </a:p>
      </dgm:t>
    </dgm:pt>
    <dgm:pt modelId="{7ED6CEC6-1DE4-4300-A6FC-66BAC128A036}" type="parTrans" cxnId="{E17D97AB-7B1E-4F0B-A5F8-207A7B5EC8DE}">
      <dgm:prSet/>
      <dgm:spPr/>
      <dgm:t>
        <a:bodyPr/>
        <a:lstStyle/>
        <a:p>
          <a:endParaRPr lang="id-ID" b="0" cap="none" spc="0">
            <a:ln w="0"/>
            <a:solidFill>
              <a:schemeClr val="tx1"/>
            </a:solidFill>
            <a:effectLst>
              <a:outerShdw blurRad="38100" dist="19050" dir="2700000" algn="tl" rotWithShape="0">
                <a:schemeClr val="dk1">
                  <a:alpha val="40000"/>
                </a:schemeClr>
              </a:outerShdw>
            </a:effectLst>
          </a:endParaRPr>
        </a:p>
      </dgm:t>
    </dgm:pt>
    <dgm:pt modelId="{1A81E93B-EC5E-46A9-9309-69477E803437}" type="sibTrans" cxnId="{E17D97AB-7B1E-4F0B-A5F8-207A7B5EC8DE}">
      <dgm:prSet/>
      <dgm:spPr/>
      <dgm:t>
        <a:bodyPr/>
        <a:lstStyle/>
        <a:p>
          <a:endParaRPr lang="id-ID" b="0" cap="none" spc="0">
            <a:ln w="0"/>
            <a:solidFill>
              <a:schemeClr val="tx1"/>
            </a:solidFill>
            <a:effectLst>
              <a:outerShdw blurRad="38100" dist="19050" dir="2700000" algn="tl" rotWithShape="0">
                <a:schemeClr val="dk1">
                  <a:alpha val="40000"/>
                </a:schemeClr>
              </a:outerShdw>
            </a:effectLst>
          </a:endParaRPr>
        </a:p>
      </dgm:t>
    </dgm:pt>
    <dgm:pt modelId="{7F2D200D-8776-437F-85B1-612F41FCFD0A}">
      <dgm:prSet phldrT="[Text]"/>
      <dgm:spPr/>
      <dgm:t>
        <a:bodyPr/>
        <a:lstStyle/>
        <a:p>
          <a:pPr>
            <a:buNone/>
          </a:pPr>
          <a:r>
            <a:rPr lang="en-US" b="0" cap="none" spc="0" dirty="0">
              <a:ln w="0"/>
              <a:effectLst>
                <a:outerShdw blurRad="38100" dist="19050" dir="2700000" algn="tl" rotWithShape="0">
                  <a:schemeClr val="dk1">
                    <a:alpha val="40000"/>
                  </a:schemeClr>
                </a:outerShdw>
              </a:effectLst>
            </a:rPr>
            <a:t>The procedure for learning to write includes the pre-writing, writing process, and post-writing stages</a:t>
          </a:r>
          <a:r>
            <a:rPr lang="id-ID" b="0" cap="none" spc="0" dirty="0">
              <a:ln w="0"/>
              <a:effectLst>
                <a:outerShdw blurRad="38100" dist="19050" dir="2700000" algn="tl" rotWithShape="0">
                  <a:schemeClr val="dk1">
                    <a:alpha val="40000"/>
                  </a:schemeClr>
                </a:outerShdw>
              </a:effectLst>
            </a:rPr>
            <a:t> (</a:t>
          </a:r>
          <a:r>
            <a:rPr lang="id-ID" b="0" cap="none" spc="0" dirty="0" err="1">
              <a:ln w="0"/>
              <a:effectLst>
                <a:outerShdw blurRad="38100" dist="19050" dir="2700000" algn="tl" rotWithShape="0">
                  <a:schemeClr val="dk1">
                    <a:alpha val="40000"/>
                  </a:schemeClr>
                </a:outerShdw>
              </a:effectLst>
            </a:rPr>
            <a:t>Sorenson</a:t>
          </a:r>
          <a:r>
            <a:rPr lang="id-ID" b="0" cap="none" spc="0" dirty="0">
              <a:ln w="0"/>
              <a:effectLst>
                <a:outerShdw blurRad="38100" dist="19050" dir="2700000" algn="tl" rotWithShape="0">
                  <a:schemeClr val="dk1">
                    <a:alpha val="40000"/>
                  </a:schemeClr>
                </a:outerShdw>
              </a:effectLst>
            </a:rPr>
            <a:t>, 2010).</a:t>
          </a:r>
        </a:p>
      </dgm:t>
    </dgm:pt>
    <dgm:pt modelId="{A87574F0-3C94-427E-94CC-CD3DBB34F594}" type="parTrans" cxnId="{3CD25CD7-E29C-475D-AC24-DBAAFFFF0B1B}">
      <dgm:prSet/>
      <dgm:spPr/>
      <dgm:t>
        <a:bodyPr/>
        <a:lstStyle/>
        <a:p>
          <a:endParaRPr lang="id-ID" b="0" cap="none" spc="0">
            <a:ln w="0"/>
            <a:solidFill>
              <a:schemeClr val="tx1"/>
            </a:solidFill>
            <a:effectLst>
              <a:outerShdw blurRad="38100" dist="19050" dir="2700000" algn="tl" rotWithShape="0">
                <a:schemeClr val="dk1">
                  <a:alpha val="40000"/>
                </a:schemeClr>
              </a:outerShdw>
            </a:effectLst>
          </a:endParaRPr>
        </a:p>
      </dgm:t>
    </dgm:pt>
    <dgm:pt modelId="{1F693312-1AB9-4923-AE66-98902CE71B9B}" type="sibTrans" cxnId="{3CD25CD7-E29C-475D-AC24-DBAAFFFF0B1B}">
      <dgm:prSet/>
      <dgm:spPr/>
      <dgm:t>
        <a:bodyPr/>
        <a:lstStyle/>
        <a:p>
          <a:endParaRPr lang="id-ID" b="0" cap="none" spc="0">
            <a:ln w="0"/>
            <a:solidFill>
              <a:schemeClr val="tx1"/>
            </a:solidFill>
            <a:effectLst>
              <a:outerShdw blurRad="38100" dist="19050" dir="2700000" algn="tl" rotWithShape="0">
                <a:schemeClr val="dk1">
                  <a:alpha val="40000"/>
                </a:schemeClr>
              </a:outerShdw>
            </a:effectLst>
          </a:endParaRPr>
        </a:p>
      </dgm:t>
    </dgm:pt>
    <dgm:pt modelId="{4EC96773-DB35-4C80-8442-59EB75B6AC69}" type="pres">
      <dgm:prSet presAssocID="{32BE9F3A-4ADA-452D-984E-8AF482DD45A3}" presName="Name0" presStyleCnt="0">
        <dgm:presLayoutVars>
          <dgm:chPref val="1"/>
          <dgm:dir/>
          <dgm:animOne val="branch"/>
          <dgm:animLvl val="lvl"/>
          <dgm:resizeHandles/>
        </dgm:presLayoutVars>
      </dgm:prSet>
      <dgm:spPr/>
    </dgm:pt>
    <dgm:pt modelId="{E1E37286-1E0D-4F7D-A03A-B0002D687E86}" type="pres">
      <dgm:prSet presAssocID="{03225442-87FA-4F43-8250-AD8E58D7245C}" presName="vertOne" presStyleCnt="0"/>
      <dgm:spPr/>
    </dgm:pt>
    <dgm:pt modelId="{0F6D1B06-2837-4D3F-9A06-A8F17B5F83E9}" type="pres">
      <dgm:prSet presAssocID="{03225442-87FA-4F43-8250-AD8E58D7245C}" presName="txOne" presStyleLbl="node0" presStyleIdx="0" presStyleCnt="3">
        <dgm:presLayoutVars>
          <dgm:chPref val="3"/>
        </dgm:presLayoutVars>
      </dgm:prSet>
      <dgm:spPr/>
    </dgm:pt>
    <dgm:pt modelId="{3A981BAD-C227-45A0-8DF9-FD3488DDF18D}" type="pres">
      <dgm:prSet presAssocID="{03225442-87FA-4F43-8250-AD8E58D7245C}" presName="horzOne" presStyleCnt="0"/>
      <dgm:spPr/>
    </dgm:pt>
    <dgm:pt modelId="{566C9E8C-447B-4E83-9BB0-9C4FE2D20D85}" type="pres">
      <dgm:prSet presAssocID="{1A81E93B-EC5E-46A9-9309-69477E803437}" presName="sibSpaceOne" presStyleCnt="0"/>
      <dgm:spPr/>
    </dgm:pt>
    <dgm:pt modelId="{461DB421-6794-4C53-AB75-F06433769292}" type="pres">
      <dgm:prSet presAssocID="{8ED00E9C-4232-49F3-84AB-F05F11407937}" presName="vertOne" presStyleCnt="0"/>
      <dgm:spPr/>
    </dgm:pt>
    <dgm:pt modelId="{56B69EC2-820E-475A-AFC7-707D4DA8CFEE}" type="pres">
      <dgm:prSet presAssocID="{8ED00E9C-4232-49F3-84AB-F05F11407937}" presName="txOne" presStyleLbl="node0" presStyleIdx="1" presStyleCnt="3">
        <dgm:presLayoutVars>
          <dgm:chPref val="3"/>
        </dgm:presLayoutVars>
      </dgm:prSet>
      <dgm:spPr/>
    </dgm:pt>
    <dgm:pt modelId="{CA1355F0-ED48-4DA4-BB56-50279EA46635}" type="pres">
      <dgm:prSet presAssocID="{8ED00E9C-4232-49F3-84AB-F05F11407937}" presName="horzOne" presStyleCnt="0"/>
      <dgm:spPr/>
    </dgm:pt>
    <dgm:pt modelId="{E1455962-E90F-4C6A-88A8-764911418D03}" type="pres">
      <dgm:prSet presAssocID="{575BC013-13B1-443F-80FC-9E92937F9B8A}" presName="sibSpaceOne" presStyleCnt="0"/>
      <dgm:spPr/>
    </dgm:pt>
    <dgm:pt modelId="{1B37F34B-0C11-44EF-A1BF-4B0860EAC3D0}" type="pres">
      <dgm:prSet presAssocID="{7F2D200D-8776-437F-85B1-612F41FCFD0A}" presName="vertOne" presStyleCnt="0"/>
      <dgm:spPr/>
    </dgm:pt>
    <dgm:pt modelId="{34F00B49-62E7-4488-BB31-C9E5E116D16C}" type="pres">
      <dgm:prSet presAssocID="{7F2D200D-8776-437F-85B1-612F41FCFD0A}" presName="txOne" presStyleLbl="node0" presStyleIdx="2" presStyleCnt="3">
        <dgm:presLayoutVars>
          <dgm:chPref val="3"/>
        </dgm:presLayoutVars>
      </dgm:prSet>
      <dgm:spPr/>
    </dgm:pt>
    <dgm:pt modelId="{5CBF9A43-F9BC-4B8E-99A7-1BF55DDC4D0D}" type="pres">
      <dgm:prSet presAssocID="{7F2D200D-8776-437F-85B1-612F41FCFD0A}" presName="horzOne" presStyleCnt="0"/>
      <dgm:spPr/>
    </dgm:pt>
  </dgm:ptLst>
  <dgm:cxnLst>
    <dgm:cxn modelId="{12913026-863B-4447-A367-97544AA76BE9}" type="presOf" srcId="{8ED00E9C-4232-49F3-84AB-F05F11407937}" destId="{56B69EC2-820E-475A-AFC7-707D4DA8CFEE}" srcOrd="0" destOrd="0" presId="urn:microsoft.com/office/officeart/2005/8/layout/architecture"/>
    <dgm:cxn modelId="{B488AA3A-6B21-4B82-8007-7C0A6C4E4D17}" type="presOf" srcId="{32BE9F3A-4ADA-452D-984E-8AF482DD45A3}" destId="{4EC96773-DB35-4C80-8442-59EB75B6AC69}" srcOrd="0" destOrd="0" presId="urn:microsoft.com/office/officeart/2005/8/layout/architecture"/>
    <dgm:cxn modelId="{E17D97AB-7B1E-4F0B-A5F8-207A7B5EC8DE}" srcId="{32BE9F3A-4ADA-452D-984E-8AF482DD45A3}" destId="{03225442-87FA-4F43-8250-AD8E58D7245C}" srcOrd="0" destOrd="0" parTransId="{7ED6CEC6-1DE4-4300-A6FC-66BAC128A036}" sibTransId="{1A81E93B-EC5E-46A9-9309-69477E803437}"/>
    <dgm:cxn modelId="{476EBDC9-0EE6-4448-A105-EAEFA5E052EF}" type="presOf" srcId="{7F2D200D-8776-437F-85B1-612F41FCFD0A}" destId="{34F00B49-62E7-4488-BB31-C9E5E116D16C}" srcOrd="0" destOrd="0" presId="urn:microsoft.com/office/officeart/2005/8/layout/architecture"/>
    <dgm:cxn modelId="{3CD25CD7-E29C-475D-AC24-DBAAFFFF0B1B}" srcId="{32BE9F3A-4ADA-452D-984E-8AF482DD45A3}" destId="{7F2D200D-8776-437F-85B1-612F41FCFD0A}" srcOrd="2" destOrd="0" parTransId="{A87574F0-3C94-427E-94CC-CD3DBB34F594}" sibTransId="{1F693312-1AB9-4923-AE66-98902CE71B9B}"/>
    <dgm:cxn modelId="{F5E960E2-37A4-4F6A-9BBE-E76B986C7007}" srcId="{32BE9F3A-4ADA-452D-984E-8AF482DD45A3}" destId="{8ED00E9C-4232-49F3-84AB-F05F11407937}" srcOrd="1" destOrd="0" parTransId="{65FC9011-3FEA-416B-9C5B-C732F3663941}" sibTransId="{575BC013-13B1-443F-80FC-9E92937F9B8A}"/>
    <dgm:cxn modelId="{F43244F4-B128-4785-A24E-B1A1BE5A2926}" type="presOf" srcId="{03225442-87FA-4F43-8250-AD8E58D7245C}" destId="{0F6D1B06-2837-4D3F-9A06-A8F17B5F83E9}" srcOrd="0" destOrd="0" presId="urn:microsoft.com/office/officeart/2005/8/layout/architecture"/>
    <dgm:cxn modelId="{990FD3D7-B67A-4CC1-B7B9-E3CB27F53A2F}" type="presParOf" srcId="{4EC96773-DB35-4C80-8442-59EB75B6AC69}" destId="{E1E37286-1E0D-4F7D-A03A-B0002D687E86}" srcOrd="0" destOrd="0" presId="urn:microsoft.com/office/officeart/2005/8/layout/architecture"/>
    <dgm:cxn modelId="{11AB4445-6375-4753-B019-5B45CB4D4CB1}" type="presParOf" srcId="{E1E37286-1E0D-4F7D-A03A-B0002D687E86}" destId="{0F6D1B06-2837-4D3F-9A06-A8F17B5F83E9}" srcOrd="0" destOrd="0" presId="urn:microsoft.com/office/officeart/2005/8/layout/architecture"/>
    <dgm:cxn modelId="{24C2E707-E50D-43F4-A1F4-A4176CD27538}" type="presParOf" srcId="{E1E37286-1E0D-4F7D-A03A-B0002D687E86}" destId="{3A981BAD-C227-45A0-8DF9-FD3488DDF18D}" srcOrd="1" destOrd="0" presId="urn:microsoft.com/office/officeart/2005/8/layout/architecture"/>
    <dgm:cxn modelId="{6618EAF0-69A0-469A-8141-2B62B5EA701D}" type="presParOf" srcId="{4EC96773-DB35-4C80-8442-59EB75B6AC69}" destId="{566C9E8C-447B-4E83-9BB0-9C4FE2D20D85}" srcOrd="1" destOrd="0" presId="urn:microsoft.com/office/officeart/2005/8/layout/architecture"/>
    <dgm:cxn modelId="{0B2DFA97-F4BA-433F-B4A5-72C872992112}" type="presParOf" srcId="{4EC96773-DB35-4C80-8442-59EB75B6AC69}" destId="{461DB421-6794-4C53-AB75-F06433769292}" srcOrd="2" destOrd="0" presId="urn:microsoft.com/office/officeart/2005/8/layout/architecture"/>
    <dgm:cxn modelId="{8D0C6C41-F047-4184-A247-AA3D9F424658}" type="presParOf" srcId="{461DB421-6794-4C53-AB75-F06433769292}" destId="{56B69EC2-820E-475A-AFC7-707D4DA8CFEE}" srcOrd="0" destOrd="0" presId="urn:microsoft.com/office/officeart/2005/8/layout/architecture"/>
    <dgm:cxn modelId="{F4AC7C83-94BF-4A6D-A8F3-ED7BF70B7500}" type="presParOf" srcId="{461DB421-6794-4C53-AB75-F06433769292}" destId="{CA1355F0-ED48-4DA4-BB56-50279EA46635}" srcOrd="1" destOrd="0" presId="urn:microsoft.com/office/officeart/2005/8/layout/architecture"/>
    <dgm:cxn modelId="{3CF01BA4-4DC9-42FE-8E6E-A35C8B528C23}" type="presParOf" srcId="{4EC96773-DB35-4C80-8442-59EB75B6AC69}" destId="{E1455962-E90F-4C6A-88A8-764911418D03}" srcOrd="3" destOrd="0" presId="urn:microsoft.com/office/officeart/2005/8/layout/architecture"/>
    <dgm:cxn modelId="{C21883C2-0070-4626-8BF3-1B74730ADB9E}" type="presParOf" srcId="{4EC96773-DB35-4C80-8442-59EB75B6AC69}" destId="{1B37F34B-0C11-44EF-A1BF-4B0860EAC3D0}" srcOrd="4" destOrd="0" presId="urn:microsoft.com/office/officeart/2005/8/layout/architecture"/>
    <dgm:cxn modelId="{881DA734-559A-417A-9208-4AB24D8A637A}" type="presParOf" srcId="{1B37F34B-0C11-44EF-A1BF-4B0860EAC3D0}" destId="{34F00B49-62E7-4488-BB31-C9E5E116D16C}" srcOrd="0" destOrd="0" presId="urn:microsoft.com/office/officeart/2005/8/layout/architecture"/>
    <dgm:cxn modelId="{F813BFF7-2E37-4710-AB72-717D5B7D42F6}" type="presParOf" srcId="{1B37F34B-0C11-44EF-A1BF-4B0860EAC3D0}" destId="{5CBF9A43-F9BC-4B8E-99A7-1BF55DDC4D0D}" srcOrd="1" destOrd="0" presId="urn:microsoft.com/office/officeart/2005/8/layout/architecture"/>
  </dgm:cxnLst>
  <dgm:bg/>
  <dgm:whole/>
  <dgm:extLst>
    <a:ext uri="http://schemas.microsoft.com/office/drawing/2008/diagram">
      <dsp:dataModelExt xmlns:dsp="http://schemas.microsoft.com/office/drawing/2008/diagram" relId="rId11" minVer="http://schemas.openxmlformats.org/drawingml/2006/diagram"/>
    </a:ext>
    <a:ext uri="{C62137D5-CB1D-491B-B009-E17868A290BF}">
      <dgm14:recolorImg xmlns:dgm14="http://schemas.microsoft.com/office/drawing/2010/diagram" val="1"/>
    </a:ext>
  </dgm:extLst>
</dgm:dataModel>
</file>

<file path=ppt/diagrams/data4.xml><?xml version="1.0" encoding="utf-8"?>
<dgm:dataModel xmlns:dgm="http://schemas.openxmlformats.org/drawingml/2006/diagram" xmlns:a="http://schemas.openxmlformats.org/drawingml/2006/main">
  <dgm:ptLst>
    <dgm:pt modelId="{A70C545D-1EFF-4E68-926D-6A50FA8608CF}" type="doc">
      <dgm:prSet loTypeId="urn:microsoft.com/office/officeart/2005/8/layout/hList7" loCatId="list" qsTypeId="urn:microsoft.com/office/officeart/2005/8/quickstyle/simple3" qsCatId="simple" csTypeId="urn:microsoft.com/office/officeart/2005/8/colors/colorful4" csCatId="colorful" phldr="1"/>
      <dgm:spPr/>
      <dgm:t>
        <a:bodyPr/>
        <a:lstStyle/>
        <a:p>
          <a:endParaRPr lang="id-ID"/>
        </a:p>
      </dgm:t>
    </dgm:pt>
    <dgm:pt modelId="{A8463137-E70A-483A-B788-6A27D85394D4}">
      <dgm:prSet phldrT="[Text]"/>
      <dgm:spPr/>
      <dgm:t>
        <a:bodyPr/>
        <a:lstStyle/>
        <a:p>
          <a:r>
            <a:rPr lang="en-US" dirty="0"/>
            <a:t>The method used in this research is descriptive qualitative method</a:t>
          </a:r>
          <a:endParaRPr lang="id-ID" dirty="0"/>
        </a:p>
      </dgm:t>
    </dgm:pt>
    <dgm:pt modelId="{1A7B2F31-A660-4A9F-84FB-22FD828A368F}" type="parTrans" cxnId="{5CD159F0-AA50-42C4-97A7-A12269D0FCBA}">
      <dgm:prSet/>
      <dgm:spPr/>
      <dgm:t>
        <a:bodyPr/>
        <a:lstStyle/>
        <a:p>
          <a:endParaRPr lang="id-ID"/>
        </a:p>
      </dgm:t>
    </dgm:pt>
    <dgm:pt modelId="{1B5253D5-CB6A-4400-B661-B5415D203964}" type="sibTrans" cxnId="{5CD159F0-AA50-42C4-97A7-A12269D0FCBA}">
      <dgm:prSet/>
      <dgm:spPr/>
      <dgm:t>
        <a:bodyPr/>
        <a:lstStyle/>
        <a:p>
          <a:endParaRPr lang="id-ID"/>
        </a:p>
      </dgm:t>
    </dgm:pt>
    <dgm:pt modelId="{99EECFFC-5B34-4077-B525-18EC56987448}">
      <dgm:prSet/>
      <dgm:spPr/>
      <dgm:t>
        <a:bodyPr/>
        <a:lstStyle/>
        <a:p>
          <a:r>
            <a:rPr lang="en-US" dirty="0"/>
            <a:t>Sources of data in this study were assessment tools, teachers, and students of SMA Negeri 3 </a:t>
          </a:r>
          <a:r>
            <a:rPr lang="en-US" dirty="0" err="1"/>
            <a:t>Cimahi</a:t>
          </a:r>
          <a:r>
            <a:rPr lang="en-US" dirty="0"/>
            <a:t> who were randomly selected from various backgrounds, interests, readiness, and learning profiles.</a:t>
          </a:r>
          <a:endParaRPr lang="id-ID" dirty="0"/>
        </a:p>
      </dgm:t>
    </dgm:pt>
    <dgm:pt modelId="{5F7BD694-1B54-45E2-8089-48CFDB7D7AA9}" type="parTrans" cxnId="{902616D2-8C77-4EAF-A078-FD4CB2E93B43}">
      <dgm:prSet/>
      <dgm:spPr/>
      <dgm:t>
        <a:bodyPr/>
        <a:lstStyle/>
        <a:p>
          <a:endParaRPr lang="id-ID"/>
        </a:p>
      </dgm:t>
    </dgm:pt>
    <dgm:pt modelId="{55B9B052-2251-4E80-8C87-B0ADCE656D09}" type="sibTrans" cxnId="{902616D2-8C77-4EAF-A078-FD4CB2E93B43}">
      <dgm:prSet/>
      <dgm:spPr/>
      <dgm:t>
        <a:bodyPr/>
        <a:lstStyle/>
        <a:p>
          <a:endParaRPr lang="id-ID"/>
        </a:p>
      </dgm:t>
    </dgm:pt>
    <dgm:pt modelId="{9AC678A3-6D93-47DE-94A0-7E753805F2CA}">
      <dgm:prSet/>
      <dgm:spPr/>
      <dgm:t>
        <a:bodyPr/>
        <a:lstStyle/>
        <a:p>
          <a:r>
            <a:rPr lang="en-US" dirty="0"/>
            <a:t>The research instruments used were observation, interviews and analysis of documentation of differentiation assessment tools</a:t>
          </a:r>
          <a:endParaRPr lang="id-ID" dirty="0"/>
        </a:p>
      </dgm:t>
    </dgm:pt>
    <dgm:pt modelId="{1E737FD6-6EA6-497E-80BD-6B3BD97E6826}" type="parTrans" cxnId="{A56F6A31-7864-4831-BD4C-5ED54274B3D8}">
      <dgm:prSet/>
      <dgm:spPr/>
      <dgm:t>
        <a:bodyPr/>
        <a:lstStyle/>
        <a:p>
          <a:endParaRPr lang="id-ID"/>
        </a:p>
      </dgm:t>
    </dgm:pt>
    <dgm:pt modelId="{523AB88A-F0A7-455D-8706-D24F3E3B0BEF}" type="sibTrans" cxnId="{A56F6A31-7864-4831-BD4C-5ED54274B3D8}">
      <dgm:prSet/>
      <dgm:spPr/>
      <dgm:t>
        <a:bodyPr/>
        <a:lstStyle/>
        <a:p>
          <a:endParaRPr lang="id-ID"/>
        </a:p>
      </dgm:t>
    </dgm:pt>
    <dgm:pt modelId="{07FCAE39-44B0-43A6-85BC-578FF1B743A1}">
      <dgm:prSet/>
      <dgm:spPr/>
      <dgm:t>
        <a:bodyPr/>
        <a:lstStyle/>
        <a:p>
          <a:r>
            <a:rPr lang="en-US" dirty="0"/>
            <a:t>Data were analyzed through reduction, display, and data conclusion stages.</a:t>
          </a:r>
        </a:p>
      </dgm:t>
    </dgm:pt>
    <dgm:pt modelId="{C6EFA55F-18C2-4113-BAF5-4E90590D6C40}" type="parTrans" cxnId="{17890D61-F241-49D6-8AEB-EF60660436AF}">
      <dgm:prSet/>
      <dgm:spPr/>
      <dgm:t>
        <a:bodyPr/>
        <a:lstStyle/>
        <a:p>
          <a:endParaRPr lang="id-ID"/>
        </a:p>
      </dgm:t>
    </dgm:pt>
    <dgm:pt modelId="{73CD06B9-03CE-4417-89EC-45FE8AE14E7A}" type="sibTrans" cxnId="{17890D61-F241-49D6-8AEB-EF60660436AF}">
      <dgm:prSet/>
      <dgm:spPr/>
      <dgm:t>
        <a:bodyPr/>
        <a:lstStyle/>
        <a:p>
          <a:endParaRPr lang="id-ID"/>
        </a:p>
      </dgm:t>
    </dgm:pt>
    <dgm:pt modelId="{4CA3024E-B9ED-4A54-8E9E-060BB0CB4E5B}" type="pres">
      <dgm:prSet presAssocID="{A70C545D-1EFF-4E68-926D-6A50FA8608CF}" presName="Name0" presStyleCnt="0">
        <dgm:presLayoutVars>
          <dgm:dir/>
          <dgm:resizeHandles val="exact"/>
        </dgm:presLayoutVars>
      </dgm:prSet>
      <dgm:spPr/>
    </dgm:pt>
    <dgm:pt modelId="{64965F0B-3705-4186-B87D-C3AA19C9AF1B}" type="pres">
      <dgm:prSet presAssocID="{A70C545D-1EFF-4E68-926D-6A50FA8608CF}" presName="fgShape" presStyleLbl="fgShp" presStyleIdx="0" presStyleCnt="1"/>
      <dgm:spPr/>
    </dgm:pt>
    <dgm:pt modelId="{CA78F7CD-E8D5-48AB-9887-6CBF8A43D7EF}" type="pres">
      <dgm:prSet presAssocID="{A70C545D-1EFF-4E68-926D-6A50FA8608CF}" presName="linComp" presStyleCnt="0"/>
      <dgm:spPr/>
    </dgm:pt>
    <dgm:pt modelId="{0C378381-098F-47A9-9004-AEFAB5428FFE}" type="pres">
      <dgm:prSet presAssocID="{A8463137-E70A-483A-B788-6A27D85394D4}" presName="compNode" presStyleCnt="0"/>
      <dgm:spPr/>
    </dgm:pt>
    <dgm:pt modelId="{F69C22D4-9C9D-458C-90BF-8A23A59105BA}" type="pres">
      <dgm:prSet presAssocID="{A8463137-E70A-483A-B788-6A27D85394D4}" presName="bkgdShape" presStyleLbl="node1" presStyleIdx="0" presStyleCnt="4"/>
      <dgm:spPr/>
    </dgm:pt>
    <dgm:pt modelId="{B9647F7E-0358-4E6F-94FF-73CEF4538CEA}" type="pres">
      <dgm:prSet presAssocID="{A8463137-E70A-483A-B788-6A27D85394D4}" presName="nodeTx" presStyleLbl="node1" presStyleIdx="0" presStyleCnt="4">
        <dgm:presLayoutVars>
          <dgm:bulletEnabled val="1"/>
        </dgm:presLayoutVars>
      </dgm:prSet>
      <dgm:spPr/>
    </dgm:pt>
    <dgm:pt modelId="{D0B46BFC-F2C6-4E8A-B782-76A030C58E7E}" type="pres">
      <dgm:prSet presAssocID="{A8463137-E70A-483A-B788-6A27D85394D4}" presName="invisiNode" presStyleLbl="node1" presStyleIdx="0" presStyleCnt="4"/>
      <dgm:spPr/>
    </dgm:pt>
    <dgm:pt modelId="{B255AE56-050F-4353-9BCE-8482CA8672FE}" type="pres">
      <dgm:prSet presAssocID="{A8463137-E70A-483A-B788-6A27D85394D4}" presName="imagNode" presStyleLbl="fgImgPlace1" presStyleIdx="0" presStyleCnt="4"/>
      <dgm:spPr/>
    </dgm:pt>
    <dgm:pt modelId="{E83C4336-E293-4E79-8157-DAE35D4DF2A2}" type="pres">
      <dgm:prSet presAssocID="{1B5253D5-CB6A-4400-B661-B5415D203964}" presName="sibTrans" presStyleLbl="sibTrans2D1" presStyleIdx="0" presStyleCnt="0"/>
      <dgm:spPr/>
    </dgm:pt>
    <dgm:pt modelId="{6EE21112-B5E4-4405-AFCB-60EC1D15B8E2}" type="pres">
      <dgm:prSet presAssocID="{99EECFFC-5B34-4077-B525-18EC56987448}" presName="compNode" presStyleCnt="0"/>
      <dgm:spPr/>
    </dgm:pt>
    <dgm:pt modelId="{72CB1C8C-12CB-45F3-89FA-58B968F92102}" type="pres">
      <dgm:prSet presAssocID="{99EECFFC-5B34-4077-B525-18EC56987448}" presName="bkgdShape" presStyleLbl="node1" presStyleIdx="1" presStyleCnt="4"/>
      <dgm:spPr/>
    </dgm:pt>
    <dgm:pt modelId="{AB2BCFD7-0DEC-4F48-B20E-42CF39ED1EA9}" type="pres">
      <dgm:prSet presAssocID="{99EECFFC-5B34-4077-B525-18EC56987448}" presName="nodeTx" presStyleLbl="node1" presStyleIdx="1" presStyleCnt="4">
        <dgm:presLayoutVars>
          <dgm:bulletEnabled val="1"/>
        </dgm:presLayoutVars>
      </dgm:prSet>
      <dgm:spPr/>
    </dgm:pt>
    <dgm:pt modelId="{23A6676F-E32A-4514-9488-087497821505}" type="pres">
      <dgm:prSet presAssocID="{99EECFFC-5B34-4077-B525-18EC56987448}" presName="invisiNode" presStyleLbl="node1" presStyleIdx="1" presStyleCnt="4"/>
      <dgm:spPr/>
    </dgm:pt>
    <dgm:pt modelId="{C3ACCFFC-5540-4F9E-9055-FBFB546FB180}" type="pres">
      <dgm:prSet presAssocID="{99EECFFC-5B34-4077-B525-18EC56987448}" presName="imagNode" presStyleLbl="fgImgPlace1" presStyleIdx="1" presStyleCnt="4"/>
      <dgm:spPr/>
    </dgm:pt>
    <dgm:pt modelId="{8A52DD86-ACC2-47D3-B066-92BE7EBEDD61}" type="pres">
      <dgm:prSet presAssocID="{55B9B052-2251-4E80-8C87-B0ADCE656D09}" presName="sibTrans" presStyleLbl="sibTrans2D1" presStyleIdx="0" presStyleCnt="0"/>
      <dgm:spPr/>
    </dgm:pt>
    <dgm:pt modelId="{7BB70B79-09CA-49CB-9B93-5AC006AA6127}" type="pres">
      <dgm:prSet presAssocID="{9AC678A3-6D93-47DE-94A0-7E753805F2CA}" presName="compNode" presStyleCnt="0"/>
      <dgm:spPr/>
    </dgm:pt>
    <dgm:pt modelId="{F4F42B1D-2F53-4B8C-A95B-23A535111C1E}" type="pres">
      <dgm:prSet presAssocID="{9AC678A3-6D93-47DE-94A0-7E753805F2CA}" presName="bkgdShape" presStyleLbl="node1" presStyleIdx="2" presStyleCnt="4"/>
      <dgm:spPr/>
    </dgm:pt>
    <dgm:pt modelId="{4D392057-D902-4434-80FE-ED80F07605FA}" type="pres">
      <dgm:prSet presAssocID="{9AC678A3-6D93-47DE-94A0-7E753805F2CA}" presName="nodeTx" presStyleLbl="node1" presStyleIdx="2" presStyleCnt="4">
        <dgm:presLayoutVars>
          <dgm:bulletEnabled val="1"/>
        </dgm:presLayoutVars>
      </dgm:prSet>
      <dgm:spPr/>
    </dgm:pt>
    <dgm:pt modelId="{31805F68-F430-4792-A5C9-D76F3D83F40F}" type="pres">
      <dgm:prSet presAssocID="{9AC678A3-6D93-47DE-94A0-7E753805F2CA}" presName="invisiNode" presStyleLbl="node1" presStyleIdx="2" presStyleCnt="4"/>
      <dgm:spPr/>
    </dgm:pt>
    <dgm:pt modelId="{BBB2AF44-ECE4-4C94-836E-E73F8E7C93B3}" type="pres">
      <dgm:prSet presAssocID="{9AC678A3-6D93-47DE-94A0-7E753805F2CA}" presName="imagNode" presStyleLbl="fgImgPlace1" presStyleIdx="2" presStyleCnt="4"/>
      <dgm:spPr/>
    </dgm:pt>
    <dgm:pt modelId="{7847218C-4CEB-4B77-9A76-48A39CF8AE5D}" type="pres">
      <dgm:prSet presAssocID="{523AB88A-F0A7-455D-8706-D24F3E3B0BEF}" presName="sibTrans" presStyleLbl="sibTrans2D1" presStyleIdx="0" presStyleCnt="0"/>
      <dgm:spPr/>
    </dgm:pt>
    <dgm:pt modelId="{88201C3D-10CA-41A8-937F-C25014585C5C}" type="pres">
      <dgm:prSet presAssocID="{07FCAE39-44B0-43A6-85BC-578FF1B743A1}" presName="compNode" presStyleCnt="0"/>
      <dgm:spPr/>
    </dgm:pt>
    <dgm:pt modelId="{482A7706-E70B-4A55-A74C-41220031DFE2}" type="pres">
      <dgm:prSet presAssocID="{07FCAE39-44B0-43A6-85BC-578FF1B743A1}" presName="bkgdShape" presStyleLbl="node1" presStyleIdx="3" presStyleCnt="4"/>
      <dgm:spPr/>
    </dgm:pt>
    <dgm:pt modelId="{B8C05F09-4D53-4EAB-8D02-48D008DDB4CE}" type="pres">
      <dgm:prSet presAssocID="{07FCAE39-44B0-43A6-85BC-578FF1B743A1}" presName="nodeTx" presStyleLbl="node1" presStyleIdx="3" presStyleCnt="4">
        <dgm:presLayoutVars>
          <dgm:bulletEnabled val="1"/>
        </dgm:presLayoutVars>
      </dgm:prSet>
      <dgm:spPr/>
    </dgm:pt>
    <dgm:pt modelId="{FCDAE230-0D49-439A-95D9-C8D9C45A5353}" type="pres">
      <dgm:prSet presAssocID="{07FCAE39-44B0-43A6-85BC-578FF1B743A1}" presName="invisiNode" presStyleLbl="node1" presStyleIdx="3" presStyleCnt="4"/>
      <dgm:spPr/>
    </dgm:pt>
    <dgm:pt modelId="{795B76A9-3120-4546-A2BC-0DBE4DDFC002}" type="pres">
      <dgm:prSet presAssocID="{07FCAE39-44B0-43A6-85BC-578FF1B743A1}" presName="imagNode" presStyleLbl="fgImgPlace1" presStyleIdx="3" presStyleCnt="4"/>
      <dgm:spPr/>
    </dgm:pt>
  </dgm:ptLst>
  <dgm:cxnLst>
    <dgm:cxn modelId="{895B0B19-E599-486F-ACA8-707947DDD08A}" type="presOf" srcId="{55B9B052-2251-4E80-8C87-B0ADCE656D09}" destId="{8A52DD86-ACC2-47D3-B066-92BE7EBEDD61}" srcOrd="0" destOrd="0" presId="urn:microsoft.com/office/officeart/2005/8/layout/hList7"/>
    <dgm:cxn modelId="{A56F6A31-7864-4831-BD4C-5ED54274B3D8}" srcId="{A70C545D-1EFF-4E68-926D-6A50FA8608CF}" destId="{9AC678A3-6D93-47DE-94A0-7E753805F2CA}" srcOrd="2" destOrd="0" parTransId="{1E737FD6-6EA6-497E-80BD-6B3BD97E6826}" sibTransId="{523AB88A-F0A7-455D-8706-D24F3E3B0BEF}"/>
    <dgm:cxn modelId="{17890D61-F241-49D6-8AEB-EF60660436AF}" srcId="{A70C545D-1EFF-4E68-926D-6A50FA8608CF}" destId="{07FCAE39-44B0-43A6-85BC-578FF1B743A1}" srcOrd="3" destOrd="0" parTransId="{C6EFA55F-18C2-4113-BAF5-4E90590D6C40}" sibTransId="{73CD06B9-03CE-4417-89EC-45FE8AE14E7A}"/>
    <dgm:cxn modelId="{BD218446-6AA5-47C5-A9CE-31FD65D414A3}" type="presOf" srcId="{07FCAE39-44B0-43A6-85BC-578FF1B743A1}" destId="{482A7706-E70B-4A55-A74C-41220031DFE2}" srcOrd="0" destOrd="0" presId="urn:microsoft.com/office/officeart/2005/8/layout/hList7"/>
    <dgm:cxn modelId="{1BF4D246-1896-4AD6-9C93-7FEB8E745629}" type="presOf" srcId="{07FCAE39-44B0-43A6-85BC-578FF1B743A1}" destId="{B8C05F09-4D53-4EAB-8D02-48D008DDB4CE}" srcOrd="1" destOrd="0" presId="urn:microsoft.com/office/officeart/2005/8/layout/hList7"/>
    <dgm:cxn modelId="{74AB836D-E58E-45BC-B537-D1617B4CFCDF}" type="presOf" srcId="{523AB88A-F0A7-455D-8706-D24F3E3B0BEF}" destId="{7847218C-4CEB-4B77-9A76-48A39CF8AE5D}" srcOrd="0" destOrd="0" presId="urn:microsoft.com/office/officeart/2005/8/layout/hList7"/>
    <dgm:cxn modelId="{28C5BF4F-8E2E-406C-B79D-3828840365A8}" type="presOf" srcId="{9AC678A3-6D93-47DE-94A0-7E753805F2CA}" destId="{4D392057-D902-4434-80FE-ED80F07605FA}" srcOrd="1" destOrd="0" presId="urn:microsoft.com/office/officeart/2005/8/layout/hList7"/>
    <dgm:cxn modelId="{70DFB793-82F3-4696-8EF4-2DC4EB792DD0}" type="presOf" srcId="{A8463137-E70A-483A-B788-6A27D85394D4}" destId="{B9647F7E-0358-4E6F-94FF-73CEF4538CEA}" srcOrd="1" destOrd="0" presId="urn:microsoft.com/office/officeart/2005/8/layout/hList7"/>
    <dgm:cxn modelId="{FDA024B1-F5A3-4132-BD74-D80E76DE6E8C}" type="presOf" srcId="{99EECFFC-5B34-4077-B525-18EC56987448}" destId="{AB2BCFD7-0DEC-4F48-B20E-42CF39ED1EA9}" srcOrd="1" destOrd="0" presId="urn:microsoft.com/office/officeart/2005/8/layout/hList7"/>
    <dgm:cxn modelId="{C04ECCB4-A1CA-40B1-9B9D-FFB75786A1B4}" type="presOf" srcId="{99EECFFC-5B34-4077-B525-18EC56987448}" destId="{72CB1C8C-12CB-45F3-89FA-58B968F92102}" srcOrd="0" destOrd="0" presId="urn:microsoft.com/office/officeart/2005/8/layout/hList7"/>
    <dgm:cxn modelId="{BB60B3C1-6A5E-40FC-8D9B-46FD754DD273}" type="presOf" srcId="{1B5253D5-CB6A-4400-B661-B5415D203964}" destId="{E83C4336-E293-4E79-8157-DAE35D4DF2A2}" srcOrd="0" destOrd="0" presId="urn:microsoft.com/office/officeart/2005/8/layout/hList7"/>
    <dgm:cxn modelId="{51B3F3C6-8E59-4BDA-9B88-D22E514262BD}" type="presOf" srcId="{9AC678A3-6D93-47DE-94A0-7E753805F2CA}" destId="{F4F42B1D-2F53-4B8C-A95B-23A535111C1E}" srcOrd="0" destOrd="0" presId="urn:microsoft.com/office/officeart/2005/8/layout/hList7"/>
    <dgm:cxn modelId="{902616D2-8C77-4EAF-A078-FD4CB2E93B43}" srcId="{A70C545D-1EFF-4E68-926D-6A50FA8608CF}" destId="{99EECFFC-5B34-4077-B525-18EC56987448}" srcOrd="1" destOrd="0" parTransId="{5F7BD694-1B54-45E2-8089-48CFDB7D7AA9}" sibTransId="{55B9B052-2251-4E80-8C87-B0ADCE656D09}"/>
    <dgm:cxn modelId="{5CD159F0-AA50-42C4-97A7-A12269D0FCBA}" srcId="{A70C545D-1EFF-4E68-926D-6A50FA8608CF}" destId="{A8463137-E70A-483A-B788-6A27D85394D4}" srcOrd="0" destOrd="0" parTransId="{1A7B2F31-A660-4A9F-84FB-22FD828A368F}" sibTransId="{1B5253D5-CB6A-4400-B661-B5415D203964}"/>
    <dgm:cxn modelId="{0A03E5FB-1D0D-40F5-95DF-716BA225F2D1}" type="presOf" srcId="{A70C545D-1EFF-4E68-926D-6A50FA8608CF}" destId="{4CA3024E-B9ED-4A54-8E9E-060BB0CB4E5B}" srcOrd="0" destOrd="0" presId="urn:microsoft.com/office/officeart/2005/8/layout/hList7"/>
    <dgm:cxn modelId="{C37B18FC-42D7-48AB-B264-D13CFB88E491}" type="presOf" srcId="{A8463137-E70A-483A-B788-6A27D85394D4}" destId="{F69C22D4-9C9D-458C-90BF-8A23A59105BA}" srcOrd="0" destOrd="0" presId="urn:microsoft.com/office/officeart/2005/8/layout/hList7"/>
    <dgm:cxn modelId="{96667AC1-3FF0-4E96-8928-84A649B5E020}" type="presParOf" srcId="{4CA3024E-B9ED-4A54-8E9E-060BB0CB4E5B}" destId="{64965F0B-3705-4186-B87D-C3AA19C9AF1B}" srcOrd="0" destOrd="0" presId="urn:microsoft.com/office/officeart/2005/8/layout/hList7"/>
    <dgm:cxn modelId="{470312FC-E2AD-4F59-AB3E-1EC47BBFD21E}" type="presParOf" srcId="{4CA3024E-B9ED-4A54-8E9E-060BB0CB4E5B}" destId="{CA78F7CD-E8D5-48AB-9887-6CBF8A43D7EF}" srcOrd="1" destOrd="0" presId="urn:microsoft.com/office/officeart/2005/8/layout/hList7"/>
    <dgm:cxn modelId="{29EF5A85-D5B9-4394-B2F8-4E8F399B7AFA}" type="presParOf" srcId="{CA78F7CD-E8D5-48AB-9887-6CBF8A43D7EF}" destId="{0C378381-098F-47A9-9004-AEFAB5428FFE}" srcOrd="0" destOrd="0" presId="urn:microsoft.com/office/officeart/2005/8/layout/hList7"/>
    <dgm:cxn modelId="{80826447-8D5E-47A6-BFAB-1ECCE33267C8}" type="presParOf" srcId="{0C378381-098F-47A9-9004-AEFAB5428FFE}" destId="{F69C22D4-9C9D-458C-90BF-8A23A59105BA}" srcOrd="0" destOrd="0" presId="urn:microsoft.com/office/officeart/2005/8/layout/hList7"/>
    <dgm:cxn modelId="{F4EF13B6-8551-4556-9144-1AE5AD736DF3}" type="presParOf" srcId="{0C378381-098F-47A9-9004-AEFAB5428FFE}" destId="{B9647F7E-0358-4E6F-94FF-73CEF4538CEA}" srcOrd="1" destOrd="0" presId="urn:microsoft.com/office/officeart/2005/8/layout/hList7"/>
    <dgm:cxn modelId="{57DE2B92-412C-4F99-8D2E-4034F6CE2E8C}" type="presParOf" srcId="{0C378381-098F-47A9-9004-AEFAB5428FFE}" destId="{D0B46BFC-F2C6-4E8A-B782-76A030C58E7E}" srcOrd="2" destOrd="0" presId="urn:microsoft.com/office/officeart/2005/8/layout/hList7"/>
    <dgm:cxn modelId="{EA3AC7D5-0A1C-4DD1-A4B8-0BD648DEA61A}" type="presParOf" srcId="{0C378381-098F-47A9-9004-AEFAB5428FFE}" destId="{B255AE56-050F-4353-9BCE-8482CA8672FE}" srcOrd="3" destOrd="0" presId="urn:microsoft.com/office/officeart/2005/8/layout/hList7"/>
    <dgm:cxn modelId="{C036D49F-BF8C-49B3-B8C4-3AD5B263865D}" type="presParOf" srcId="{CA78F7CD-E8D5-48AB-9887-6CBF8A43D7EF}" destId="{E83C4336-E293-4E79-8157-DAE35D4DF2A2}" srcOrd="1" destOrd="0" presId="urn:microsoft.com/office/officeart/2005/8/layout/hList7"/>
    <dgm:cxn modelId="{246B97CF-014F-48C3-95F0-CA7F4ED6A271}" type="presParOf" srcId="{CA78F7CD-E8D5-48AB-9887-6CBF8A43D7EF}" destId="{6EE21112-B5E4-4405-AFCB-60EC1D15B8E2}" srcOrd="2" destOrd="0" presId="urn:microsoft.com/office/officeart/2005/8/layout/hList7"/>
    <dgm:cxn modelId="{0EE39DF0-2912-4C62-9677-8F27E9935255}" type="presParOf" srcId="{6EE21112-B5E4-4405-AFCB-60EC1D15B8E2}" destId="{72CB1C8C-12CB-45F3-89FA-58B968F92102}" srcOrd="0" destOrd="0" presId="urn:microsoft.com/office/officeart/2005/8/layout/hList7"/>
    <dgm:cxn modelId="{304EEB98-002E-4440-9BF6-6FF5F2AB0A2A}" type="presParOf" srcId="{6EE21112-B5E4-4405-AFCB-60EC1D15B8E2}" destId="{AB2BCFD7-0DEC-4F48-B20E-42CF39ED1EA9}" srcOrd="1" destOrd="0" presId="urn:microsoft.com/office/officeart/2005/8/layout/hList7"/>
    <dgm:cxn modelId="{9C0E642E-0309-4EBD-95A1-A649C5856844}" type="presParOf" srcId="{6EE21112-B5E4-4405-AFCB-60EC1D15B8E2}" destId="{23A6676F-E32A-4514-9488-087497821505}" srcOrd="2" destOrd="0" presId="urn:microsoft.com/office/officeart/2005/8/layout/hList7"/>
    <dgm:cxn modelId="{403BAA70-4DF1-4F33-88C9-32BEF429FB32}" type="presParOf" srcId="{6EE21112-B5E4-4405-AFCB-60EC1D15B8E2}" destId="{C3ACCFFC-5540-4F9E-9055-FBFB546FB180}" srcOrd="3" destOrd="0" presId="urn:microsoft.com/office/officeart/2005/8/layout/hList7"/>
    <dgm:cxn modelId="{223D1D3A-65F3-4641-B34C-DFEB48C125E7}" type="presParOf" srcId="{CA78F7CD-E8D5-48AB-9887-6CBF8A43D7EF}" destId="{8A52DD86-ACC2-47D3-B066-92BE7EBEDD61}" srcOrd="3" destOrd="0" presId="urn:microsoft.com/office/officeart/2005/8/layout/hList7"/>
    <dgm:cxn modelId="{4020F23E-9C6B-4ACB-9F9D-2AE62E6289FF}" type="presParOf" srcId="{CA78F7CD-E8D5-48AB-9887-6CBF8A43D7EF}" destId="{7BB70B79-09CA-49CB-9B93-5AC006AA6127}" srcOrd="4" destOrd="0" presId="urn:microsoft.com/office/officeart/2005/8/layout/hList7"/>
    <dgm:cxn modelId="{D39E6F4B-4322-4DEC-B15B-7913B47F2034}" type="presParOf" srcId="{7BB70B79-09CA-49CB-9B93-5AC006AA6127}" destId="{F4F42B1D-2F53-4B8C-A95B-23A535111C1E}" srcOrd="0" destOrd="0" presId="urn:microsoft.com/office/officeart/2005/8/layout/hList7"/>
    <dgm:cxn modelId="{58DD0EE1-3218-4F45-B595-B239F0A89375}" type="presParOf" srcId="{7BB70B79-09CA-49CB-9B93-5AC006AA6127}" destId="{4D392057-D902-4434-80FE-ED80F07605FA}" srcOrd="1" destOrd="0" presId="urn:microsoft.com/office/officeart/2005/8/layout/hList7"/>
    <dgm:cxn modelId="{86CB74A4-E8FE-457A-844E-F261B72C9310}" type="presParOf" srcId="{7BB70B79-09CA-49CB-9B93-5AC006AA6127}" destId="{31805F68-F430-4792-A5C9-D76F3D83F40F}" srcOrd="2" destOrd="0" presId="urn:microsoft.com/office/officeart/2005/8/layout/hList7"/>
    <dgm:cxn modelId="{CDDC2297-737B-4A65-863F-90A41CB6433F}" type="presParOf" srcId="{7BB70B79-09CA-49CB-9B93-5AC006AA6127}" destId="{BBB2AF44-ECE4-4C94-836E-E73F8E7C93B3}" srcOrd="3" destOrd="0" presId="urn:microsoft.com/office/officeart/2005/8/layout/hList7"/>
    <dgm:cxn modelId="{6E7F4175-1CDD-4CE3-89EB-63D0D409963F}" type="presParOf" srcId="{CA78F7CD-E8D5-48AB-9887-6CBF8A43D7EF}" destId="{7847218C-4CEB-4B77-9A76-48A39CF8AE5D}" srcOrd="5" destOrd="0" presId="urn:microsoft.com/office/officeart/2005/8/layout/hList7"/>
    <dgm:cxn modelId="{8D032385-2485-4F60-9228-51015B0D878C}" type="presParOf" srcId="{CA78F7CD-E8D5-48AB-9887-6CBF8A43D7EF}" destId="{88201C3D-10CA-41A8-937F-C25014585C5C}" srcOrd="6" destOrd="0" presId="urn:microsoft.com/office/officeart/2005/8/layout/hList7"/>
    <dgm:cxn modelId="{8A097021-3C23-43FE-AFE5-6282112A5FD4}" type="presParOf" srcId="{88201C3D-10CA-41A8-937F-C25014585C5C}" destId="{482A7706-E70B-4A55-A74C-41220031DFE2}" srcOrd="0" destOrd="0" presId="urn:microsoft.com/office/officeart/2005/8/layout/hList7"/>
    <dgm:cxn modelId="{E28BD253-C31C-4264-8E41-25605C1CC8F9}" type="presParOf" srcId="{88201C3D-10CA-41A8-937F-C25014585C5C}" destId="{B8C05F09-4D53-4EAB-8D02-48D008DDB4CE}" srcOrd="1" destOrd="0" presId="urn:microsoft.com/office/officeart/2005/8/layout/hList7"/>
    <dgm:cxn modelId="{5878863D-AD54-4EA0-A997-5467B575CB49}" type="presParOf" srcId="{88201C3D-10CA-41A8-937F-C25014585C5C}" destId="{FCDAE230-0D49-439A-95D9-C8D9C45A5353}" srcOrd="2" destOrd="0" presId="urn:microsoft.com/office/officeart/2005/8/layout/hList7"/>
    <dgm:cxn modelId="{E85DEC05-29B4-4BE8-8574-FA8B4D5E70C9}" type="presParOf" srcId="{88201C3D-10CA-41A8-937F-C25014585C5C}" destId="{795B76A9-3120-4546-A2BC-0DBE4DDFC002}" srcOrd="3"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83EB3D4-079A-4E85-B262-29CE6D7D246D}" type="doc">
      <dgm:prSet loTypeId="urn:microsoft.com/office/officeart/2009/3/layout/SubStepProcess" loCatId="process" qsTypeId="urn:microsoft.com/office/officeart/2005/8/quickstyle/simple3" qsCatId="simple" csTypeId="urn:microsoft.com/office/officeart/2005/8/colors/colorful4" csCatId="colorful" phldr="1"/>
      <dgm:spPr/>
    </dgm:pt>
    <dgm:pt modelId="{7AEE1796-53FD-4693-816E-E30EE9EE359E}">
      <dgm:prSet phldrT="[Text]"/>
      <dgm:spPr/>
      <dgm:t>
        <a:bodyPr/>
        <a:lstStyle/>
        <a:p>
          <a:pPr>
            <a:buNone/>
          </a:pPr>
          <a:r>
            <a:rPr lang="id-ID" dirty="0" err="1">
              <a:solidFill>
                <a:schemeClr val="tx1"/>
              </a:solidFill>
            </a:rPr>
            <a:t>Curriculum</a:t>
          </a:r>
          <a:r>
            <a:rPr lang="id-ID" dirty="0">
              <a:solidFill>
                <a:schemeClr val="tx1"/>
              </a:solidFill>
            </a:rPr>
            <a:t> </a:t>
          </a:r>
          <a:r>
            <a:rPr lang="id-ID" dirty="0" err="1">
              <a:solidFill>
                <a:schemeClr val="tx1"/>
              </a:solidFill>
            </a:rPr>
            <a:t>Analysis</a:t>
          </a:r>
          <a:endParaRPr lang="id-ID" dirty="0">
            <a:solidFill>
              <a:schemeClr val="tx1"/>
            </a:solidFill>
          </a:endParaRPr>
        </a:p>
      </dgm:t>
    </dgm:pt>
    <dgm:pt modelId="{14E40513-6B3C-4030-A138-BB1EA79EAC71}" type="parTrans" cxnId="{BB35E6C5-37CF-47D9-83CD-FD06E998CF05}">
      <dgm:prSet/>
      <dgm:spPr/>
      <dgm:t>
        <a:bodyPr/>
        <a:lstStyle/>
        <a:p>
          <a:endParaRPr lang="id-ID">
            <a:solidFill>
              <a:schemeClr val="bg1"/>
            </a:solidFill>
          </a:endParaRPr>
        </a:p>
      </dgm:t>
    </dgm:pt>
    <dgm:pt modelId="{4991D43D-4228-4B0A-BF1F-0EA64B9F7EFC}" type="sibTrans" cxnId="{BB35E6C5-37CF-47D9-83CD-FD06E998CF05}">
      <dgm:prSet/>
      <dgm:spPr/>
      <dgm:t>
        <a:bodyPr/>
        <a:lstStyle/>
        <a:p>
          <a:endParaRPr lang="id-ID">
            <a:solidFill>
              <a:schemeClr val="bg1"/>
            </a:solidFill>
          </a:endParaRPr>
        </a:p>
      </dgm:t>
    </dgm:pt>
    <dgm:pt modelId="{94113679-2535-4C1B-BEA3-5E7254CBB6DA}">
      <dgm:prSet/>
      <dgm:spPr/>
      <dgm:t>
        <a:bodyPr/>
        <a:lstStyle/>
        <a:p>
          <a:pPr>
            <a:buNone/>
          </a:pPr>
          <a:r>
            <a:rPr lang="en-US" dirty="0">
              <a:solidFill>
                <a:schemeClr val="bg1"/>
              </a:solidFill>
            </a:rPr>
            <a:t>Competence (Attitudes, Knowledge, and Skills)</a:t>
          </a:r>
          <a:endParaRPr lang="id-ID" dirty="0">
            <a:solidFill>
              <a:schemeClr val="bg1"/>
            </a:solidFill>
          </a:endParaRPr>
        </a:p>
      </dgm:t>
    </dgm:pt>
    <dgm:pt modelId="{78C7CEE9-F26B-4A6B-ADFA-CBF5C20D0DB2}" type="parTrans" cxnId="{4BAA681F-8C9C-41B2-9498-8526F1F520D1}">
      <dgm:prSet/>
      <dgm:spPr/>
      <dgm:t>
        <a:bodyPr/>
        <a:lstStyle/>
        <a:p>
          <a:endParaRPr lang="id-ID">
            <a:solidFill>
              <a:schemeClr val="bg1"/>
            </a:solidFill>
          </a:endParaRPr>
        </a:p>
      </dgm:t>
    </dgm:pt>
    <dgm:pt modelId="{0398F68A-7D3F-454F-8946-D8F7FF7939EA}" type="sibTrans" cxnId="{4BAA681F-8C9C-41B2-9498-8526F1F520D1}">
      <dgm:prSet/>
      <dgm:spPr/>
      <dgm:t>
        <a:bodyPr/>
        <a:lstStyle/>
        <a:p>
          <a:endParaRPr lang="id-ID">
            <a:solidFill>
              <a:schemeClr val="bg1"/>
            </a:solidFill>
          </a:endParaRPr>
        </a:p>
      </dgm:t>
    </dgm:pt>
    <dgm:pt modelId="{05DC0B80-D0DD-4570-AE0D-8F55DCD16FC7}">
      <dgm:prSet/>
      <dgm:spPr/>
      <dgm:t>
        <a:bodyPr/>
        <a:lstStyle/>
        <a:p>
          <a:pPr>
            <a:buNone/>
          </a:pPr>
          <a:r>
            <a:rPr lang="id-ID" dirty="0" err="1">
              <a:solidFill>
                <a:schemeClr val="tx1"/>
              </a:solidFill>
            </a:rPr>
            <a:t>Determination</a:t>
          </a:r>
          <a:r>
            <a:rPr lang="id-ID" dirty="0">
              <a:solidFill>
                <a:schemeClr val="tx1"/>
              </a:solidFill>
            </a:rPr>
            <a:t> </a:t>
          </a:r>
          <a:r>
            <a:rPr lang="id-ID" dirty="0" err="1">
              <a:solidFill>
                <a:schemeClr val="tx1"/>
              </a:solidFill>
            </a:rPr>
            <a:t>of</a:t>
          </a:r>
          <a:r>
            <a:rPr lang="id-ID" dirty="0">
              <a:solidFill>
                <a:schemeClr val="tx1"/>
              </a:solidFill>
            </a:rPr>
            <a:t> </a:t>
          </a:r>
          <a:r>
            <a:rPr lang="id-ID" dirty="0" err="1">
              <a:solidFill>
                <a:schemeClr val="tx1"/>
              </a:solidFill>
            </a:rPr>
            <a:t>assessment</a:t>
          </a:r>
          <a:r>
            <a:rPr lang="id-ID" dirty="0">
              <a:solidFill>
                <a:schemeClr val="tx1"/>
              </a:solidFill>
            </a:rPr>
            <a:t> </a:t>
          </a:r>
          <a:r>
            <a:rPr lang="id-ID" dirty="0" err="1">
              <a:solidFill>
                <a:schemeClr val="tx1"/>
              </a:solidFill>
            </a:rPr>
            <a:t>criteria</a:t>
          </a:r>
          <a:endParaRPr lang="id-ID" dirty="0">
            <a:solidFill>
              <a:schemeClr val="tx1"/>
            </a:solidFill>
          </a:endParaRPr>
        </a:p>
      </dgm:t>
    </dgm:pt>
    <dgm:pt modelId="{7D371C10-66EB-4F7F-AC8A-BEC7F8B6F5ED}" type="parTrans" cxnId="{E231B6A9-CEA4-4995-88A7-83EF2969A468}">
      <dgm:prSet/>
      <dgm:spPr/>
      <dgm:t>
        <a:bodyPr/>
        <a:lstStyle/>
        <a:p>
          <a:endParaRPr lang="id-ID">
            <a:solidFill>
              <a:schemeClr val="bg1"/>
            </a:solidFill>
          </a:endParaRPr>
        </a:p>
      </dgm:t>
    </dgm:pt>
    <dgm:pt modelId="{FC4CFC01-6EB2-4061-B0FC-3DF956CF2439}" type="sibTrans" cxnId="{E231B6A9-CEA4-4995-88A7-83EF2969A468}">
      <dgm:prSet/>
      <dgm:spPr/>
      <dgm:t>
        <a:bodyPr/>
        <a:lstStyle/>
        <a:p>
          <a:endParaRPr lang="id-ID">
            <a:solidFill>
              <a:schemeClr val="bg1"/>
            </a:solidFill>
          </a:endParaRPr>
        </a:p>
      </dgm:t>
    </dgm:pt>
    <dgm:pt modelId="{66EE5762-F3D0-4AB9-B24F-8409C3C617C6}">
      <dgm:prSet/>
      <dgm:spPr/>
      <dgm:t>
        <a:bodyPr/>
        <a:lstStyle/>
        <a:p>
          <a:pPr>
            <a:buNone/>
          </a:pPr>
          <a:r>
            <a:rPr lang="id-ID" dirty="0">
              <a:solidFill>
                <a:schemeClr val="bg1"/>
              </a:solidFill>
            </a:rPr>
            <a:t>Content</a:t>
          </a:r>
        </a:p>
      </dgm:t>
    </dgm:pt>
    <dgm:pt modelId="{D2B3D7FF-5349-4FCB-88BF-D4A08A0BDB12}" type="parTrans" cxnId="{7C78B8ED-0F4C-45E1-A813-1FFA82D28E8B}">
      <dgm:prSet/>
      <dgm:spPr/>
      <dgm:t>
        <a:bodyPr/>
        <a:lstStyle/>
        <a:p>
          <a:endParaRPr lang="id-ID">
            <a:solidFill>
              <a:schemeClr val="bg1"/>
            </a:solidFill>
          </a:endParaRPr>
        </a:p>
      </dgm:t>
    </dgm:pt>
    <dgm:pt modelId="{E90124FB-8B09-4944-BD74-77CCE27F8F6A}" type="sibTrans" cxnId="{7C78B8ED-0F4C-45E1-A813-1FFA82D28E8B}">
      <dgm:prSet/>
      <dgm:spPr/>
      <dgm:t>
        <a:bodyPr/>
        <a:lstStyle/>
        <a:p>
          <a:endParaRPr lang="id-ID">
            <a:solidFill>
              <a:schemeClr val="bg1"/>
            </a:solidFill>
          </a:endParaRPr>
        </a:p>
      </dgm:t>
    </dgm:pt>
    <dgm:pt modelId="{737CA724-5672-4BDD-AD9B-2AE0333CD0CD}">
      <dgm:prSet/>
      <dgm:spPr/>
      <dgm:t>
        <a:bodyPr/>
        <a:lstStyle/>
        <a:p>
          <a:pPr>
            <a:buNone/>
          </a:pPr>
          <a:r>
            <a:rPr lang="id-ID" dirty="0">
              <a:solidFill>
                <a:schemeClr val="bg1"/>
              </a:solidFill>
            </a:rPr>
            <a:t>Process</a:t>
          </a:r>
        </a:p>
      </dgm:t>
    </dgm:pt>
    <dgm:pt modelId="{B921AE66-7F63-4F32-B445-3730D98FE209}" type="parTrans" cxnId="{1C5A4FE3-80AB-456D-BA47-EEFD6F978A90}">
      <dgm:prSet/>
      <dgm:spPr/>
      <dgm:t>
        <a:bodyPr/>
        <a:lstStyle/>
        <a:p>
          <a:endParaRPr lang="id-ID">
            <a:solidFill>
              <a:schemeClr val="bg1"/>
            </a:solidFill>
          </a:endParaRPr>
        </a:p>
      </dgm:t>
    </dgm:pt>
    <dgm:pt modelId="{D1A4760A-8379-4562-BA7B-DF7B9F848266}" type="sibTrans" cxnId="{1C5A4FE3-80AB-456D-BA47-EEFD6F978A90}">
      <dgm:prSet/>
      <dgm:spPr/>
      <dgm:t>
        <a:bodyPr/>
        <a:lstStyle/>
        <a:p>
          <a:endParaRPr lang="id-ID">
            <a:solidFill>
              <a:schemeClr val="bg1"/>
            </a:solidFill>
          </a:endParaRPr>
        </a:p>
      </dgm:t>
    </dgm:pt>
    <dgm:pt modelId="{3981B1A7-D698-4157-B28D-DEA1CB1CE441}">
      <dgm:prSet/>
      <dgm:spPr/>
      <dgm:t>
        <a:bodyPr/>
        <a:lstStyle/>
        <a:p>
          <a:pPr>
            <a:buNone/>
          </a:pPr>
          <a:r>
            <a:rPr lang="id-ID" dirty="0">
              <a:solidFill>
                <a:schemeClr val="bg1"/>
              </a:solidFill>
            </a:rPr>
            <a:t>Product</a:t>
          </a:r>
        </a:p>
      </dgm:t>
    </dgm:pt>
    <dgm:pt modelId="{1C50D164-B7FF-427A-BE5D-B242233FA798}" type="parTrans" cxnId="{C5AC2996-A49B-4C25-84B1-42EB776D684C}">
      <dgm:prSet/>
      <dgm:spPr/>
      <dgm:t>
        <a:bodyPr/>
        <a:lstStyle/>
        <a:p>
          <a:endParaRPr lang="id-ID">
            <a:solidFill>
              <a:schemeClr val="bg1"/>
            </a:solidFill>
          </a:endParaRPr>
        </a:p>
      </dgm:t>
    </dgm:pt>
    <dgm:pt modelId="{8F69B9B2-4BA6-43D0-B198-EBD007FCCF18}" type="sibTrans" cxnId="{C5AC2996-A49B-4C25-84B1-42EB776D684C}">
      <dgm:prSet/>
      <dgm:spPr/>
      <dgm:t>
        <a:bodyPr/>
        <a:lstStyle/>
        <a:p>
          <a:endParaRPr lang="id-ID">
            <a:solidFill>
              <a:schemeClr val="bg1"/>
            </a:solidFill>
          </a:endParaRPr>
        </a:p>
      </dgm:t>
    </dgm:pt>
    <dgm:pt modelId="{0DE1B75F-D590-4084-8816-23AAEEEA846B}">
      <dgm:prSet/>
      <dgm:spPr/>
      <dgm:t>
        <a:bodyPr/>
        <a:lstStyle/>
        <a:p>
          <a:pPr>
            <a:buNone/>
          </a:pPr>
          <a:r>
            <a:rPr lang="id-ID" dirty="0">
              <a:solidFill>
                <a:schemeClr val="tx1"/>
              </a:solidFill>
            </a:rPr>
            <a:t>Compilation of Assessment Tools</a:t>
          </a:r>
        </a:p>
      </dgm:t>
    </dgm:pt>
    <dgm:pt modelId="{608E2AC5-DC2E-4AD7-8FA8-F9EF28992A7E}" type="parTrans" cxnId="{B76AF67F-005C-404B-ACFC-A838E1B0EC42}">
      <dgm:prSet/>
      <dgm:spPr/>
      <dgm:t>
        <a:bodyPr/>
        <a:lstStyle/>
        <a:p>
          <a:endParaRPr lang="id-ID">
            <a:solidFill>
              <a:schemeClr val="bg1"/>
            </a:solidFill>
          </a:endParaRPr>
        </a:p>
      </dgm:t>
    </dgm:pt>
    <dgm:pt modelId="{EE67BD0F-9CED-4459-A19D-83461FB7A825}" type="sibTrans" cxnId="{B76AF67F-005C-404B-ACFC-A838E1B0EC42}">
      <dgm:prSet/>
      <dgm:spPr/>
      <dgm:t>
        <a:bodyPr/>
        <a:lstStyle/>
        <a:p>
          <a:endParaRPr lang="id-ID">
            <a:solidFill>
              <a:schemeClr val="bg1"/>
            </a:solidFill>
          </a:endParaRPr>
        </a:p>
      </dgm:t>
    </dgm:pt>
    <dgm:pt modelId="{982D7C59-0F00-4B4E-A931-293AE9207D7F}">
      <dgm:prSet/>
      <dgm:spPr/>
      <dgm:t>
        <a:bodyPr/>
        <a:lstStyle/>
        <a:p>
          <a:pPr>
            <a:buNone/>
          </a:pPr>
          <a:r>
            <a:rPr lang="id-ID" dirty="0">
              <a:solidFill>
                <a:schemeClr val="bg1"/>
              </a:solidFill>
            </a:rPr>
            <a:t>Pre-Assessment Sheet</a:t>
          </a:r>
        </a:p>
      </dgm:t>
    </dgm:pt>
    <dgm:pt modelId="{CCA301E1-244D-479A-8F40-EF0BF7EAFCAE}" type="parTrans" cxnId="{34FA08BA-117A-4D4C-BA35-D8D05334F514}">
      <dgm:prSet/>
      <dgm:spPr/>
      <dgm:t>
        <a:bodyPr/>
        <a:lstStyle/>
        <a:p>
          <a:endParaRPr lang="id-ID">
            <a:solidFill>
              <a:schemeClr val="bg1"/>
            </a:solidFill>
          </a:endParaRPr>
        </a:p>
      </dgm:t>
    </dgm:pt>
    <dgm:pt modelId="{DF1C0C0D-AF6F-4516-95B1-A7994882DAC8}" type="sibTrans" cxnId="{34FA08BA-117A-4D4C-BA35-D8D05334F514}">
      <dgm:prSet/>
      <dgm:spPr/>
      <dgm:t>
        <a:bodyPr/>
        <a:lstStyle/>
        <a:p>
          <a:endParaRPr lang="id-ID">
            <a:solidFill>
              <a:schemeClr val="bg1"/>
            </a:solidFill>
          </a:endParaRPr>
        </a:p>
      </dgm:t>
    </dgm:pt>
    <dgm:pt modelId="{D68F3F3E-0B7F-4469-89EA-2ECD8366162D}">
      <dgm:prSet/>
      <dgm:spPr/>
      <dgm:t>
        <a:bodyPr/>
        <a:lstStyle/>
        <a:p>
          <a:pPr>
            <a:buNone/>
          </a:pPr>
          <a:r>
            <a:rPr lang="id-ID" dirty="0">
              <a:solidFill>
                <a:schemeClr val="bg1"/>
              </a:solidFill>
            </a:rPr>
            <a:t>Student worksheet</a:t>
          </a:r>
        </a:p>
      </dgm:t>
    </dgm:pt>
    <dgm:pt modelId="{07A5695B-701B-4D60-9CE9-0E23226B655B}" type="parTrans" cxnId="{0B10C55A-151B-48BD-84FF-C14F5C96A499}">
      <dgm:prSet/>
      <dgm:spPr/>
      <dgm:t>
        <a:bodyPr/>
        <a:lstStyle/>
        <a:p>
          <a:endParaRPr lang="id-ID">
            <a:solidFill>
              <a:schemeClr val="bg1"/>
            </a:solidFill>
          </a:endParaRPr>
        </a:p>
      </dgm:t>
    </dgm:pt>
    <dgm:pt modelId="{E41EB2D4-91D6-4AA6-8BA9-F15AD936DB0B}" type="sibTrans" cxnId="{0B10C55A-151B-48BD-84FF-C14F5C96A499}">
      <dgm:prSet/>
      <dgm:spPr/>
      <dgm:t>
        <a:bodyPr/>
        <a:lstStyle/>
        <a:p>
          <a:endParaRPr lang="id-ID">
            <a:solidFill>
              <a:schemeClr val="bg1"/>
            </a:solidFill>
          </a:endParaRPr>
        </a:p>
      </dgm:t>
    </dgm:pt>
    <dgm:pt modelId="{EF01A6A0-B05B-4632-BB1B-48846A164034}">
      <dgm:prSet/>
      <dgm:spPr/>
      <dgm:t>
        <a:bodyPr/>
        <a:lstStyle/>
        <a:p>
          <a:pPr>
            <a:buNone/>
          </a:pPr>
          <a:r>
            <a:rPr lang="id-ID" dirty="0">
              <a:solidFill>
                <a:schemeClr val="bg1"/>
              </a:solidFill>
            </a:rPr>
            <a:t>Evaluation Sheet</a:t>
          </a:r>
        </a:p>
      </dgm:t>
    </dgm:pt>
    <dgm:pt modelId="{D3968A03-30AD-418D-AD7B-5EA0BF9D194B}" type="parTrans" cxnId="{0A4D520B-C0D0-41CD-BFBA-3D820AA5881B}">
      <dgm:prSet/>
      <dgm:spPr/>
      <dgm:t>
        <a:bodyPr/>
        <a:lstStyle/>
        <a:p>
          <a:endParaRPr lang="id-ID">
            <a:solidFill>
              <a:schemeClr val="bg1"/>
            </a:solidFill>
          </a:endParaRPr>
        </a:p>
      </dgm:t>
    </dgm:pt>
    <dgm:pt modelId="{5F57E1D0-D32B-492E-AAD8-0AA7ED0E13E9}" type="sibTrans" cxnId="{0A4D520B-C0D0-41CD-BFBA-3D820AA5881B}">
      <dgm:prSet/>
      <dgm:spPr/>
      <dgm:t>
        <a:bodyPr/>
        <a:lstStyle/>
        <a:p>
          <a:endParaRPr lang="id-ID">
            <a:solidFill>
              <a:schemeClr val="bg1"/>
            </a:solidFill>
          </a:endParaRPr>
        </a:p>
      </dgm:t>
    </dgm:pt>
    <dgm:pt modelId="{9449F8C5-F197-4BD1-861F-23F424A91870}" type="pres">
      <dgm:prSet presAssocID="{B83EB3D4-079A-4E85-B262-29CE6D7D246D}" presName="Name0" presStyleCnt="0">
        <dgm:presLayoutVars>
          <dgm:chMax val="7"/>
          <dgm:dir/>
          <dgm:animOne val="branch"/>
        </dgm:presLayoutVars>
      </dgm:prSet>
      <dgm:spPr/>
    </dgm:pt>
    <dgm:pt modelId="{4BF00703-1400-489C-8FBA-CA9E5492065F}" type="pres">
      <dgm:prSet presAssocID="{7AEE1796-53FD-4693-816E-E30EE9EE359E}" presName="parTx1" presStyleLbl="node1" presStyleIdx="0" presStyleCnt="3"/>
      <dgm:spPr/>
    </dgm:pt>
    <dgm:pt modelId="{1672D9E1-5F5A-41F3-AEEE-52497332E533}" type="pres">
      <dgm:prSet presAssocID="{7AEE1796-53FD-4693-816E-E30EE9EE359E}" presName="spPre1" presStyleCnt="0"/>
      <dgm:spPr/>
    </dgm:pt>
    <dgm:pt modelId="{ABFFA64D-5602-45E3-BCCB-29B3EAA62F6D}" type="pres">
      <dgm:prSet presAssocID="{7AEE1796-53FD-4693-816E-E30EE9EE359E}" presName="chLin1" presStyleCnt="0"/>
      <dgm:spPr/>
    </dgm:pt>
    <dgm:pt modelId="{AB1883AF-E991-4956-AD9C-AE0C3B950D5B}" type="pres">
      <dgm:prSet presAssocID="{78C7CEE9-F26B-4A6B-ADFA-CBF5C20D0DB2}" presName="Name11" presStyleLbl="parChTrans1D1" presStyleIdx="0" presStyleCnt="22"/>
      <dgm:spPr/>
    </dgm:pt>
    <dgm:pt modelId="{AA69E23E-6DBC-4B3F-B25A-4CF6C48089A3}" type="pres">
      <dgm:prSet presAssocID="{78C7CEE9-F26B-4A6B-ADFA-CBF5C20D0DB2}" presName="Name31" presStyleLbl="parChTrans1D1" presStyleIdx="1" presStyleCnt="22"/>
      <dgm:spPr/>
    </dgm:pt>
    <dgm:pt modelId="{842398A0-BAE7-4374-8277-8DA46025C1E4}" type="pres">
      <dgm:prSet presAssocID="{94113679-2535-4C1B-BEA3-5E7254CBB6DA}" presName="top1" presStyleCnt="0"/>
      <dgm:spPr/>
    </dgm:pt>
    <dgm:pt modelId="{44FB6F0B-15F8-4B22-BE10-C5CC768AC583}" type="pres">
      <dgm:prSet presAssocID="{94113679-2535-4C1B-BEA3-5E7254CBB6DA}" presName="txAndLines1" presStyleCnt="0"/>
      <dgm:spPr/>
    </dgm:pt>
    <dgm:pt modelId="{3EB4ECED-49A4-400C-AD9F-8BFAAD54BE7F}" type="pres">
      <dgm:prSet presAssocID="{94113679-2535-4C1B-BEA3-5E7254CBB6DA}" presName="anchor1" presStyleCnt="0"/>
      <dgm:spPr/>
    </dgm:pt>
    <dgm:pt modelId="{7BDF4EAD-3B0E-454F-B84C-00A2A9357882}" type="pres">
      <dgm:prSet presAssocID="{94113679-2535-4C1B-BEA3-5E7254CBB6DA}" presName="backup1" presStyleCnt="0"/>
      <dgm:spPr/>
    </dgm:pt>
    <dgm:pt modelId="{C32B717A-C8D9-4EFE-817A-2975E0201D12}" type="pres">
      <dgm:prSet presAssocID="{94113679-2535-4C1B-BEA3-5E7254CBB6DA}" presName="preLine1" presStyleLbl="parChTrans1D1" presStyleIdx="2" presStyleCnt="22"/>
      <dgm:spPr/>
    </dgm:pt>
    <dgm:pt modelId="{DC069A65-EA60-4A4F-9BF3-2166F056CF2F}" type="pres">
      <dgm:prSet presAssocID="{94113679-2535-4C1B-BEA3-5E7254CBB6DA}" presName="desTx1" presStyleLbl="revTx" presStyleIdx="0" presStyleCnt="0">
        <dgm:presLayoutVars>
          <dgm:bulletEnabled val="1"/>
        </dgm:presLayoutVars>
      </dgm:prSet>
      <dgm:spPr/>
    </dgm:pt>
    <dgm:pt modelId="{4104118D-96B5-4999-AA0A-D704F86DB0F9}" type="pres">
      <dgm:prSet presAssocID="{94113679-2535-4C1B-BEA3-5E7254CBB6DA}" presName="postLine1" presStyleLbl="parChTrans1D1" presStyleIdx="3" presStyleCnt="22"/>
      <dgm:spPr/>
    </dgm:pt>
    <dgm:pt modelId="{5046C296-BD8F-42A6-B84C-FE7B95CF1D11}" type="pres">
      <dgm:prSet presAssocID="{7AEE1796-53FD-4693-816E-E30EE9EE359E}" presName="spPost1" presStyleCnt="0"/>
      <dgm:spPr/>
    </dgm:pt>
    <dgm:pt modelId="{F7C8ACEE-EC35-439D-B58D-D46B61433D92}" type="pres">
      <dgm:prSet presAssocID="{05DC0B80-D0DD-4570-AE0D-8F55DCD16FC7}" presName="parTx2" presStyleLbl="node1" presStyleIdx="1" presStyleCnt="3"/>
      <dgm:spPr/>
    </dgm:pt>
    <dgm:pt modelId="{6C33C1A9-4DA6-4520-BF87-AA57F59D2A2F}" type="pres">
      <dgm:prSet presAssocID="{05DC0B80-D0DD-4570-AE0D-8F55DCD16FC7}" presName="spPre2" presStyleCnt="0"/>
      <dgm:spPr/>
    </dgm:pt>
    <dgm:pt modelId="{14B3B48D-5AA2-4943-A9C3-AC144465CB40}" type="pres">
      <dgm:prSet presAssocID="{05DC0B80-D0DD-4570-AE0D-8F55DCD16FC7}" presName="chLin2" presStyleCnt="0"/>
      <dgm:spPr/>
    </dgm:pt>
    <dgm:pt modelId="{D1C5CD55-8237-4EF1-8118-43CFBCD1E3D4}" type="pres">
      <dgm:prSet presAssocID="{D2B3D7FF-5349-4FCB-88BF-D4A08A0BDB12}" presName="Name45" presStyleLbl="parChTrans1D1" presStyleIdx="4" presStyleCnt="22"/>
      <dgm:spPr/>
    </dgm:pt>
    <dgm:pt modelId="{F0F71DCE-D842-4EA6-AB89-4425825CD4DB}" type="pres">
      <dgm:prSet presAssocID="{D2B3D7FF-5349-4FCB-88BF-D4A08A0BDB12}" presName="Name65" presStyleLbl="parChTrans1D1" presStyleIdx="5" presStyleCnt="22"/>
      <dgm:spPr/>
    </dgm:pt>
    <dgm:pt modelId="{26F69B82-DFAA-4876-8F25-808303C5DD92}" type="pres">
      <dgm:prSet presAssocID="{66EE5762-F3D0-4AB9-B24F-8409C3C617C6}" presName="txAndLines2" presStyleCnt="0"/>
      <dgm:spPr/>
    </dgm:pt>
    <dgm:pt modelId="{2FE7ADF8-6243-48B8-85D1-378AD987CB3B}" type="pres">
      <dgm:prSet presAssocID="{66EE5762-F3D0-4AB9-B24F-8409C3C617C6}" presName="anchor2" presStyleCnt="0"/>
      <dgm:spPr/>
    </dgm:pt>
    <dgm:pt modelId="{9651BA9E-06DC-4007-91A7-C3E394AFE1BD}" type="pres">
      <dgm:prSet presAssocID="{66EE5762-F3D0-4AB9-B24F-8409C3C617C6}" presName="backup2" presStyleCnt="0"/>
      <dgm:spPr/>
    </dgm:pt>
    <dgm:pt modelId="{7B784A08-89B8-401C-B425-099060FFCB84}" type="pres">
      <dgm:prSet presAssocID="{66EE5762-F3D0-4AB9-B24F-8409C3C617C6}" presName="preLine2" presStyleLbl="parChTrans1D1" presStyleIdx="6" presStyleCnt="22"/>
      <dgm:spPr/>
    </dgm:pt>
    <dgm:pt modelId="{09D0EB46-4DE9-41D9-92A9-2DA7EA19A053}" type="pres">
      <dgm:prSet presAssocID="{66EE5762-F3D0-4AB9-B24F-8409C3C617C6}" presName="desTx2" presStyleLbl="revTx" presStyleIdx="0" presStyleCnt="0">
        <dgm:presLayoutVars>
          <dgm:bulletEnabled val="1"/>
        </dgm:presLayoutVars>
      </dgm:prSet>
      <dgm:spPr/>
    </dgm:pt>
    <dgm:pt modelId="{601FCFE4-0AE2-4EDD-8CBF-BE5316965511}" type="pres">
      <dgm:prSet presAssocID="{66EE5762-F3D0-4AB9-B24F-8409C3C617C6}" presName="postLine2" presStyleLbl="parChTrans1D1" presStyleIdx="7" presStyleCnt="22"/>
      <dgm:spPr/>
    </dgm:pt>
    <dgm:pt modelId="{1B68D0C0-84EA-4EA1-AC9B-BC749E86834F}" type="pres">
      <dgm:prSet presAssocID="{B921AE66-7F63-4F32-B445-3730D98FE209}" presName="Name45" presStyleLbl="parChTrans1D1" presStyleIdx="8" presStyleCnt="22"/>
      <dgm:spPr/>
    </dgm:pt>
    <dgm:pt modelId="{7FD71D38-03D9-425E-AAB3-578A45C58E33}" type="pres">
      <dgm:prSet presAssocID="{B921AE66-7F63-4F32-B445-3730D98FE209}" presName="Name65" presStyleLbl="parChTrans1D1" presStyleIdx="9" presStyleCnt="22"/>
      <dgm:spPr/>
    </dgm:pt>
    <dgm:pt modelId="{CA7D4DD4-B763-4CD3-8A45-C54A432EA0B7}" type="pres">
      <dgm:prSet presAssocID="{737CA724-5672-4BDD-AD9B-2AE0333CD0CD}" presName="txAndLines2" presStyleCnt="0"/>
      <dgm:spPr/>
    </dgm:pt>
    <dgm:pt modelId="{25E7CB2C-C7E0-4635-8CBE-617143654F23}" type="pres">
      <dgm:prSet presAssocID="{737CA724-5672-4BDD-AD9B-2AE0333CD0CD}" presName="anchor2" presStyleCnt="0"/>
      <dgm:spPr/>
    </dgm:pt>
    <dgm:pt modelId="{F92C0D06-7D2F-4A84-B584-5506168699B0}" type="pres">
      <dgm:prSet presAssocID="{737CA724-5672-4BDD-AD9B-2AE0333CD0CD}" presName="backup2" presStyleCnt="0"/>
      <dgm:spPr/>
    </dgm:pt>
    <dgm:pt modelId="{BCED10DF-FA66-44BE-A4BC-D05D958A75DF}" type="pres">
      <dgm:prSet presAssocID="{737CA724-5672-4BDD-AD9B-2AE0333CD0CD}" presName="preLine2" presStyleLbl="parChTrans1D1" presStyleIdx="10" presStyleCnt="22"/>
      <dgm:spPr/>
    </dgm:pt>
    <dgm:pt modelId="{1852E9D0-BD13-4A96-B507-F3B0B4120E2E}" type="pres">
      <dgm:prSet presAssocID="{737CA724-5672-4BDD-AD9B-2AE0333CD0CD}" presName="desTx2" presStyleLbl="revTx" presStyleIdx="0" presStyleCnt="0">
        <dgm:presLayoutVars>
          <dgm:bulletEnabled val="1"/>
        </dgm:presLayoutVars>
      </dgm:prSet>
      <dgm:spPr/>
    </dgm:pt>
    <dgm:pt modelId="{91633607-5786-4739-B83F-17C59374194F}" type="pres">
      <dgm:prSet presAssocID="{737CA724-5672-4BDD-AD9B-2AE0333CD0CD}" presName="postLine2" presStyleLbl="parChTrans1D1" presStyleIdx="11" presStyleCnt="22"/>
      <dgm:spPr/>
    </dgm:pt>
    <dgm:pt modelId="{45E3F696-5B72-482A-90DB-06F5AE463FB6}" type="pres">
      <dgm:prSet presAssocID="{1C50D164-B7FF-427A-BE5D-B242233FA798}" presName="Name45" presStyleLbl="parChTrans1D1" presStyleIdx="12" presStyleCnt="22"/>
      <dgm:spPr/>
    </dgm:pt>
    <dgm:pt modelId="{5F41BCC4-F594-4D5A-B756-6704732C9962}" type="pres">
      <dgm:prSet presAssocID="{1C50D164-B7FF-427A-BE5D-B242233FA798}" presName="Name65" presStyleLbl="parChTrans1D1" presStyleIdx="13" presStyleCnt="22"/>
      <dgm:spPr/>
    </dgm:pt>
    <dgm:pt modelId="{04E68B22-43C8-4EA2-9E33-B3EC604C3966}" type="pres">
      <dgm:prSet presAssocID="{3981B1A7-D698-4157-B28D-DEA1CB1CE441}" presName="txAndLines2" presStyleCnt="0"/>
      <dgm:spPr/>
    </dgm:pt>
    <dgm:pt modelId="{319E84EB-5597-4744-BB3A-6A75482D2BA6}" type="pres">
      <dgm:prSet presAssocID="{3981B1A7-D698-4157-B28D-DEA1CB1CE441}" presName="anchor2" presStyleCnt="0"/>
      <dgm:spPr/>
    </dgm:pt>
    <dgm:pt modelId="{19D98108-58BA-4FBC-BFCD-9E7C9B6E50EB}" type="pres">
      <dgm:prSet presAssocID="{3981B1A7-D698-4157-B28D-DEA1CB1CE441}" presName="backup2" presStyleCnt="0"/>
      <dgm:spPr/>
    </dgm:pt>
    <dgm:pt modelId="{BC7E9201-4C35-43D9-A117-604D8B295385}" type="pres">
      <dgm:prSet presAssocID="{3981B1A7-D698-4157-B28D-DEA1CB1CE441}" presName="preLine2" presStyleLbl="parChTrans1D1" presStyleIdx="14" presStyleCnt="22"/>
      <dgm:spPr/>
    </dgm:pt>
    <dgm:pt modelId="{6FC68FE8-942F-4F5E-9B5C-7D7DD437177D}" type="pres">
      <dgm:prSet presAssocID="{3981B1A7-D698-4157-B28D-DEA1CB1CE441}" presName="desTx2" presStyleLbl="revTx" presStyleIdx="0" presStyleCnt="0">
        <dgm:presLayoutVars>
          <dgm:bulletEnabled val="1"/>
        </dgm:presLayoutVars>
      </dgm:prSet>
      <dgm:spPr/>
    </dgm:pt>
    <dgm:pt modelId="{E1BC0BB2-E6A0-4B47-8CFF-E6A613BAA40D}" type="pres">
      <dgm:prSet presAssocID="{3981B1A7-D698-4157-B28D-DEA1CB1CE441}" presName="postLine2" presStyleLbl="parChTrans1D1" presStyleIdx="15" presStyleCnt="22"/>
      <dgm:spPr/>
    </dgm:pt>
    <dgm:pt modelId="{DED357E6-8433-4DA3-B75B-8AE80970C033}" type="pres">
      <dgm:prSet presAssocID="{05DC0B80-D0DD-4570-AE0D-8F55DCD16FC7}" presName="spPost2" presStyleCnt="0"/>
      <dgm:spPr/>
    </dgm:pt>
    <dgm:pt modelId="{842C904D-87D1-4AAD-9ECA-FB5A346E107E}" type="pres">
      <dgm:prSet presAssocID="{0DE1B75F-D590-4084-8816-23AAEEEA846B}" presName="parTx3" presStyleLbl="node1" presStyleIdx="2" presStyleCnt="3"/>
      <dgm:spPr/>
    </dgm:pt>
    <dgm:pt modelId="{9219C720-C0F8-4ECD-8241-3F9D494E1454}" type="pres">
      <dgm:prSet presAssocID="{0DE1B75F-D590-4084-8816-23AAEEEA846B}" presName="spPre3" presStyleCnt="0"/>
      <dgm:spPr/>
    </dgm:pt>
    <dgm:pt modelId="{D90A98AF-4C8A-46FB-803D-1D79335D4C61}" type="pres">
      <dgm:prSet presAssocID="{0DE1B75F-D590-4084-8816-23AAEEEA846B}" presName="chLin3" presStyleCnt="0"/>
      <dgm:spPr/>
    </dgm:pt>
    <dgm:pt modelId="{59D53244-D538-43FB-8ECC-C5AA40231BED}" type="pres">
      <dgm:prSet presAssocID="{CCA301E1-244D-479A-8F40-EF0BF7EAFCAE}" presName="Name79" presStyleLbl="parChTrans1D1" presStyleIdx="16" presStyleCnt="22"/>
      <dgm:spPr/>
    </dgm:pt>
    <dgm:pt modelId="{6125BD6F-287D-44D6-BE89-B6F0C19A53D7}" type="pres">
      <dgm:prSet presAssocID="{982D7C59-0F00-4B4E-A931-293AE9207D7F}" presName="txAndLines3" presStyleCnt="0"/>
      <dgm:spPr/>
    </dgm:pt>
    <dgm:pt modelId="{F0284C40-70C5-4543-AAF8-B9F2CD443312}" type="pres">
      <dgm:prSet presAssocID="{982D7C59-0F00-4B4E-A931-293AE9207D7F}" presName="anchor3" presStyleCnt="0"/>
      <dgm:spPr/>
    </dgm:pt>
    <dgm:pt modelId="{08D5B0F8-5A98-4D47-BF13-C2FA3942D7B8}" type="pres">
      <dgm:prSet presAssocID="{982D7C59-0F00-4B4E-A931-293AE9207D7F}" presName="backup3" presStyleCnt="0"/>
      <dgm:spPr/>
    </dgm:pt>
    <dgm:pt modelId="{753140D2-2C4D-4DE9-BDA9-80FE6A6E8797}" type="pres">
      <dgm:prSet presAssocID="{982D7C59-0F00-4B4E-A931-293AE9207D7F}" presName="preLine3" presStyleLbl="parChTrans1D1" presStyleIdx="17" presStyleCnt="22"/>
      <dgm:spPr/>
    </dgm:pt>
    <dgm:pt modelId="{F3DCEBB1-5F25-4A57-8A21-9B72979C72BC}" type="pres">
      <dgm:prSet presAssocID="{982D7C59-0F00-4B4E-A931-293AE9207D7F}" presName="desTx3" presStyleLbl="revTx" presStyleIdx="0" presStyleCnt="0">
        <dgm:presLayoutVars>
          <dgm:bulletEnabled val="1"/>
        </dgm:presLayoutVars>
      </dgm:prSet>
      <dgm:spPr/>
    </dgm:pt>
    <dgm:pt modelId="{9EC5CABE-3170-4FA7-A1D9-64D2DC0F9C1B}" type="pres">
      <dgm:prSet presAssocID="{07A5695B-701B-4D60-9CE9-0E23226B655B}" presName="Name79" presStyleLbl="parChTrans1D1" presStyleIdx="18" presStyleCnt="22"/>
      <dgm:spPr/>
    </dgm:pt>
    <dgm:pt modelId="{D79AAB85-0030-402D-8924-5CF093CD6BFB}" type="pres">
      <dgm:prSet presAssocID="{D68F3F3E-0B7F-4469-89EA-2ECD8366162D}" presName="txAndLines3" presStyleCnt="0"/>
      <dgm:spPr/>
    </dgm:pt>
    <dgm:pt modelId="{FBB618C3-544D-4745-9DDE-E36248E30210}" type="pres">
      <dgm:prSet presAssocID="{D68F3F3E-0B7F-4469-89EA-2ECD8366162D}" presName="anchor3" presStyleCnt="0"/>
      <dgm:spPr/>
    </dgm:pt>
    <dgm:pt modelId="{9FDEE7A6-8324-4A53-AEC1-A6CBF51F794C}" type="pres">
      <dgm:prSet presAssocID="{D68F3F3E-0B7F-4469-89EA-2ECD8366162D}" presName="backup3" presStyleCnt="0"/>
      <dgm:spPr/>
    </dgm:pt>
    <dgm:pt modelId="{24775CFB-7BF7-4BBD-B5A0-94EC9A87AD4B}" type="pres">
      <dgm:prSet presAssocID="{D68F3F3E-0B7F-4469-89EA-2ECD8366162D}" presName="preLine3" presStyleLbl="parChTrans1D1" presStyleIdx="19" presStyleCnt="22"/>
      <dgm:spPr/>
    </dgm:pt>
    <dgm:pt modelId="{D7C3CC86-CE28-4AB5-B993-9CB7D043673C}" type="pres">
      <dgm:prSet presAssocID="{D68F3F3E-0B7F-4469-89EA-2ECD8366162D}" presName="desTx3" presStyleLbl="revTx" presStyleIdx="0" presStyleCnt="0">
        <dgm:presLayoutVars>
          <dgm:bulletEnabled val="1"/>
        </dgm:presLayoutVars>
      </dgm:prSet>
      <dgm:spPr/>
    </dgm:pt>
    <dgm:pt modelId="{F92A9C37-0EA6-46C4-8878-F6BAF7F7D1DD}" type="pres">
      <dgm:prSet presAssocID="{D3968A03-30AD-418D-AD7B-5EA0BF9D194B}" presName="Name79" presStyleLbl="parChTrans1D1" presStyleIdx="20" presStyleCnt="22"/>
      <dgm:spPr/>
    </dgm:pt>
    <dgm:pt modelId="{92B5E66B-4212-4AFA-861B-C65547BF3AD3}" type="pres">
      <dgm:prSet presAssocID="{EF01A6A0-B05B-4632-BB1B-48846A164034}" presName="txAndLines3" presStyleCnt="0"/>
      <dgm:spPr/>
    </dgm:pt>
    <dgm:pt modelId="{98B1297C-22C8-437B-86B3-AC8B429E8619}" type="pres">
      <dgm:prSet presAssocID="{EF01A6A0-B05B-4632-BB1B-48846A164034}" presName="anchor3" presStyleCnt="0"/>
      <dgm:spPr/>
    </dgm:pt>
    <dgm:pt modelId="{44F8FEC2-3499-4228-A1FD-B1BB4C1C3CE0}" type="pres">
      <dgm:prSet presAssocID="{EF01A6A0-B05B-4632-BB1B-48846A164034}" presName="backup3" presStyleCnt="0"/>
      <dgm:spPr/>
    </dgm:pt>
    <dgm:pt modelId="{32DEBFFD-C890-40BC-8A41-439E75DB01FB}" type="pres">
      <dgm:prSet presAssocID="{EF01A6A0-B05B-4632-BB1B-48846A164034}" presName="preLine3" presStyleLbl="parChTrans1D1" presStyleIdx="21" presStyleCnt="22"/>
      <dgm:spPr/>
    </dgm:pt>
    <dgm:pt modelId="{6AA18E1D-5BBF-4A8F-AC8C-8F34152F8D0E}" type="pres">
      <dgm:prSet presAssocID="{EF01A6A0-B05B-4632-BB1B-48846A164034}" presName="desTx3" presStyleLbl="revTx" presStyleIdx="0" presStyleCnt="0">
        <dgm:presLayoutVars>
          <dgm:bulletEnabled val="1"/>
        </dgm:presLayoutVars>
      </dgm:prSet>
      <dgm:spPr/>
    </dgm:pt>
  </dgm:ptLst>
  <dgm:cxnLst>
    <dgm:cxn modelId="{0A4D520B-C0D0-41CD-BFBA-3D820AA5881B}" srcId="{0DE1B75F-D590-4084-8816-23AAEEEA846B}" destId="{EF01A6A0-B05B-4632-BB1B-48846A164034}" srcOrd="2" destOrd="0" parTransId="{D3968A03-30AD-418D-AD7B-5EA0BF9D194B}" sibTransId="{5F57E1D0-D32B-492E-AAD8-0AA7ED0E13E9}"/>
    <dgm:cxn modelId="{E02B8A0D-3918-4EAA-A852-1A48CF535788}" type="presOf" srcId="{0DE1B75F-D590-4084-8816-23AAEEEA846B}" destId="{842C904D-87D1-4AAD-9ECA-FB5A346E107E}" srcOrd="0" destOrd="0" presId="urn:microsoft.com/office/officeart/2009/3/layout/SubStepProcess"/>
    <dgm:cxn modelId="{4BAA681F-8C9C-41B2-9498-8526F1F520D1}" srcId="{7AEE1796-53FD-4693-816E-E30EE9EE359E}" destId="{94113679-2535-4C1B-BEA3-5E7254CBB6DA}" srcOrd="0" destOrd="0" parTransId="{78C7CEE9-F26B-4A6B-ADFA-CBF5C20D0DB2}" sibTransId="{0398F68A-7D3F-454F-8946-D8F7FF7939EA}"/>
    <dgm:cxn modelId="{7CA76A31-C015-44CB-8399-F195F577852F}" type="presOf" srcId="{3981B1A7-D698-4157-B28D-DEA1CB1CE441}" destId="{6FC68FE8-942F-4F5E-9B5C-7D7DD437177D}" srcOrd="0" destOrd="0" presId="urn:microsoft.com/office/officeart/2009/3/layout/SubStepProcess"/>
    <dgm:cxn modelId="{CF7D4A54-A651-4D8E-B227-98ECA40391FF}" type="presOf" srcId="{B83EB3D4-079A-4E85-B262-29CE6D7D246D}" destId="{9449F8C5-F197-4BD1-861F-23F424A91870}" srcOrd="0" destOrd="0" presId="urn:microsoft.com/office/officeart/2009/3/layout/SubStepProcess"/>
    <dgm:cxn modelId="{26B1815A-62C4-4058-9AE8-9C2BD173618C}" type="presOf" srcId="{D68F3F3E-0B7F-4469-89EA-2ECD8366162D}" destId="{D7C3CC86-CE28-4AB5-B993-9CB7D043673C}" srcOrd="0" destOrd="0" presId="urn:microsoft.com/office/officeart/2009/3/layout/SubStepProcess"/>
    <dgm:cxn modelId="{0B10C55A-151B-48BD-84FF-C14F5C96A499}" srcId="{0DE1B75F-D590-4084-8816-23AAEEEA846B}" destId="{D68F3F3E-0B7F-4469-89EA-2ECD8366162D}" srcOrd="1" destOrd="0" parTransId="{07A5695B-701B-4D60-9CE9-0E23226B655B}" sibTransId="{E41EB2D4-91D6-4AA6-8BA9-F15AD936DB0B}"/>
    <dgm:cxn modelId="{B76AF67F-005C-404B-ACFC-A838E1B0EC42}" srcId="{B83EB3D4-079A-4E85-B262-29CE6D7D246D}" destId="{0DE1B75F-D590-4084-8816-23AAEEEA846B}" srcOrd="2" destOrd="0" parTransId="{608E2AC5-DC2E-4AD7-8FA8-F9EF28992A7E}" sibTransId="{EE67BD0F-9CED-4459-A19D-83461FB7A825}"/>
    <dgm:cxn modelId="{89D96480-B89C-404E-B34D-235ABF45B7CA}" type="presOf" srcId="{737CA724-5672-4BDD-AD9B-2AE0333CD0CD}" destId="{1852E9D0-BD13-4A96-B507-F3B0B4120E2E}" srcOrd="0" destOrd="0" presId="urn:microsoft.com/office/officeart/2009/3/layout/SubStepProcess"/>
    <dgm:cxn modelId="{1E03B483-DF49-44B8-8C3E-D978A46E45A0}" type="presOf" srcId="{7AEE1796-53FD-4693-816E-E30EE9EE359E}" destId="{4BF00703-1400-489C-8FBA-CA9E5492065F}" srcOrd="0" destOrd="0" presId="urn:microsoft.com/office/officeart/2009/3/layout/SubStepProcess"/>
    <dgm:cxn modelId="{C5AC2996-A49B-4C25-84B1-42EB776D684C}" srcId="{05DC0B80-D0DD-4570-AE0D-8F55DCD16FC7}" destId="{3981B1A7-D698-4157-B28D-DEA1CB1CE441}" srcOrd="2" destOrd="0" parTransId="{1C50D164-B7FF-427A-BE5D-B242233FA798}" sibTransId="{8F69B9B2-4BA6-43D0-B198-EBD007FCCF18}"/>
    <dgm:cxn modelId="{E231B6A9-CEA4-4995-88A7-83EF2969A468}" srcId="{B83EB3D4-079A-4E85-B262-29CE6D7D246D}" destId="{05DC0B80-D0DD-4570-AE0D-8F55DCD16FC7}" srcOrd="1" destOrd="0" parTransId="{7D371C10-66EB-4F7F-AC8A-BEC7F8B6F5ED}" sibTransId="{FC4CFC01-6EB2-4061-B0FC-3DF956CF2439}"/>
    <dgm:cxn modelId="{34FA08BA-117A-4D4C-BA35-D8D05334F514}" srcId="{0DE1B75F-D590-4084-8816-23AAEEEA846B}" destId="{982D7C59-0F00-4B4E-A931-293AE9207D7F}" srcOrd="0" destOrd="0" parTransId="{CCA301E1-244D-479A-8F40-EF0BF7EAFCAE}" sibTransId="{DF1C0C0D-AF6F-4516-95B1-A7994882DAC8}"/>
    <dgm:cxn modelId="{BB35E6C5-37CF-47D9-83CD-FD06E998CF05}" srcId="{B83EB3D4-079A-4E85-B262-29CE6D7D246D}" destId="{7AEE1796-53FD-4693-816E-E30EE9EE359E}" srcOrd="0" destOrd="0" parTransId="{14E40513-6B3C-4030-A138-BB1EA79EAC71}" sibTransId="{4991D43D-4228-4B0A-BF1F-0EA64B9F7EFC}"/>
    <dgm:cxn modelId="{546794CC-794E-489D-B652-65BE771208AC}" type="presOf" srcId="{66EE5762-F3D0-4AB9-B24F-8409C3C617C6}" destId="{09D0EB46-4DE9-41D9-92A9-2DA7EA19A053}" srcOrd="0" destOrd="0" presId="urn:microsoft.com/office/officeart/2009/3/layout/SubStepProcess"/>
    <dgm:cxn modelId="{159024CD-1213-407B-AA56-E4514B386242}" type="presOf" srcId="{05DC0B80-D0DD-4570-AE0D-8F55DCD16FC7}" destId="{F7C8ACEE-EC35-439D-B58D-D46B61433D92}" srcOrd="0" destOrd="0" presId="urn:microsoft.com/office/officeart/2009/3/layout/SubStepProcess"/>
    <dgm:cxn modelId="{8E32B1D9-A2A4-4C56-93FA-F3CDD53D0BED}" type="presOf" srcId="{EF01A6A0-B05B-4632-BB1B-48846A164034}" destId="{6AA18E1D-5BBF-4A8F-AC8C-8F34152F8D0E}" srcOrd="0" destOrd="0" presId="urn:microsoft.com/office/officeart/2009/3/layout/SubStepProcess"/>
    <dgm:cxn modelId="{1C5A4FE3-80AB-456D-BA47-EEFD6F978A90}" srcId="{05DC0B80-D0DD-4570-AE0D-8F55DCD16FC7}" destId="{737CA724-5672-4BDD-AD9B-2AE0333CD0CD}" srcOrd="1" destOrd="0" parTransId="{B921AE66-7F63-4F32-B445-3730D98FE209}" sibTransId="{D1A4760A-8379-4562-BA7B-DF7B9F848266}"/>
    <dgm:cxn modelId="{7C78B8ED-0F4C-45E1-A813-1FFA82D28E8B}" srcId="{05DC0B80-D0DD-4570-AE0D-8F55DCD16FC7}" destId="{66EE5762-F3D0-4AB9-B24F-8409C3C617C6}" srcOrd="0" destOrd="0" parTransId="{D2B3D7FF-5349-4FCB-88BF-D4A08A0BDB12}" sibTransId="{E90124FB-8B09-4944-BD74-77CCE27F8F6A}"/>
    <dgm:cxn modelId="{726AE4FC-F438-4DAA-966A-BAC759DA5814}" type="presOf" srcId="{982D7C59-0F00-4B4E-A931-293AE9207D7F}" destId="{F3DCEBB1-5F25-4A57-8A21-9B72979C72BC}" srcOrd="0" destOrd="0" presId="urn:microsoft.com/office/officeart/2009/3/layout/SubStepProcess"/>
    <dgm:cxn modelId="{313F47FD-17A3-4799-B129-9D9B005B31AA}" type="presOf" srcId="{94113679-2535-4C1B-BEA3-5E7254CBB6DA}" destId="{DC069A65-EA60-4A4F-9BF3-2166F056CF2F}" srcOrd="0" destOrd="0" presId="urn:microsoft.com/office/officeart/2009/3/layout/SubStepProcess"/>
    <dgm:cxn modelId="{0DC6E35D-2EA7-486B-BA18-E98BDC9CAA48}" type="presParOf" srcId="{9449F8C5-F197-4BD1-861F-23F424A91870}" destId="{4BF00703-1400-489C-8FBA-CA9E5492065F}" srcOrd="0" destOrd="0" presId="urn:microsoft.com/office/officeart/2009/3/layout/SubStepProcess"/>
    <dgm:cxn modelId="{54AAC39A-F5FE-4985-9701-C7675498CFEC}" type="presParOf" srcId="{9449F8C5-F197-4BD1-861F-23F424A91870}" destId="{1672D9E1-5F5A-41F3-AEEE-52497332E533}" srcOrd="1" destOrd="0" presId="urn:microsoft.com/office/officeart/2009/3/layout/SubStepProcess"/>
    <dgm:cxn modelId="{0DEB3AF9-38D4-420E-B9A1-1F8DFF62F8DF}" type="presParOf" srcId="{9449F8C5-F197-4BD1-861F-23F424A91870}" destId="{ABFFA64D-5602-45E3-BCCB-29B3EAA62F6D}" srcOrd="2" destOrd="0" presId="urn:microsoft.com/office/officeart/2009/3/layout/SubStepProcess"/>
    <dgm:cxn modelId="{D406ED97-D338-424A-B40B-6DD9A570A4A2}" type="presParOf" srcId="{ABFFA64D-5602-45E3-BCCB-29B3EAA62F6D}" destId="{AB1883AF-E991-4956-AD9C-AE0C3B950D5B}" srcOrd="0" destOrd="0" presId="urn:microsoft.com/office/officeart/2009/3/layout/SubStepProcess"/>
    <dgm:cxn modelId="{1396D39F-50C4-4796-9288-1E5949A00B7D}" type="presParOf" srcId="{ABFFA64D-5602-45E3-BCCB-29B3EAA62F6D}" destId="{AA69E23E-6DBC-4B3F-B25A-4CF6C48089A3}" srcOrd="1" destOrd="0" presId="urn:microsoft.com/office/officeart/2009/3/layout/SubStepProcess"/>
    <dgm:cxn modelId="{5CF05AA6-C7AE-4FA4-9E6B-E81DE8A8CEBF}" type="presParOf" srcId="{ABFFA64D-5602-45E3-BCCB-29B3EAA62F6D}" destId="{842398A0-BAE7-4374-8277-8DA46025C1E4}" srcOrd="2" destOrd="0" presId="urn:microsoft.com/office/officeart/2009/3/layout/SubStepProcess"/>
    <dgm:cxn modelId="{2326F6D5-7A4A-446A-A127-6F66FA1C0CC1}" type="presParOf" srcId="{ABFFA64D-5602-45E3-BCCB-29B3EAA62F6D}" destId="{44FB6F0B-15F8-4B22-BE10-C5CC768AC583}" srcOrd="3" destOrd="0" presId="urn:microsoft.com/office/officeart/2009/3/layout/SubStepProcess"/>
    <dgm:cxn modelId="{AC722576-DD88-4FB8-BC59-54EB98D06E83}" type="presParOf" srcId="{44FB6F0B-15F8-4B22-BE10-C5CC768AC583}" destId="{3EB4ECED-49A4-400C-AD9F-8BFAAD54BE7F}" srcOrd="0" destOrd="0" presId="urn:microsoft.com/office/officeart/2009/3/layout/SubStepProcess"/>
    <dgm:cxn modelId="{22DA83C3-A4A3-4B31-B817-3CE9334A8104}" type="presParOf" srcId="{44FB6F0B-15F8-4B22-BE10-C5CC768AC583}" destId="{7BDF4EAD-3B0E-454F-B84C-00A2A9357882}" srcOrd="1" destOrd="0" presId="urn:microsoft.com/office/officeart/2009/3/layout/SubStepProcess"/>
    <dgm:cxn modelId="{BFDB04A5-2DCC-482E-8281-80402D082ADB}" type="presParOf" srcId="{44FB6F0B-15F8-4B22-BE10-C5CC768AC583}" destId="{C32B717A-C8D9-4EFE-817A-2975E0201D12}" srcOrd="2" destOrd="0" presId="urn:microsoft.com/office/officeart/2009/3/layout/SubStepProcess"/>
    <dgm:cxn modelId="{4DD37AA4-44C8-4419-A5E8-8BB187285F11}" type="presParOf" srcId="{44FB6F0B-15F8-4B22-BE10-C5CC768AC583}" destId="{DC069A65-EA60-4A4F-9BF3-2166F056CF2F}" srcOrd="3" destOrd="0" presId="urn:microsoft.com/office/officeart/2009/3/layout/SubStepProcess"/>
    <dgm:cxn modelId="{764078FA-C157-436D-87B5-D67ED5515820}" type="presParOf" srcId="{44FB6F0B-15F8-4B22-BE10-C5CC768AC583}" destId="{4104118D-96B5-4999-AA0A-D704F86DB0F9}" srcOrd="4" destOrd="0" presId="urn:microsoft.com/office/officeart/2009/3/layout/SubStepProcess"/>
    <dgm:cxn modelId="{6DF7D31F-871E-47A0-A4E8-3D2049E4E998}" type="presParOf" srcId="{9449F8C5-F197-4BD1-861F-23F424A91870}" destId="{5046C296-BD8F-42A6-B84C-FE7B95CF1D11}" srcOrd="3" destOrd="0" presId="urn:microsoft.com/office/officeart/2009/3/layout/SubStepProcess"/>
    <dgm:cxn modelId="{9790D212-0D3A-454E-AFFD-41271CFD5693}" type="presParOf" srcId="{9449F8C5-F197-4BD1-861F-23F424A91870}" destId="{F7C8ACEE-EC35-439D-B58D-D46B61433D92}" srcOrd="4" destOrd="0" presId="urn:microsoft.com/office/officeart/2009/3/layout/SubStepProcess"/>
    <dgm:cxn modelId="{76FFE4A5-AC9B-4E68-9931-4E81D48BB90F}" type="presParOf" srcId="{9449F8C5-F197-4BD1-861F-23F424A91870}" destId="{6C33C1A9-4DA6-4520-BF87-AA57F59D2A2F}" srcOrd="5" destOrd="0" presId="urn:microsoft.com/office/officeart/2009/3/layout/SubStepProcess"/>
    <dgm:cxn modelId="{CECE0961-402A-4210-8807-95E5389E718D}" type="presParOf" srcId="{9449F8C5-F197-4BD1-861F-23F424A91870}" destId="{14B3B48D-5AA2-4943-A9C3-AC144465CB40}" srcOrd="6" destOrd="0" presId="urn:microsoft.com/office/officeart/2009/3/layout/SubStepProcess"/>
    <dgm:cxn modelId="{7F7813C5-ADDB-4BCA-A703-21BA583A66A0}" type="presParOf" srcId="{14B3B48D-5AA2-4943-A9C3-AC144465CB40}" destId="{D1C5CD55-8237-4EF1-8118-43CFBCD1E3D4}" srcOrd="0" destOrd="0" presId="urn:microsoft.com/office/officeart/2009/3/layout/SubStepProcess"/>
    <dgm:cxn modelId="{ADDDB5D4-E2ED-4718-9573-979A86D5CE65}" type="presParOf" srcId="{14B3B48D-5AA2-4943-A9C3-AC144465CB40}" destId="{F0F71DCE-D842-4EA6-AB89-4425825CD4DB}" srcOrd="1" destOrd="0" presId="urn:microsoft.com/office/officeart/2009/3/layout/SubStepProcess"/>
    <dgm:cxn modelId="{A01E2623-4869-48E7-8686-ED24BD8A2756}" type="presParOf" srcId="{14B3B48D-5AA2-4943-A9C3-AC144465CB40}" destId="{26F69B82-DFAA-4876-8F25-808303C5DD92}" srcOrd="2" destOrd="0" presId="urn:microsoft.com/office/officeart/2009/3/layout/SubStepProcess"/>
    <dgm:cxn modelId="{22779958-1520-4C1B-961B-6B7BBB81FDDA}" type="presParOf" srcId="{26F69B82-DFAA-4876-8F25-808303C5DD92}" destId="{2FE7ADF8-6243-48B8-85D1-378AD987CB3B}" srcOrd="0" destOrd="0" presId="urn:microsoft.com/office/officeart/2009/3/layout/SubStepProcess"/>
    <dgm:cxn modelId="{EFD797D9-BA6C-4E30-B0DB-46CE311CCF3E}" type="presParOf" srcId="{26F69B82-DFAA-4876-8F25-808303C5DD92}" destId="{9651BA9E-06DC-4007-91A7-C3E394AFE1BD}" srcOrd="1" destOrd="0" presId="urn:microsoft.com/office/officeart/2009/3/layout/SubStepProcess"/>
    <dgm:cxn modelId="{26940365-3297-46F0-8F66-748E5FBA032D}" type="presParOf" srcId="{26F69B82-DFAA-4876-8F25-808303C5DD92}" destId="{7B784A08-89B8-401C-B425-099060FFCB84}" srcOrd="2" destOrd="0" presId="urn:microsoft.com/office/officeart/2009/3/layout/SubStepProcess"/>
    <dgm:cxn modelId="{1002B0B5-DE7D-4199-BA94-0C0E65BCC380}" type="presParOf" srcId="{26F69B82-DFAA-4876-8F25-808303C5DD92}" destId="{09D0EB46-4DE9-41D9-92A9-2DA7EA19A053}" srcOrd="3" destOrd="0" presId="urn:microsoft.com/office/officeart/2009/3/layout/SubStepProcess"/>
    <dgm:cxn modelId="{6CEAF35B-9DC3-4357-8394-877FEECC4260}" type="presParOf" srcId="{26F69B82-DFAA-4876-8F25-808303C5DD92}" destId="{601FCFE4-0AE2-4EDD-8CBF-BE5316965511}" srcOrd="4" destOrd="0" presId="urn:microsoft.com/office/officeart/2009/3/layout/SubStepProcess"/>
    <dgm:cxn modelId="{5C00ABFE-9E5B-4A1F-8D5F-9B47F280DA41}" type="presParOf" srcId="{14B3B48D-5AA2-4943-A9C3-AC144465CB40}" destId="{1B68D0C0-84EA-4EA1-AC9B-BC749E86834F}" srcOrd="3" destOrd="0" presId="urn:microsoft.com/office/officeart/2009/3/layout/SubStepProcess"/>
    <dgm:cxn modelId="{DF9DA59A-6203-4553-BDE4-B767A5F4E620}" type="presParOf" srcId="{14B3B48D-5AA2-4943-A9C3-AC144465CB40}" destId="{7FD71D38-03D9-425E-AAB3-578A45C58E33}" srcOrd="4" destOrd="0" presId="urn:microsoft.com/office/officeart/2009/3/layout/SubStepProcess"/>
    <dgm:cxn modelId="{406154DA-98F1-4723-ADEC-4BAFAE3FC2EE}" type="presParOf" srcId="{14B3B48D-5AA2-4943-A9C3-AC144465CB40}" destId="{CA7D4DD4-B763-4CD3-8A45-C54A432EA0B7}" srcOrd="5" destOrd="0" presId="urn:microsoft.com/office/officeart/2009/3/layout/SubStepProcess"/>
    <dgm:cxn modelId="{055CE39B-28C2-4DDA-8788-3EDE59F1F5DB}" type="presParOf" srcId="{CA7D4DD4-B763-4CD3-8A45-C54A432EA0B7}" destId="{25E7CB2C-C7E0-4635-8CBE-617143654F23}" srcOrd="0" destOrd="0" presId="urn:microsoft.com/office/officeart/2009/3/layout/SubStepProcess"/>
    <dgm:cxn modelId="{7BD04C41-3D80-4C20-A586-A6EA0D3B2FCC}" type="presParOf" srcId="{CA7D4DD4-B763-4CD3-8A45-C54A432EA0B7}" destId="{F92C0D06-7D2F-4A84-B584-5506168699B0}" srcOrd="1" destOrd="0" presId="urn:microsoft.com/office/officeart/2009/3/layout/SubStepProcess"/>
    <dgm:cxn modelId="{DF5A7B41-3AE3-40BE-9304-D1328EF38D7C}" type="presParOf" srcId="{CA7D4DD4-B763-4CD3-8A45-C54A432EA0B7}" destId="{BCED10DF-FA66-44BE-A4BC-D05D958A75DF}" srcOrd="2" destOrd="0" presId="urn:microsoft.com/office/officeart/2009/3/layout/SubStepProcess"/>
    <dgm:cxn modelId="{D6BF6421-27D5-4CB7-AADA-1077FBE490B2}" type="presParOf" srcId="{CA7D4DD4-B763-4CD3-8A45-C54A432EA0B7}" destId="{1852E9D0-BD13-4A96-B507-F3B0B4120E2E}" srcOrd="3" destOrd="0" presId="urn:microsoft.com/office/officeart/2009/3/layout/SubStepProcess"/>
    <dgm:cxn modelId="{A463AF3F-9F9B-444B-879C-28916CE79116}" type="presParOf" srcId="{CA7D4DD4-B763-4CD3-8A45-C54A432EA0B7}" destId="{91633607-5786-4739-B83F-17C59374194F}" srcOrd="4" destOrd="0" presId="urn:microsoft.com/office/officeart/2009/3/layout/SubStepProcess"/>
    <dgm:cxn modelId="{6AAFDA68-5A62-453F-91C9-D6687B5931EC}" type="presParOf" srcId="{14B3B48D-5AA2-4943-A9C3-AC144465CB40}" destId="{45E3F696-5B72-482A-90DB-06F5AE463FB6}" srcOrd="6" destOrd="0" presId="urn:microsoft.com/office/officeart/2009/3/layout/SubStepProcess"/>
    <dgm:cxn modelId="{DAE23E6C-485A-4D86-A47A-A6A2F500354C}" type="presParOf" srcId="{14B3B48D-5AA2-4943-A9C3-AC144465CB40}" destId="{5F41BCC4-F594-4D5A-B756-6704732C9962}" srcOrd="7" destOrd="0" presId="urn:microsoft.com/office/officeart/2009/3/layout/SubStepProcess"/>
    <dgm:cxn modelId="{D8DCF754-B3F2-49AE-A71D-DD43DB6B17DC}" type="presParOf" srcId="{14B3B48D-5AA2-4943-A9C3-AC144465CB40}" destId="{04E68B22-43C8-4EA2-9E33-B3EC604C3966}" srcOrd="8" destOrd="0" presId="urn:microsoft.com/office/officeart/2009/3/layout/SubStepProcess"/>
    <dgm:cxn modelId="{5B6D1931-704A-4795-8585-DF32B37EABE4}" type="presParOf" srcId="{04E68B22-43C8-4EA2-9E33-B3EC604C3966}" destId="{319E84EB-5597-4744-BB3A-6A75482D2BA6}" srcOrd="0" destOrd="0" presId="urn:microsoft.com/office/officeart/2009/3/layout/SubStepProcess"/>
    <dgm:cxn modelId="{080650E2-F378-4738-B58C-9E1BD5BEF694}" type="presParOf" srcId="{04E68B22-43C8-4EA2-9E33-B3EC604C3966}" destId="{19D98108-58BA-4FBC-BFCD-9E7C9B6E50EB}" srcOrd="1" destOrd="0" presId="urn:microsoft.com/office/officeart/2009/3/layout/SubStepProcess"/>
    <dgm:cxn modelId="{384B63A4-6A28-4005-B76A-0ACA5602E302}" type="presParOf" srcId="{04E68B22-43C8-4EA2-9E33-B3EC604C3966}" destId="{BC7E9201-4C35-43D9-A117-604D8B295385}" srcOrd="2" destOrd="0" presId="urn:microsoft.com/office/officeart/2009/3/layout/SubStepProcess"/>
    <dgm:cxn modelId="{DC1DF114-B566-4C55-B953-1CF4409E565A}" type="presParOf" srcId="{04E68B22-43C8-4EA2-9E33-B3EC604C3966}" destId="{6FC68FE8-942F-4F5E-9B5C-7D7DD437177D}" srcOrd="3" destOrd="0" presId="urn:microsoft.com/office/officeart/2009/3/layout/SubStepProcess"/>
    <dgm:cxn modelId="{C0C8BF66-379D-4A14-B1EF-9412C0E52493}" type="presParOf" srcId="{04E68B22-43C8-4EA2-9E33-B3EC604C3966}" destId="{E1BC0BB2-E6A0-4B47-8CFF-E6A613BAA40D}" srcOrd="4" destOrd="0" presId="urn:microsoft.com/office/officeart/2009/3/layout/SubStepProcess"/>
    <dgm:cxn modelId="{0D74B69E-A11F-4CE5-A7E0-B0431FA38C59}" type="presParOf" srcId="{9449F8C5-F197-4BD1-861F-23F424A91870}" destId="{DED357E6-8433-4DA3-B75B-8AE80970C033}" srcOrd="7" destOrd="0" presId="urn:microsoft.com/office/officeart/2009/3/layout/SubStepProcess"/>
    <dgm:cxn modelId="{5DDAE6FA-C971-44B3-9989-D73D9CE41DE9}" type="presParOf" srcId="{9449F8C5-F197-4BD1-861F-23F424A91870}" destId="{842C904D-87D1-4AAD-9ECA-FB5A346E107E}" srcOrd="8" destOrd="0" presId="urn:microsoft.com/office/officeart/2009/3/layout/SubStepProcess"/>
    <dgm:cxn modelId="{F82A9180-947E-4453-ADD4-6A42C862C725}" type="presParOf" srcId="{9449F8C5-F197-4BD1-861F-23F424A91870}" destId="{9219C720-C0F8-4ECD-8241-3F9D494E1454}" srcOrd="9" destOrd="0" presId="urn:microsoft.com/office/officeart/2009/3/layout/SubStepProcess"/>
    <dgm:cxn modelId="{BA5736EA-92A4-40E2-B4A2-5EF71AC83D09}" type="presParOf" srcId="{9449F8C5-F197-4BD1-861F-23F424A91870}" destId="{D90A98AF-4C8A-46FB-803D-1D79335D4C61}" srcOrd="10" destOrd="0" presId="urn:microsoft.com/office/officeart/2009/3/layout/SubStepProcess"/>
    <dgm:cxn modelId="{B030DB68-1462-4F33-A35F-6F03F356D8E1}" type="presParOf" srcId="{D90A98AF-4C8A-46FB-803D-1D79335D4C61}" destId="{59D53244-D538-43FB-8ECC-C5AA40231BED}" srcOrd="0" destOrd="0" presId="urn:microsoft.com/office/officeart/2009/3/layout/SubStepProcess"/>
    <dgm:cxn modelId="{997AD566-A56A-4F85-89F8-4E6C97597769}" type="presParOf" srcId="{D90A98AF-4C8A-46FB-803D-1D79335D4C61}" destId="{6125BD6F-287D-44D6-BE89-B6F0C19A53D7}" srcOrd="1" destOrd="0" presId="urn:microsoft.com/office/officeart/2009/3/layout/SubStepProcess"/>
    <dgm:cxn modelId="{C9EC1E91-2F2C-426C-920E-72C9B93572B1}" type="presParOf" srcId="{6125BD6F-287D-44D6-BE89-B6F0C19A53D7}" destId="{F0284C40-70C5-4543-AAF8-B9F2CD443312}" srcOrd="0" destOrd="0" presId="urn:microsoft.com/office/officeart/2009/3/layout/SubStepProcess"/>
    <dgm:cxn modelId="{D7916815-3326-4AA6-9A99-82D9A6520176}" type="presParOf" srcId="{6125BD6F-287D-44D6-BE89-B6F0C19A53D7}" destId="{08D5B0F8-5A98-4D47-BF13-C2FA3942D7B8}" srcOrd="1" destOrd="0" presId="urn:microsoft.com/office/officeart/2009/3/layout/SubStepProcess"/>
    <dgm:cxn modelId="{382D1C28-A822-4221-969E-05A117B23DE8}" type="presParOf" srcId="{6125BD6F-287D-44D6-BE89-B6F0C19A53D7}" destId="{753140D2-2C4D-4DE9-BDA9-80FE6A6E8797}" srcOrd="2" destOrd="0" presId="urn:microsoft.com/office/officeart/2009/3/layout/SubStepProcess"/>
    <dgm:cxn modelId="{C35781C3-48F4-4695-8F5A-D3C425E4407C}" type="presParOf" srcId="{6125BD6F-287D-44D6-BE89-B6F0C19A53D7}" destId="{F3DCEBB1-5F25-4A57-8A21-9B72979C72BC}" srcOrd="3" destOrd="0" presId="urn:microsoft.com/office/officeart/2009/3/layout/SubStepProcess"/>
    <dgm:cxn modelId="{2579BBBC-A37E-4584-B257-57F8EEB6344D}" type="presParOf" srcId="{D90A98AF-4C8A-46FB-803D-1D79335D4C61}" destId="{9EC5CABE-3170-4FA7-A1D9-64D2DC0F9C1B}" srcOrd="2" destOrd="0" presId="urn:microsoft.com/office/officeart/2009/3/layout/SubStepProcess"/>
    <dgm:cxn modelId="{E456A68F-3BC4-4815-A31B-9F494245059D}" type="presParOf" srcId="{D90A98AF-4C8A-46FB-803D-1D79335D4C61}" destId="{D79AAB85-0030-402D-8924-5CF093CD6BFB}" srcOrd="3" destOrd="0" presId="urn:microsoft.com/office/officeart/2009/3/layout/SubStepProcess"/>
    <dgm:cxn modelId="{67AD0687-F526-4DBD-8084-896185E6D7CF}" type="presParOf" srcId="{D79AAB85-0030-402D-8924-5CF093CD6BFB}" destId="{FBB618C3-544D-4745-9DDE-E36248E30210}" srcOrd="0" destOrd="0" presId="urn:microsoft.com/office/officeart/2009/3/layout/SubStepProcess"/>
    <dgm:cxn modelId="{F23F44A2-C273-444B-AAB1-5A4576EC5E59}" type="presParOf" srcId="{D79AAB85-0030-402D-8924-5CF093CD6BFB}" destId="{9FDEE7A6-8324-4A53-AEC1-A6CBF51F794C}" srcOrd="1" destOrd="0" presId="urn:microsoft.com/office/officeart/2009/3/layout/SubStepProcess"/>
    <dgm:cxn modelId="{3A1B0D59-EEC5-459E-8EE4-4641AD5C8E68}" type="presParOf" srcId="{D79AAB85-0030-402D-8924-5CF093CD6BFB}" destId="{24775CFB-7BF7-4BBD-B5A0-94EC9A87AD4B}" srcOrd="2" destOrd="0" presId="urn:microsoft.com/office/officeart/2009/3/layout/SubStepProcess"/>
    <dgm:cxn modelId="{30764A22-9B6D-48B2-8A12-A8032DD8755B}" type="presParOf" srcId="{D79AAB85-0030-402D-8924-5CF093CD6BFB}" destId="{D7C3CC86-CE28-4AB5-B993-9CB7D043673C}" srcOrd="3" destOrd="0" presId="urn:microsoft.com/office/officeart/2009/3/layout/SubStepProcess"/>
    <dgm:cxn modelId="{EE1F1266-B087-4F58-B248-37FEF3227707}" type="presParOf" srcId="{D90A98AF-4C8A-46FB-803D-1D79335D4C61}" destId="{F92A9C37-0EA6-46C4-8878-F6BAF7F7D1DD}" srcOrd="4" destOrd="0" presId="urn:microsoft.com/office/officeart/2009/3/layout/SubStepProcess"/>
    <dgm:cxn modelId="{DFDEE7B1-3C09-4C2B-B705-D68EF46198B5}" type="presParOf" srcId="{D90A98AF-4C8A-46FB-803D-1D79335D4C61}" destId="{92B5E66B-4212-4AFA-861B-C65547BF3AD3}" srcOrd="5" destOrd="0" presId="urn:microsoft.com/office/officeart/2009/3/layout/SubStepProcess"/>
    <dgm:cxn modelId="{8DCDDB12-4978-4523-9C64-9C982FD03E49}" type="presParOf" srcId="{92B5E66B-4212-4AFA-861B-C65547BF3AD3}" destId="{98B1297C-22C8-437B-86B3-AC8B429E8619}" srcOrd="0" destOrd="0" presId="urn:microsoft.com/office/officeart/2009/3/layout/SubStepProcess"/>
    <dgm:cxn modelId="{BD84FB8B-E7AA-40C2-8C3C-3E8E4869894D}" type="presParOf" srcId="{92B5E66B-4212-4AFA-861B-C65547BF3AD3}" destId="{44F8FEC2-3499-4228-A1FD-B1BB4C1C3CE0}" srcOrd="1" destOrd="0" presId="urn:microsoft.com/office/officeart/2009/3/layout/SubStepProcess"/>
    <dgm:cxn modelId="{6A437226-A878-4A16-80B4-9DBF45639DA6}" type="presParOf" srcId="{92B5E66B-4212-4AFA-861B-C65547BF3AD3}" destId="{32DEBFFD-C890-40BC-8A41-439E75DB01FB}" srcOrd="2" destOrd="0" presId="urn:microsoft.com/office/officeart/2009/3/layout/SubStepProcess"/>
    <dgm:cxn modelId="{D2C2B203-C223-4EDF-9B53-DD809D9BB4B5}" type="presParOf" srcId="{92B5E66B-4212-4AFA-861B-C65547BF3AD3}" destId="{6AA18E1D-5BBF-4A8F-AC8C-8F34152F8D0E}" srcOrd="3" destOrd="0" presId="urn:microsoft.com/office/officeart/2009/3/layout/SubSte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62B6493-625F-4327-ADB4-AB160750B8EB}"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id-ID"/>
        </a:p>
      </dgm:t>
    </dgm:pt>
    <dgm:pt modelId="{E184B7C1-EF9C-4A52-9A94-343B3DE7CF1F}">
      <dgm:prSet phldrT="[Text]"/>
      <dgm:spPr/>
      <dgm:t>
        <a:bodyPr/>
        <a:lstStyle/>
        <a:p>
          <a:pPr>
            <a:buFont typeface="+mj-lt"/>
            <a:buAutoNum type="arabicPeriod"/>
          </a:pPr>
          <a:r>
            <a:rPr lang="id-ID" b="0" i="0">
              <a:solidFill>
                <a:schemeClr val="bg1"/>
              </a:solidFill>
              <a:effectLst/>
              <a:latin typeface="Söhne"/>
            </a:rPr>
            <a:t>Identify Strengths and Weaknesses</a:t>
          </a:r>
          <a:endParaRPr lang="id-ID" dirty="0"/>
        </a:p>
      </dgm:t>
    </dgm:pt>
    <dgm:pt modelId="{C8813505-19D2-4037-AD07-EC7DEE05BE60}" type="parTrans" cxnId="{A72A6E7D-BFA1-4126-9482-BE41708DE750}">
      <dgm:prSet/>
      <dgm:spPr/>
      <dgm:t>
        <a:bodyPr/>
        <a:lstStyle/>
        <a:p>
          <a:endParaRPr lang="id-ID"/>
        </a:p>
      </dgm:t>
    </dgm:pt>
    <dgm:pt modelId="{A023B3EE-EA9F-4A77-8715-BC0DB3B2E720}" type="sibTrans" cxnId="{A72A6E7D-BFA1-4126-9482-BE41708DE750}">
      <dgm:prSet/>
      <dgm:spPr/>
      <dgm:t>
        <a:bodyPr/>
        <a:lstStyle/>
        <a:p>
          <a:endParaRPr lang="id-ID"/>
        </a:p>
      </dgm:t>
    </dgm:pt>
    <dgm:pt modelId="{3F356232-4674-4561-8D28-D625A50DDCF5}">
      <dgm:prSet/>
      <dgm:spPr/>
      <dgm:t>
        <a:bodyPr/>
        <a:lstStyle/>
        <a:p>
          <a:pPr>
            <a:buFont typeface="+mj-lt"/>
            <a:buAutoNum type="arabicPeriod"/>
          </a:pPr>
          <a:r>
            <a:rPr lang="en-US" b="0" i="0" dirty="0">
              <a:solidFill>
                <a:schemeClr val="bg1"/>
              </a:solidFill>
              <a:effectLst/>
              <a:latin typeface="Söhne"/>
            </a:rPr>
            <a:t>The differentiation assessment model helps identify specific strengths and weaknesses in one's writing work. This allows writers to focus on specific aspects that need improvement, such as writing style, text organization, syntax or vocabulary.</a:t>
          </a:r>
          <a:endParaRPr lang="id-ID" b="0" i="0" dirty="0">
            <a:solidFill>
              <a:schemeClr val="bg1"/>
            </a:solidFill>
            <a:effectLst/>
            <a:latin typeface="Söhne"/>
          </a:endParaRPr>
        </a:p>
      </dgm:t>
    </dgm:pt>
    <dgm:pt modelId="{76058655-62E3-4DD8-87DA-B556BFF0274B}" type="parTrans" cxnId="{5FE4478B-45F7-4256-BCAB-16467C9410AF}">
      <dgm:prSet/>
      <dgm:spPr/>
      <dgm:t>
        <a:bodyPr/>
        <a:lstStyle/>
        <a:p>
          <a:endParaRPr lang="id-ID"/>
        </a:p>
      </dgm:t>
    </dgm:pt>
    <dgm:pt modelId="{9F428F44-F72A-48A2-92C8-F186BECFFAB2}" type="sibTrans" cxnId="{5FE4478B-45F7-4256-BCAB-16467C9410AF}">
      <dgm:prSet/>
      <dgm:spPr/>
      <dgm:t>
        <a:bodyPr/>
        <a:lstStyle/>
        <a:p>
          <a:endParaRPr lang="id-ID"/>
        </a:p>
      </dgm:t>
    </dgm:pt>
    <dgm:pt modelId="{D0A67DA7-2ADC-44B7-9012-50C79338C415}">
      <dgm:prSet/>
      <dgm:spPr/>
      <dgm:t>
        <a:bodyPr/>
        <a:lstStyle/>
        <a:p>
          <a:pPr>
            <a:buFont typeface="+mj-lt"/>
            <a:buAutoNum type="arabicPeriod"/>
          </a:pPr>
          <a:r>
            <a:rPr lang="id-ID" b="0" i="0" dirty="0">
              <a:solidFill>
                <a:schemeClr val="bg1"/>
              </a:solidFill>
              <a:effectLst/>
              <a:latin typeface="Söhne"/>
            </a:rPr>
            <a:t>Providing Targeted Feedback</a:t>
          </a:r>
        </a:p>
      </dgm:t>
    </dgm:pt>
    <dgm:pt modelId="{CB2D55DC-D9A7-43AE-BC2C-E0454CEA44B3}" type="parTrans" cxnId="{B457DA05-10B3-4329-9753-00EB538D6471}">
      <dgm:prSet/>
      <dgm:spPr/>
      <dgm:t>
        <a:bodyPr/>
        <a:lstStyle/>
        <a:p>
          <a:endParaRPr lang="id-ID"/>
        </a:p>
      </dgm:t>
    </dgm:pt>
    <dgm:pt modelId="{1C347653-3ED2-43AD-83C9-0BE8CC6275DC}" type="sibTrans" cxnId="{B457DA05-10B3-4329-9753-00EB538D6471}">
      <dgm:prSet/>
      <dgm:spPr/>
      <dgm:t>
        <a:bodyPr/>
        <a:lstStyle/>
        <a:p>
          <a:endParaRPr lang="id-ID"/>
        </a:p>
      </dgm:t>
    </dgm:pt>
    <dgm:pt modelId="{9EB568CA-631C-4E4C-818F-F235BB176EFE}">
      <dgm:prSet/>
      <dgm:spPr/>
      <dgm:t>
        <a:bodyPr/>
        <a:lstStyle/>
        <a:p>
          <a:pPr>
            <a:buFont typeface="+mj-lt"/>
            <a:buAutoNum type="arabicPeriod"/>
          </a:pPr>
          <a:r>
            <a:rPr lang="en-US" b="0" i="0" dirty="0">
              <a:solidFill>
                <a:schemeClr val="bg1"/>
              </a:solidFill>
              <a:effectLst/>
              <a:latin typeface="Söhne"/>
            </a:rPr>
            <a:t>This model provides more targeted feedback than typical appraisal approaches. Authors receive detailed information about what has been done well and where there needs to be improvement. That way, they can focus more on honing specific writing skills.</a:t>
          </a:r>
          <a:endParaRPr lang="id-ID" b="0" i="0" dirty="0">
            <a:solidFill>
              <a:schemeClr val="bg1"/>
            </a:solidFill>
            <a:effectLst/>
            <a:latin typeface="Söhne"/>
          </a:endParaRPr>
        </a:p>
      </dgm:t>
    </dgm:pt>
    <dgm:pt modelId="{4FE9CC7F-C2A6-448D-A107-43FF325775D2}" type="parTrans" cxnId="{FCBB8120-5C9C-46FA-BDB9-DE75AB816D10}">
      <dgm:prSet/>
      <dgm:spPr/>
      <dgm:t>
        <a:bodyPr/>
        <a:lstStyle/>
        <a:p>
          <a:endParaRPr lang="id-ID"/>
        </a:p>
      </dgm:t>
    </dgm:pt>
    <dgm:pt modelId="{F78149A5-194F-476F-9318-9805F85B9D04}" type="sibTrans" cxnId="{FCBB8120-5C9C-46FA-BDB9-DE75AB816D10}">
      <dgm:prSet/>
      <dgm:spPr/>
      <dgm:t>
        <a:bodyPr/>
        <a:lstStyle/>
        <a:p>
          <a:endParaRPr lang="id-ID"/>
        </a:p>
      </dgm:t>
    </dgm:pt>
    <dgm:pt modelId="{F5214454-27FA-4F9C-83D7-A3503972D552}">
      <dgm:prSet/>
      <dgm:spPr/>
      <dgm:t>
        <a:bodyPr/>
        <a:lstStyle/>
        <a:p>
          <a:pPr>
            <a:buFont typeface="+mj-lt"/>
            <a:buAutoNum type="arabicPeriod"/>
          </a:pPr>
          <a:r>
            <a:rPr lang="id-ID" b="0" i="0" dirty="0">
              <a:solidFill>
                <a:schemeClr val="bg1"/>
              </a:solidFill>
              <a:effectLst/>
              <a:latin typeface="Söhne"/>
            </a:rPr>
            <a:t>Encourage Reflection and Editing</a:t>
          </a:r>
        </a:p>
      </dgm:t>
    </dgm:pt>
    <dgm:pt modelId="{8410D336-850A-4885-9238-D39355471A77}" type="parTrans" cxnId="{F12EEABC-717E-4BEE-8DF4-1E66DEFDF04D}">
      <dgm:prSet/>
      <dgm:spPr/>
      <dgm:t>
        <a:bodyPr/>
        <a:lstStyle/>
        <a:p>
          <a:endParaRPr lang="id-ID"/>
        </a:p>
      </dgm:t>
    </dgm:pt>
    <dgm:pt modelId="{F2556EC9-9C02-475B-ACBD-BE6EFDFAA613}" type="sibTrans" cxnId="{F12EEABC-717E-4BEE-8DF4-1E66DEFDF04D}">
      <dgm:prSet/>
      <dgm:spPr/>
      <dgm:t>
        <a:bodyPr/>
        <a:lstStyle/>
        <a:p>
          <a:endParaRPr lang="id-ID"/>
        </a:p>
      </dgm:t>
    </dgm:pt>
    <dgm:pt modelId="{0C5DD1ED-1899-4F26-B5A0-D491968B5893}">
      <dgm:prSet/>
      <dgm:spPr/>
      <dgm:t>
        <a:bodyPr/>
        <a:lstStyle/>
        <a:p>
          <a:pPr>
            <a:buFont typeface="+mj-lt"/>
            <a:buAutoNum type="arabicPeriod"/>
          </a:pPr>
          <a:r>
            <a:rPr lang="en-US" b="0" i="0" dirty="0">
              <a:solidFill>
                <a:schemeClr val="bg1"/>
              </a:solidFill>
              <a:effectLst/>
              <a:latin typeface="Söhne"/>
            </a:rPr>
            <a:t>By looking at the specific feedback from the differentiation scoring model, authors are encouraged to reflect on their work and make more detailed edits. This helps them to better understand the writing process and how to produce better work.</a:t>
          </a:r>
          <a:endParaRPr lang="id-ID" b="0" i="0" dirty="0">
            <a:solidFill>
              <a:schemeClr val="bg1"/>
            </a:solidFill>
            <a:effectLst/>
            <a:latin typeface="Söhne"/>
          </a:endParaRPr>
        </a:p>
      </dgm:t>
    </dgm:pt>
    <dgm:pt modelId="{A68DCE6E-1A09-48FE-A15D-182FB30FE0AC}" type="parTrans" cxnId="{8B018D94-CEF4-4B61-A8B6-2AF93347AFCA}">
      <dgm:prSet/>
      <dgm:spPr/>
      <dgm:t>
        <a:bodyPr/>
        <a:lstStyle/>
        <a:p>
          <a:endParaRPr lang="id-ID"/>
        </a:p>
      </dgm:t>
    </dgm:pt>
    <dgm:pt modelId="{A96C68B5-83A6-47B2-AA0C-00A72F399182}" type="sibTrans" cxnId="{8B018D94-CEF4-4B61-A8B6-2AF93347AFCA}">
      <dgm:prSet/>
      <dgm:spPr/>
      <dgm:t>
        <a:bodyPr/>
        <a:lstStyle/>
        <a:p>
          <a:endParaRPr lang="id-ID"/>
        </a:p>
      </dgm:t>
    </dgm:pt>
    <dgm:pt modelId="{FAB35B5B-9A9E-4458-8A81-5B42C84EFC43}">
      <dgm:prSet/>
      <dgm:spPr/>
      <dgm:t>
        <a:bodyPr/>
        <a:lstStyle/>
        <a:p>
          <a:pPr>
            <a:buFont typeface="+mj-lt"/>
            <a:buAutoNum type="arabicPeriod"/>
          </a:pPr>
          <a:r>
            <a:rPr lang="id-ID" b="0" i="0" dirty="0">
              <a:solidFill>
                <a:schemeClr val="bg1"/>
              </a:solidFill>
              <a:effectLst/>
              <a:latin typeface="Söhne"/>
            </a:rPr>
            <a:t>Technical Skills Development</a:t>
          </a:r>
        </a:p>
      </dgm:t>
    </dgm:pt>
    <dgm:pt modelId="{55AA2B78-760A-4AA0-893D-82BC419B9AEC}" type="parTrans" cxnId="{7FB29F58-51B4-4552-9F8C-ED871F61099E}">
      <dgm:prSet/>
      <dgm:spPr/>
      <dgm:t>
        <a:bodyPr/>
        <a:lstStyle/>
        <a:p>
          <a:endParaRPr lang="id-ID"/>
        </a:p>
      </dgm:t>
    </dgm:pt>
    <dgm:pt modelId="{EFD2B9CC-5957-4ABD-AE4F-B49DCF4CDD2E}" type="sibTrans" cxnId="{7FB29F58-51B4-4552-9F8C-ED871F61099E}">
      <dgm:prSet/>
      <dgm:spPr/>
      <dgm:t>
        <a:bodyPr/>
        <a:lstStyle/>
        <a:p>
          <a:endParaRPr lang="id-ID"/>
        </a:p>
      </dgm:t>
    </dgm:pt>
    <dgm:pt modelId="{5018A559-7317-4FCF-BAD7-A5AD56C3819D}">
      <dgm:prSet/>
      <dgm:spPr/>
      <dgm:t>
        <a:bodyPr/>
        <a:lstStyle/>
        <a:p>
          <a:pPr>
            <a:buFont typeface="+mj-lt"/>
            <a:buAutoNum type="arabicPeriod"/>
          </a:pPr>
          <a:r>
            <a:rPr lang="en-US" b="0" i="0" dirty="0">
              <a:solidFill>
                <a:schemeClr val="bg1"/>
              </a:solidFill>
              <a:effectLst/>
              <a:latin typeface="Söhne"/>
            </a:rPr>
            <a:t>The differentiation assessment model encourages writers to focus on technical aspects of writing, such as grammar, sentence structure, and word usage. By continuously practicing and improving these technical skills, writers can improve the quality of their writing significantly.</a:t>
          </a:r>
          <a:endParaRPr lang="id-ID" b="0" i="0" dirty="0">
            <a:solidFill>
              <a:schemeClr val="bg1"/>
            </a:solidFill>
            <a:effectLst/>
            <a:latin typeface="Söhne"/>
          </a:endParaRPr>
        </a:p>
      </dgm:t>
    </dgm:pt>
    <dgm:pt modelId="{C0F6FDA1-BDDC-4974-A600-6C6555FE3899}" type="parTrans" cxnId="{ABCD6077-A923-4A55-9240-5310536F76A6}">
      <dgm:prSet/>
      <dgm:spPr/>
      <dgm:t>
        <a:bodyPr/>
        <a:lstStyle/>
        <a:p>
          <a:endParaRPr lang="id-ID"/>
        </a:p>
      </dgm:t>
    </dgm:pt>
    <dgm:pt modelId="{4358459B-113C-43D3-B6EA-F980ECDDB53F}" type="sibTrans" cxnId="{ABCD6077-A923-4A55-9240-5310536F76A6}">
      <dgm:prSet/>
      <dgm:spPr/>
      <dgm:t>
        <a:bodyPr/>
        <a:lstStyle/>
        <a:p>
          <a:endParaRPr lang="id-ID"/>
        </a:p>
      </dgm:t>
    </dgm:pt>
    <dgm:pt modelId="{588B1B17-E93F-4152-B54F-F05A02D50452}">
      <dgm:prSet/>
      <dgm:spPr/>
      <dgm:t>
        <a:bodyPr/>
        <a:lstStyle/>
        <a:p>
          <a:pPr>
            <a:buFont typeface="+mj-lt"/>
            <a:buAutoNum type="arabicPeriod"/>
          </a:pPr>
          <a:r>
            <a:rPr lang="id-ID" b="0" i="0" dirty="0">
              <a:solidFill>
                <a:schemeClr val="bg1"/>
              </a:solidFill>
              <a:effectLst/>
              <a:latin typeface="Söhne"/>
            </a:rPr>
            <a:t>Language Awareness Raising</a:t>
          </a:r>
        </a:p>
      </dgm:t>
    </dgm:pt>
    <dgm:pt modelId="{38704EC5-1ACC-471C-9767-2B0476F0531F}" type="parTrans" cxnId="{C1DC3D24-94D9-4CC5-9FF1-927FA77E356E}">
      <dgm:prSet/>
      <dgm:spPr/>
      <dgm:t>
        <a:bodyPr/>
        <a:lstStyle/>
        <a:p>
          <a:endParaRPr lang="id-ID"/>
        </a:p>
      </dgm:t>
    </dgm:pt>
    <dgm:pt modelId="{1ED43648-4343-4944-8DC3-A415BED9EA86}" type="sibTrans" cxnId="{C1DC3D24-94D9-4CC5-9FF1-927FA77E356E}">
      <dgm:prSet/>
      <dgm:spPr/>
      <dgm:t>
        <a:bodyPr/>
        <a:lstStyle/>
        <a:p>
          <a:endParaRPr lang="id-ID"/>
        </a:p>
      </dgm:t>
    </dgm:pt>
    <dgm:pt modelId="{BEA2B6AC-5B79-47A9-BDD4-CA93624B2CB6}">
      <dgm:prSet/>
      <dgm:spPr/>
      <dgm:t>
        <a:bodyPr/>
        <a:lstStyle/>
        <a:p>
          <a:pPr>
            <a:buFont typeface="+mj-lt"/>
            <a:buAutoNum type="arabicPeriod"/>
          </a:pPr>
          <a:r>
            <a:rPr lang="en-US" b="0" i="0" dirty="0">
              <a:solidFill>
                <a:schemeClr val="bg1"/>
              </a:solidFill>
              <a:effectLst/>
              <a:latin typeface="Söhne"/>
            </a:rPr>
            <a:t>The differentiation assessment model can increase the writer's language awareness of the richness of the vocabulary and writing style. Through specific feedback, writers can broaden their word choices and develop a wider variety of writing styles.</a:t>
          </a:r>
          <a:endParaRPr lang="id-ID" b="0" i="0" dirty="0">
            <a:solidFill>
              <a:schemeClr val="bg1"/>
            </a:solidFill>
            <a:effectLst/>
            <a:latin typeface="Söhne"/>
          </a:endParaRPr>
        </a:p>
      </dgm:t>
    </dgm:pt>
    <dgm:pt modelId="{467579E2-9180-4740-981A-61814C034277}" type="parTrans" cxnId="{DB6B3F17-8B98-4F69-8670-4041B7988DC8}">
      <dgm:prSet/>
      <dgm:spPr/>
      <dgm:t>
        <a:bodyPr/>
        <a:lstStyle/>
        <a:p>
          <a:endParaRPr lang="id-ID"/>
        </a:p>
      </dgm:t>
    </dgm:pt>
    <dgm:pt modelId="{28984EA3-B84C-4CA4-B782-E353E2451A7D}" type="sibTrans" cxnId="{DB6B3F17-8B98-4F69-8670-4041B7988DC8}">
      <dgm:prSet/>
      <dgm:spPr/>
      <dgm:t>
        <a:bodyPr/>
        <a:lstStyle/>
        <a:p>
          <a:endParaRPr lang="id-ID"/>
        </a:p>
      </dgm:t>
    </dgm:pt>
    <dgm:pt modelId="{20F6FB8E-01C8-48DD-88BD-FCB7058BE514}">
      <dgm:prSet/>
      <dgm:spPr/>
      <dgm:t>
        <a:bodyPr/>
        <a:lstStyle/>
        <a:p>
          <a:pPr>
            <a:buFont typeface="+mj-lt"/>
            <a:buAutoNum type="arabicPeriod"/>
          </a:pPr>
          <a:r>
            <a:rPr lang="id-ID" b="0" i="0" dirty="0">
              <a:solidFill>
                <a:schemeClr val="bg1"/>
              </a:solidFill>
              <a:effectLst/>
              <a:latin typeface="Söhne"/>
            </a:rPr>
            <a:t>Increase Motivation</a:t>
          </a:r>
        </a:p>
      </dgm:t>
    </dgm:pt>
    <dgm:pt modelId="{25A981A8-B97E-47EB-BE69-1C9B15B56754}" type="parTrans" cxnId="{FBD1327F-9259-4CB7-8304-CDD33710EEDE}">
      <dgm:prSet/>
      <dgm:spPr/>
      <dgm:t>
        <a:bodyPr/>
        <a:lstStyle/>
        <a:p>
          <a:endParaRPr lang="id-ID"/>
        </a:p>
      </dgm:t>
    </dgm:pt>
    <dgm:pt modelId="{2083ABDE-698D-48E9-9B97-8F783155C146}" type="sibTrans" cxnId="{FBD1327F-9259-4CB7-8304-CDD33710EEDE}">
      <dgm:prSet/>
      <dgm:spPr/>
      <dgm:t>
        <a:bodyPr/>
        <a:lstStyle/>
        <a:p>
          <a:endParaRPr lang="id-ID"/>
        </a:p>
      </dgm:t>
    </dgm:pt>
    <dgm:pt modelId="{E714B994-59E7-4439-83A9-5EC98654FA34}">
      <dgm:prSet/>
      <dgm:spPr/>
      <dgm:t>
        <a:bodyPr/>
        <a:lstStyle/>
        <a:p>
          <a:pPr>
            <a:buFont typeface="+mj-lt"/>
            <a:buAutoNum type="arabicPeriod"/>
          </a:pPr>
          <a:r>
            <a:rPr lang="en-US" b="0" i="0" dirty="0">
              <a:solidFill>
                <a:schemeClr val="bg1"/>
              </a:solidFill>
              <a:effectLst/>
              <a:latin typeface="Söhne"/>
            </a:rPr>
            <a:t>Specific and constructive feedback from the differentiation assessment model can help increase writers' motivation to continue learning and improve their writing skills. When writers see progress in their writing, they feel more motivated to keep improving.</a:t>
          </a:r>
          <a:endParaRPr lang="id-ID" b="0" i="0" dirty="0">
            <a:solidFill>
              <a:schemeClr val="bg1"/>
            </a:solidFill>
            <a:effectLst/>
            <a:latin typeface="Söhne"/>
          </a:endParaRPr>
        </a:p>
      </dgm:t>
    </dgm:pt>
    <dgm:pt modelId="{52F70DB1-2DAB-40D3-AF65-DC384A3B81D6}" type="parTrans" cxnId="{E023D2FE-012A-403A-9420-098A9FA2A532}">
      <dgm:prSet/>
      <dgm:spPr/>
      <dgm:t>
        <a:bodyPr/>
        <a:lstStyle/>
        <a:p>
          <a:endParaRPr lang="id-ID"/>
        </a:p>
      </dgm:t>
    </dgm:pt>
    <dgm:pt modelId="{8D4E6995-0AC8-45AE-AFB9-094E0E9B2471}" type="sibTrans" cxnId="{E023D2FE-012A-403A-9420-098A9FA2A532}">
      <dgm:prSet/>
      <dgm:spPr/>
      <dgm:t>
        <a:bodyPr/>
        <a:lstStyle/>
        <a:p>
          <a:endParaRPr lang="id-ID"/>
        </a:p>
      </dgm:t>
    </dgm:pt>
    <dgm:pt modelId="{7B45F5F4-C48A-46BE-A1E0-58EAA29B85BB}">
      <dgm:prSet/>
      <dgm:spPr/>
      <dgm:t>
        <a:bodyPr/>
        <a:lstStyle/>
        <a:p>
          <a:pPr>
            <a:buFont typeface="+mj-lt"/>
            <a:buAutoNum type="arabicPeriod"/>
          </a:pPr>
          <a:r>
            <a:rPr lang="id-ID" b="0" i="0" dirty="0">
              <a:solidFill>
                <a:schemeClr val="bg1"/>
              </a:solidFill>
              <a:effectLst/>
              <a:latin typeface="Söhne"/>
            </a:rPr>
            <a:t>Individualization of Learning</a:t>
          </a:r>
        </a:p>
      </dgm:t>
    </dgm:pt>
    <dgm:pt modelId="{24A4F867-CD17-46E2-889B-5ACED9384BA1}" type="parTrans" cxnId="{5B20DE12-3073-4D07-845B-1454A40F39E5}">
      <dgm:prSet/>
      <dgm:spPr/>
      <dgm:t>
        <a:bodyPr/>
        <a:lstStyle/>
        <a:p>
          <a:endParaRPr lang="id-ID"/>
        </a:p>
      </dgm:t>
    </dgm:pt>
    <dgm:pt modelId="{23E6C108-B600-48FF-9692-9E3622CDF1D4}" type="sibTrans" cxnId="{5B20DE12-3073-4D07-845B-1454A40F39E5}">
      <dgm:prSet/>
      <dgm:spPr/>
      <dgm:t>
        <a:bodyPr/>
        <a:lstStyle/>
        <a:p>
          <a:endParaRPr lang="id-ID"/>
        </a:p>
      </dgm:t>
    </dgm:pt>
    <dgm:pt modelId="{947AB278-A531-4929-8D18-565C8623CB8B}">
      <dgm:prSet/>
      <dgm:spPr/>
      <dgm:t>
        <a:bodyPr/>
        <a:lstStyle/>
        <a:p>
          <a:pPr>
            <a:buFont typeface="+mj-lt"/>
            <a:buAutoNum type="arabicPeriod"/>
          </a:pPr>
          <a:r>
            <a:rPr lang="en-US" b="0" i="0" dirty="0">
              <a:solidFill>
                <a:schemeClr val="bg1"/>
              </a:solidFill>
              <a:effectLst/>
              <a:latin typeface="Söhne"/>
            </a:rPr>
            <a:t>The differentiation scoring model allows for customized feedback to suit the individual needs of each author. This helps in creating a more personalized and effective learning experience.</a:t>
          </a:r>
          <a:endParaRPr lang="id-ID" b="0" i="0" dirty="0">
            <a:solidFill>
              <a:schemeClr val="bg1"/>
            </a:solidFill>
            <a:effectLst/>
            <a:latin typeface="Söhne"/>
          </a:endParaRPr>
        </a:p>
      </dgm:t>
    </dgm:pt>
    <dgm:pt modelId="{488D1740-C79A-427B-9584-10A080B4FCD4}" type="parTrans" cxnId="{7AFC3EF4-288B-4398-837C-5147686C11D9}">
      <dgm:prSet/>
      <dgm:spPr/>
      <dgm:t>
        <a:bodyPr/>
        <a:lstStyle/>
        <a:p>
          <a:endParaRPr lang="id-ID"/>
        </a:p>
      </dgm:t>
    </dgm:pt>
    <dgm:pt modelId="{C0808CB6-3BF2-430C-8E95-8E18729D0123}" type="sibTrans" cxnId="{7AFC3EF4-288B-4398-837C-5147686C11D9}">
      <dgm:prSet/>
      <dgm:spPr/>
      <dgm:t>
        <a:bodyPr/>
        <a:lstStyle/>
        <a:p>
          <a:endParaRPr lang="id-ID"/>
        </a:p>
      </dgm:t>
    </dgm:pt>
    <dgm:pt modelId="{5A028044-DCEA-49C9-BF14-87B99EC62C4B}" type="pres">
      <dgm:prSet presAssocID="{762B6493-625F-4327-ADB4-AB160750B8EB}" presName="vert0" presStyleCnt="0">
        <dgm:presLayoutVars>
          <dgm:dir/>
          <dgm:animOne val="branch"/>
          <dgm:animLvl val="lvl"/>
        </dgm:presLayoutVars>
      </dgm:prSet>
      <dgm:spPr/>
    </dgm:pt>
    <dgm:pt modelId="{2E0FEE80-B240-4812-BAB6-DA2AE4EEEFC3}" type="pres">
      <dgm:prSet presAssocID="{E184B7C1-EF9C-4A52-9A94-343B3DE7CF1F}" presName="thickLine" presStyleLbl="alignNode1" presStyleIdx="0" presStyleCnt="7"/>
      <dgm:spPr/>
    </dgm:pt>
    <dgm:pt modelId="{F61D9B46-E006-4B96-B15B-91D9711D1D5B}" type="pres">
      <dgm:prSet presAssocID="{E184B7C1-EF9C-4A52-9A94-343B3DE7CF1F}" presName="horz1" presStyleCnt="0"/>
      <dgm:spPr/>
    </dgm:pt>
    <dgm:pt modelId="{D001421A-DC51-478D-9B24-91A5B1DFD3F5}" type="pres">
      <dgm:prSet presAssocID="{E184B7C1-EF9C-4A52-9A94-343B3DE7CF1F}" presName="tx1" presStyleLbl="revTx" presStyleIdx="0" presStyleCnt="14"/>
      <dgm:spPr/>
    </dgm:pt>
    <dgm:pt modelId="{FDE4736D-5690-49E5-8DC4-9C8FB22F2BC2}" type="pres">
      <dgm:prSet presAssocID="{E184B7C1-EF9C-4A52-9A94-343B3DE7CF1F}" presName="vert1" presStyleCnt="0"/>
      <dgm:spPr/>
    </dgm:pt>
    <dgm:pt modelId="{3437F9DB-6089-46E5-8D54-841A16C03668}" type="pres">
      <dgm:prSet presAssocID="{3F356232-4674-4561-8D28-D625A50DDCF5}" presName="vertSpace2a" presStyleCnt="0"/>
      <dgm:spPr/>
    </dgm:pt>
    <dgm:pt modelId="{AF6BD30F-E23E-40FE-952F-B7A3C0B77AE3}" type="pres">
      <dgm:prSet presAssocID="{3F356232-4674-4561-8D28-D625A50DDCF5}" presName="horz2" presStyleCnt="0"/>
      <dgm:spPr/>
    </dgm:pt>
    <dgm:pt modelId="{8A7436AF-B1B5-476B-A828-40A48ACE67E6}" type="pres">
      <dgm:prSet presAssocID="{3F356232-4674-4561-8D28-D625A50DDCF5}" presName="horzSpace2" presStyleCnt="0"/>
      <dgm:spPr/>
    </dgm:pt>
    <dgm:pt modelId="{E0F831AF-D8A8-4B72-89AA-E09B192E0B20}" type="pres">
      <dgm:prSet presAssocID="{3F356232-4674-4561-8D28-D625A50DDCF5}" presName="tx2" presStyleLbl="revTx" presStyleIdx="1" presStyleCnt="14"/>
      <dgm:spPr/>
    </dgm:pt>
    <dgm:pt modelId="{9369AFB6-14AB-4ADC-9861-A70FCDC67AA3}" type="pres">
      <dgm:prSet presAssocID="{3F356232-4674-4561-8D28-D625A50DDCF5}" presName="vert2" presStyleCnt="0"/>
      <dgm:spPr/>
    </dgm:pt>
    <dgm:pt modelId="{5A5C14A2-3DBA-4D6A-A79F-FD0402A374A7}" type="pres">
      <dgm:prSet presAssocID="{3F356232-4674-4561-8D28-D625A50DDCF5}" presName="thinLine2b" presStyleLbl="callout" presStyleIdx="0" presStyleCnt="7"/>
      <dgm:spPr/>
    </dgm:pt>
    <dgm:pt modelId="{D10DABA0-26C2-4BDF-BA17-20B31DE2B2A7}" type="pres">
      <dgm:prSet presAssocID="{3F356232-4674-4561-8D28-D625A50DDCF5}" presName="vertSpace2b" presStyleCnt="0"/>
      <dgm:spPr/>
    </dgm:pt>
    <dgm:pt modelId="{717D895E-0BD7-413C-B39B-3C95B98C4282}" type="pres">
      <dgm:prSet presAssocID="{D0A67DA7-2ADC-44B7-9012-50C79338C415}" presName="thickLine" presStyleLbl="alignNode1" presStyleIdx="1" presStyleCnt="7"/>
      <dgm:spPr/>
    </dgm:pt>
    <dgm:pt modelId="{CA595A13-ADE4-4179-A71E-3BE266FBDB5A}" type="pres">
      <dgm:prSet presAssocID="{D0A67DA7-2ADC-44B7-9012-50C79338C415}" presName="horz1" presStyleCnt="0"/>
      <dgm:spPr/>
    </dgm:pt>
    <dgm:pt modelId="{259CF3F3-C73E-48E0-9E0B-670520A05E38}" type="pres">
      <dgm:prSet presAssocID="{D0A67DA7-2ADC-44B7-9012-50C79338C415}" presName="tx1" presStyleLbl="revTx" presStyleIdx="2" presStyleCnt="14"/>
      <dgm:spPr/>
    </dgm:pt>
    <dgm:pt modelId="{158ADAEE-8997-4286-B1EC-BBF88B7220D8}" type="pres">
      <dgm:prSet presAssocID="{D0A67DA7-2ADC-44B7-9012-50C79338C415}" presName="vert1" presStyleCnt="0"/>
      <dgm:spPr/>
    </dgm:pt>
    <dgm:pt modelId="{AF3F923C-1DC3-482D-B19A-55A0B67419E5}" type="pres">
      <dgm:prSet presAssocID="{9EB568CA-631C-4E4C-818F-F235BB176EFE}" presName="vertSpace2a" presStyleCnt="0"/>
      <dgm:spPr/>
    </dgm:pt>
    <dgm:pt modelId="{F59F14B2-94AA-40BA-8883-D911B3791BA3}" type="pres">
      <dgm:prSet presAssocID="{9EB568CA-631C-4E4C-818F-F235BB176EFE}" presName="horz2" presStyleCnt="0"/>
      <dgm:spPr/>
    </dgm:pt>
    <dgm:pt modelId="{8C0C35B0-FB11-4847-95DF-5CC10C1C205B}" type="pres">
      <dgm:prSet presAssocID="{9EB568CA-631C-4E4C-818F-F235BB176EFE}" presName="horzSpace2" presStyleCnt="0"/>
      <dgm:spPr/>
    </dgm:pt>
    <dgm:pt modelId="{61B9AE4A-A9CB-43A1-AFCF-D70913C6D863}" type="pres">
      <dgm:prSet presAssocID="{9EB568CA-631C-4E4C-818F-F235BB176EFE}" presName="tx2" presStyleLbl="revTx" presStyleIdx="3" presStyleCnt="14"/>
      <dgm:spPr/>
    </dgm:pt>
    <dgm:pt modelId="{81BFA80B-AE01-49AE-B986-3A63A622DAE2}" type="pres">
      <dgm:prSet presAssocID="{9EB568CA-631C-4E4C-818F-F235BB176EFE}" presName="vert2" presStyleCnt="0"/>
      <dgm:spPr/>
    </dgm:pt>
    <dgm:pt modelId="{D5353614-214B-43F0-9BEF-1882A991D6AF}" type="pres">
      <dgm:prSet presAssocID="{9EB568CA-631C-4E4C-818F-F235BB176EFE}" presName="thinLine2b" presStyleLbl="callout" presStyleIdx="1" presStyleCnt="7"/>
      <dgm:spPr/>
    </dgm:pt>
    <dgm:pt modelId="{B6B6C239-924B-4BA4-B48F-7077AA1AE818}" type="pres">
      <dgm:prSet presAssocID="{9EB568CA-631C-4E4C-818F-F235BB176EFE}" presName="vertSpace2b" presStyleCnt="0"/>
      <dgm:spPr/>
    </dgm:pt>
    <dgm:pt modelId="{1CC3A63C-A50D-4959-A474-12FC1D4D3A1E}" type="pres">
      <dgm:prSet presAssocID="{F5214454-27FA-4F9C-83D7-A3503972D552}" presName="thickLine" presStyleLbl="alignNode1" presStyleIdx="2" presStyleCnt="7"/>
      <dgm:spPr/>
    </dgm:pt>
    <dgm:pt modelId="{DD361885-5FF5-4056-BA28-DB31BB580C51}" type="pres">
      <dgm:prSet presAssocID="{F5214454-27FA-4F9C-83D7-A3503972D552}" presName="horz1" presStyleCnt="0"/>
      <dgm:spPr/>
    </dgm:pt>
    <dgm:pt modelId="{393935BB-BA5C-4D43-A6D1-5EEE716B0F65}" type="pres">
      <dgm:prSet presAssocID="{F5214454-27FA-4F9C-83D7-A3503972D552}" presName="tx1" presStyleLbl="revTx" presStyleIdx="4" presStyleCnt="14"/>
      <dgm:spPr/>
    </dgm:pt>
    <dgm:pt modelId="{AE3B92ED-29BB-4137-8EB6-462093E73B81}" type="pres">
      <dgm:prSet presAssocID="{F5214454-27FA-4F9C-83D7-A3503972D552}" presName="vert1" presStyleCnt="0"/>
      <dgm:spPr/>
    </dgm:pt>
    <dgm:pt modelId="{A16BA7A1-1FEA-4DA1-BE0E-3A94BF6EBEA0}" type="pres">
      <dgm:prSet presAssocID="{0C5DD1ED-1899-4F26-B5A0-D491968B5893}" presName="vertSpace2a" presStyleCnt="0"/>
      <dgm:spPr/>
    </dgm:pt>
    <dgm:pt modelId="{56736EAF-9359-48B6-A12C-D9D09CADF3C1}" type="pres">
      <dgm:prSet presAssocID="{0C5DD1ED-1899-4F26-B5A0-D491968B5893}" presName="horz2" presStyleCnt="0"/>
      <dgm:spPr/>
    </dgm:pt>
    <dgm:pt modelId="{1F5AB377-4D1C-48AE-8C91-722E54F98911}" type="pres">
      <dgm:prSet presAssocID="{0C5DD1ED-1899-4F26-B5A0-D491968B5893}" presName="horzSpace2" presStyleCnt="0"/>
      <dgm:spPr/>
    </dgm:pt>
    <dgm:pt modelId="{A258283D-F531-48A3-9DE2-565DFAF030DD}" type="pres">
      <dgm:prSet presAssocID="{0C5DD1ED-1899-4F26-B5A0-D491968B5893}" presName="tx2" presStyleLbl="revTx" presStyleIdx="5" presStyleCnt="14"/>
      <dgm:spPr/>
    </dgm:pt>
    <dgm:pt modelId="{D09CE408-63BF-4513-A9EB-3148274924F7}" type="pres">
      <dgm:prSet presAssocID="{0C5DD1ED-1899-4F26-B5A0-D491968B5893}" presName="vert2" presStyleCnt="0"/>
      <dgm:spPr/>
    </dgm:pt>
    <dgm:pt modelId="{4707B98D-75DD-4325-BD4C-63AF5D691366}" type="pres">
      <dgm:prSet presAssocID="{0C5DD1ED-1899-4F26-B5A0-D491968B5893}" presName="thinLine2b" presStyleLbl="callout" presStyleIdx="2" presStyleCnt="7"/>
      <dgm:spPr/>
    </dgm:pt>
    <dgm:pt modelId="{2B46AD5D-89AC-4280-8DF7-98375E9CD520}" type="pres">
      <dgm:prSet presAssocID="{0C5DD1ED-1899-4F26-B5A0-D491968B5893}" presName="vertSpace2b" presStyleCnt="0"/>
      <dgm:spPr/>
    </dgm:pt>
    <dgm:pt modelId="{FEBC777B-A5D1-4F7D-B99F-83D885F18915}" type="pres">
      <dgm:prSet presAssocID="{FAB35B5B-9A9E-4458-8A81-5B42C84EFC43}" presName="thickLine" presStyleLbl="alignNode1" presStyleIdx="3" presStyleCnt="7"/>
      <dgm:spPr/>
    </dgm:pt>
    <dgm:pt modelId="{D0AA9D5B-3865-4208-8E71-7AD5F4A5E460}" type="pres">
      <dgm:prSet presAssocID="{FAB35B5B-9A9E-4458-8A81-5B42C84EFC43}" presName="horz1" presStyleCnt="0"/>
      <dgm:spPr/>
    </dgm:pt>
    <dgm:pt modelId="{615FFFE9-5C0A-4B2A-94A3-500D32E8D73F}" type="pres">
      <dgm:prSet presAssocID="{FAB35B5B-9A9E-4458-8A81-5B42C84EFC43}" presName="tx1" presStyleLbl="revTx" presStyleIdx="6" presStyleCnt="14"/>
      <dgm:spPr/>
    </dgm:pt>
    <dgm:pt modelId="{C5B0DDD2-233C-499A-84CD-E534521EBB61}" type="pres">
      <dgm:prSet presAssocID="{FAB35B5B-9A9E-4458-8A81-5B42C84EFC43}" presName="vert1" presStyleCnt="0"/>
      <dgm:spPr/>
    </dgm:pt>
    <dgm:pt modelId="{90EDFC98-0C3A-42DB-848C-E073054485F1}" type="pres">
      <dgm:prSet presAssocID="{5018A559-7317-4FCF-BAD7-A5AD56C3819D}" presName="vertSpace2a" presStyleCnt="0"/>
      <dgm:spPr/>
    </dgm:pt>
    <dgm:pt modelId="{0017286E-36B4-4A84-A52F-1CCBE6AF3B82}" type="pres">
      <dgm:prSet presAssocID="{5018A559-7317-4FCF-BAD7-A5AD56C3819D}" presName="horz2" presStyleCnt="0"/>
      <dgm:spPr/>
    </dgm:pt>
    <dgm:pt modelId="{C5B7FBC6-2F74-4E07-A650-DBC2E448822A}" type="pres">
      <dgm:prSet presAssocID="{5018A559-7317-4FCF-BAD7-A5AD56C3819D}" presName="horzSpace2" presStyleCnt="0"/>
      <dgm:spPr/>
    </dgm:pt>
    <dgm:pt modelId="{E49CC4F4-AEEB-4FEF-9233-CD283D087C4B}" type="pres">
      <dgm:prSet presAssocID="{5018A559-7317-4FCF-BAD7-A5AD56C3819D}" presName="tx2" presStyleLbl="revTx" presStyleIdx="7" presStyleCnt="14"/>
      <dgm:spPr/>
    </dgm:pt>
    <dgm:pt modelId="{5FA3538A-F0C0-4C2B-8CF3-0516DBC9B723}" type="pres">
      <dgm:prSet presAssocID="{5018A559-7317-4FCF-BAD7-A5AD56C3819D}" presName="vert2" presStyleCnt="0"/>
      <dgm:spPr/>
    </dgm:pt>
    <dgm:pt modelId="{2A757140-DF80-4797-98DC-0A15BBFDEA79}" type="pres">
      <dgm:prSet presAssocID="{5018A559-7317-4FCF-BAD7-A5AD56C3819D}" presName="thinLine2b" presStyleLbl="callout" presStyleIdx="3" presStyleCnt="7"/>
      <dgm:spPr/>
    </dgm:pt>
    <dgm:pt modelId="{EA500790-D320-422E-A753-5C56A2A37E49}" type="pres">
      <dgm:prSet presAssocID="{5018A559-7317-4FCF-BAD7-A5AD56C3819D}" presName="vertSpace2b" presStyleCnt="0"/>
      <dgm:spPr/>
    </dgm:pt>
    <dgm:pt modelId="{A3331AFE-68D9-4D58-846A-B57550E9DC59}" type="pres">
      <dgm:prSet presAssocID="{588B1B17-E93F-4152-B54F-F05A02D50452}" presName="thickLine" presStyleLbl="alignNode1" presStyleIdx="4" presStyleCnt="7"/>
      <dgm:spPr/>
    </dgm:pt>
    <dgm:pt modelId="{F328B593-F906-4ECE-BABE-53ADCED339F0}" type="pres">
      <dgm:prSet presAssocID="{588B1B17-E93F-4152-B54F-F05A02D50452}" presName="horz1" presStyleCnt="0"/>
      <dgm:spPr/>
    </dgm:pt>
    <dgm:pt modelId="{0E656496-2709-457B-BF5E-A4B4EA6CC2C3}" type="pres">
      <dgm:prSet presAssocID="{588B1B17-E93F-4152-B54F-F05A02D50452}" presName="tx1" presStyleLbl="revTx" presStyleIdx="8" presStyleCnt="14"/>
      <dgm:spPr/>
    </dgm:pt>
    <dgm:pt modelId="{2DE37AD5-F9AB-4455-84C3-BA477FD1622F}" type="pres">
      <dgm:prSet presAssocID="{588B1B17-E93F-4152-B54F-F05A02D50452}" presName="vert1" presStyleCnt="0"/>
      <dgm:spPr/>
    </dgm:pt>
    <dgm:pt modelId="{2F7B3043-5152-4053-A954-810F836DE212}" type="pres">
      <dgm:prSet presAssocID="{BEA2B6AC-5B79-47A9-BDD4-CA93624B2CB6}" presName="vertSpace2a" presStyleCnt="0"/>
      <dgm:spPr/>
    </dgm:pt>
    <dgm:pt modelId="{E07A6D4A-B5C0-4151-A9F4-2EE4688FE03B}" type="pres">
      <dgm:prSet presAssocID="{BEA2B6AC-5B79-47A9-BDD4-CA93624B2CB6}" presName="horz2" presStyleCnt="0"/>
      <dgm:spPr/>
    </dgm:pt>
    <dgm:pt modelId="{69FAB9D0-8343-44FD-88DE-B631C61ADC76}" type="pres">
      <dgm:prSet presAssocID="{BEA2B6AC-5B79-47A9-BDD4-CA93624B2CB6}" presName="horzSpace2" presStyleCnt="0"/>
      <dgm:spPr/>
    </dgm:pt>
    <dgm:pt modelId="{E2E37F1E-588B-497B-9C1A-6420FE652C3D}" type="pres">
      <dgm:prSet presAssocID="{BEA2B6AC-5B79-47A9-BDD4-CA93624B2CB6}" presName="tx2" presStyleLbl="revTx" presStyleIdx="9" presStyleCnt="14"/>
      <dgm:spPr/>
    </dgm:pt>
    <dgm:pt modelId="{E4D8BD4D-6E21-4901-96D2-33D4857C777A}" type="pres">
      <dgm:prSet presAssocID="{BEA2B6AC-5B79-47A9-BDD4-CA93624B2CB6}" presName="vert2" presStyleCnt="0"/>
      <dgm:spPr/>
    </dgm:pt>
    <dgm:pt modelId="{3F8ADD9F-893A-4FFB-A5C6-2F79799B54F6}" type="pres">
      <dgm:prSet presAssocID="{BEA2B6AC-5B79-47A9-BDD4-CA93624B2CB6}" presName="thinLine2b" presStyleLbl="callout" presStyleIdx="4" presStyleCnt="7"/>
      <dgm:spPr/>
    </dgm:pt>
    <dgm:pt modelId="{08DEB13C-8E6F-4D89-B771-78E712099A5A}" type="pres">
      <dgm:prSet presAssocID="{BEA2B6AC-5B79-47A9-BDD4-CA93624B2CB6}" presName="vertSpace2b" presStyleCnt="0"/>
      <dgm:spPr/>
    </dgm:pt>
    <dgm:pt modelId="{30571A4C-A912-47B6-AE28-A3FC899589EB}" type="pres">
      <dgm:prSet presAssocID="{20F6FB8E-01C8-48DD-88BD-FCB7058BE514}" presName="thickLine" presStyleLbl="alignNode1" presStyleIdx="5" presStyleCnt="7"/>
      <dgm:spPr/>
    </dgm:pt>
    <dgm:pt modelId="{DB4C1FBB-F966-4CCA-B266-10E6E6159148}" type="pres">
      <dgm:prSet presAssocID="{20F6FB8E-01C8-48DD-88BD-FCB7058BE514}" presName="horz1" presStyleCnt="0"/>
      <dgm:spPr/>
    </dgm:pt>
    <dgm:pt modelId="{8DE1827F-6F94-4AAF-AD56-DB0D612E3BD2}" type="pres">
      <dgm:prSet presAssocID="{20F6FB8E-01C8-48DD-88BD-FCB7058BE514}" presName="tx1" presStyleLbl="revTx" presStyleIdx="10" presStyleCnt="14"/>
      <dgm:spPr/>
    </dgm:pt>
    <dgm:pt modelId="{B5F6C054-1CF5-4B9A-BFAF-C745229EB745}" type="pres">
      <dgm:prSet presAssocID="{20F6FB8E-01C8-48DD-88BD-FCB7058BE514}" presName="vert1" presStyleCnt="0"/>
      <dgm:spPr/>
    </dgm:pt>
    <dgm:pt modelId="{DFAA79DC-733F-4DD4-AA11-F9B15028F08D}" type="pres">
      <dgm:prSet presAssocID="{E714B994-59E7-4439-83A9-5EC98654FA34}" presName="vertSpace2a" presStyleCnt="0"/>
      <dgm:spPr/>
    </dgm:pt>
    <dgm:pt modelId="{6D00D7E8-CA8F-4399-98C5-880C09B26AD9}" type="pres">
      <dgm:prSet presAssocID="{E714B994-59E7-4439-83A9-5EC98654FA34}" presName="horz2" presStyleCnt="0"/>
      <dgm:spPr/>
    </dgm:pt>
    <dgm:pt modelId="{B8C7D841-C593-46C2-9BF9-7EE3EC772281}" type="pres">
      <dgm:prSet presAssocID="{E714B994-59E7-4439-83A9-5EC98654FA34}" presName="horzSpace2" presStyleCnt="0"/>
      <dgm:spPr/>
    </dgm:pt>
    <dgm:pt modelId="{7CE6F1CF-1F2A-4B75-ACD2-154690C1605E}" type="pres">
      <dgm:prSet presAssocID="{E714B994-59E7-4439-83A9-5EC98654FA34}" presName="tx2" presStyleLbl="revTx" presStyleIdx="11" presStyleCnt="14"/>
      <dgm:spPr/>
    </dgm:pt>
    <dgm:pt modelId="{A45CCECA-4895-41A7-9C59-3DF7C78A9116}" type="pres">
      <dgm:prSet presAssocID="{E714B994-59E7-4439-83A9-5EC98654FA34}" presName="vert2" presStyleCnt="0"/>
      <dgm:spPr/>
    </dgm:pt>
    <dgm:pt modelId="{39ECCF45-E32C-4804-B61E-6B5EE071832B}" type="pres">
      <dgm:prSet presAssocID="{E714B994-59E7-4439-83A9-5EC98654FA34}" presName="thinLine2b" presStyleLbl="callout" presStyleIdx="5" presStyleCnt="7"/>
      <dgm:spPr/>
    </dgm:pt>
    <dgm:pt modelId="{D57B58AC-518A-470E-8BBD-2E72B2FE8DF3}" type="pres">
      <dgm:prSet presAssocID="{E714B994-59E7-4439-83A9-5EC98654FA34}" presName="vertSpace2b" presStyleCnt="0"/>
      <dgm:spPr/>
    </dgm:pt>
    <dgm:pt modelId="{E0F912AE-9A1D-4AE3-A764-86DA981AFDA7}" type="pres">
      <dgm:prSet presAssocID="{7B45F5F4-C48A-46BE-A1E0-58EAA29B85BB}" presName="thickLine" presStyleLbl="alignNode1" presStyleIdx="6" presStyleCnt="7"/>
      <dgm:spPr/>
    </dgm:pt>
    <dgm:pt modelId="{69CE7CB2-CE3A-45D7-A2BD-36EFB3EE86AB}" type="pres">
      <dgm:prSet presAssocID="{7B45F5F4-C48A-46BE-A1E0-58EAA29B85BB}" presName="horz1" presStyleCnt="0"/>
      <dgm:spPr/>
    </dgm:pt>
    <dgm:pt modelId="{1757AB46-8DC0-42A5-BDF9-294A5AE25862}" type="pres">
      <dgm:prSet presAssocID="{7B45F5F4-C48A-46BE-A1E0-58EAA29B85BB}" presName="tx1" presStyleLbl="revTx" presStyleIdx="12" presStyleCnt="14"/>
      <dgm:spPr/>
    </dgm:pt>
    <dgm:pt modelId="{F74AF0BD-B6A8-4755-9330-CCAD981D33EB}" type="pres">
      <dgm:prSet presAssocID="{7B45F5F4-C48A-46BE-A1E0-58EAA29B85BB}" presName="vert1" presStyleCnt="0"/>
      <dgm:spPr/>
    </dgm:pt>
    <dgm:pt modelId="{2A305A8A-330B-4DC8-89B8-5260FC9A7244}" type="pres">
      <dgm:prSet presAssocID="{947AB278-A531-4929-8D18-565C8623CB8B}" presName="vertSpace2a" presStyleCnt="0"/>
      <dgm:spPr/>
    </dgm:pt>
    <dgm:pt modelId="{2C077872-4654-4931-8D3B-E8F6B774B5F7}" type="pres">
      <dgm:prSet presAssocID="{947AB278-A531-4929-8D18-565C8623CB8B}" presName="horz2" presStyleCnt="0"/>
      <dgm:spPr/>
    </dgm:pt>
    <dgm:pt modelId="{5C51A855-C9CD-4FE3-B697-C2CB6CBD2070}" type="pres">
      <dgm:prSet presAssocID="{947AB278-A531-4929-8D18-565C8623CB8B}" presName="horzSpace2" presStyleCnt="0"/>
      <dgm:spPr/>
    </dgm:pt>
    <dgm:pt modelId="{A052BC61-763D-4381-BA66-91C2982643C4}" type="pres">
      <dgm:prSet presAssocID="{947AB278-A531-4929-8D18-565C8623CB8B}" presName="tx2" presStyleLbl="revTx" presStyleIdx="13" presStyleCnt="14"/>
      <dgm:spPr/>
    </dgm:pt>
    <dgm:pt modelId="{BB85ECA0-F2ED-4462-BBE8-E7C5B7E8E966}" type="pres">
      <dgm:prSet presAssocID="{947AB278-A531-4929-8D18-565C8623CB8B}" presName="vert2" presStyleCnt="0"/>
      <dgm:spPr/>
    </dgm:pt>
    <dgm:pt modelId="{6F06303A-BE2E-4BB6-8DE0-722CC42ACF3E}" type="pres">
      <dgm:prSet presAssocID="{947AB278-A531-4929-8D18-565C8623CB8B}" presName="thinLine2b" presStyleLbl="callout" presStyleIdx="6" presStyleCnt="7"/>
      <dgm:spPr/>
    </dgm:pt>
    <dgm:pt modelId="{9E7C4A23-450D-4020-8236-9804EC5EE7BE}" type="pres">
      <dgm:prSet presAssocID="{947AB278-A531-4929-8D18-565C8623CB8B}" presName="vertSpace2b" presStyleCnt="0"/>
      <dgm:spPr/>
    </dgm:pt>
  </dgm:ptLst>
  <dgm:cxnLst>
    <dgm:cxn modelId="{B457DA05-10B3-4329-9753-00EB538D6471}" srcId="{762B6493-625F-4327-ADB4-AB160750B8EB}" destId="{D0A67DA7-2ADC-44B7-9012-50C79338C415}" srcOrd="1" destOrd="0" parTransId="{CB2D55DC-D9A7-43AE-BC2C-E0454CEA44B3}" sibTransId="{1C347653-3ED2-43AD-83C9-0BE8CC6275DC}"/>
    <dgm:cxn modelId="{E115EB0F-5606-43B8-989C-44FD3B233156}" type="presOf" srcId="{E714B994-59E7-4439-83A9-5EC98654FA34}" destId="{7CE6F1CF-1F2A-4B75-ACD2-154690C1605E}" srcOrd="0" destOrd="0" presId="urn:microsoft.com/office/officeart/2008/layout/LinedList"/>
    <dgm:cxn modelId="{5B20DE12-3073-4D07-845B-1454A40F39E5}" srcId="{762B6493-625F-4327-ADB4-AB160750B8EB}" destId="{7B45F5F4-C48A-46BE-A1E0-58EAA29B85BB}" srcOrd="6" destOrd="0" parTransId="{24A4F867-CD17-46E2-889B-5ACED9384BA1}" sibTransId="{23E6C108-B600-48FF-9692-9E3622CDF1D4}"/>
    <dgm:cxn modelId="{DB6B3F17-8B98-4F69-8670-4041B7988DC8}" srcId="{588B1B17-E93F-4152-B54F-F05A02D50452}" destId="{BEA2B6AC-5B79-47A9-BDD4-CA93624B2CB6}" srcOrd="0" destOrd="0" parTransId="{467579E2-9180-4740-981A-61814C034277}" sibTransId="{28984EA3-B84C-4CA4-B782-E353E2451A7D}"/>
    <dgm:cxn modelId="{FCBB8120-5C9C-46FA-BDB9-DE75AB816D10}" srcId="{D0A67DA7-2ADC-44B7-9012-50C79338C415}" destId="{9EB568CA-631C-4E4C-818F-F235BB176EFE}" srcOrd="0" destOrd="0" parTransId="{4FE9CC7F-C2A6-448D-A107-43FF325775D2}" sibTransId="{F78149A5-194F-476F-9318-9805F85B9D04}"/>
    <dgm:cxn modelId="{E6045622-9D83-40DF-A0B9-F6580889A56B}" type="presOf" srcId="{5018A559-7317-4FCF-BAD7-A5AD56C3819D}" destId="{E49CC4F4-AEEB-4FEF-9233-CD283D087C4B}" srcOrd="0" destOrd="0" presId="urn:microsoft.com/office/officeart/2008/layout/LinedList"/>
    <dgm:cxn modelId="{C1DC3D24-94D9-4CC5-9FF1-927FA77E356E}" srcId="{762B6493-625F-4327-ADB4-AB160750B8EB}" destId="{588B1B17-E93F-4152-B54F-F05A02D50452}" srcOrd="4" destOrd="0" parTransId="{38704EC5-1ACC-471C-9767-2B0476F0531F}" sibTransId="{1ED43648-4343-4944-8DC3-A415BED9EA86}"/>
    <dgm:cxn modelId="{D009EA2C-D17E-4990-BD05-D976A96A79B1}" type="presOf" srcId="{9EB568CA-631C-4E4C-818F-F235BB176EFE}" destId="{61B9AE4A-A9CB-43A1-AFCF-D70913C6D863}" srcOrd="0" destOrd="0" presId="urn:microsoft.com/office/officeart/2008/layout/LinedList"/>
    <dgm:cxn modelId="{7722A333-AD44-4FCB-AB0E-4CF439CA9A93}" type="presOf" srcId="{7B45F5F4-C48A-46BE-A1E0-58EAA29B85BB}" destId="{1757AB46-8DC0-42A5-BDF9-294A5AE25862}" srcOrd="0" destOrd="0" presId="urn:microsoft.com/office/officeart/2008/layout/LinedList"/>
    <dgm:cxn modelId="{A544A93C-FB0C-4993-B1E3-7A508CA576C4}" type="presOf" srcId="{947AB278-A531-4929-8D18-565C8623CB8B}" destId="{A052BC61-763D-4381-BA66-91C2982643C4}" srcOrd="0" destOrd="0" presId="urn:microsoft.com/office/officeart/2008/layout/LinedList"/>
    <dgm:cxn modelId="{D7FFF060-70ED-42B6-BE16-C3354EDA9D7C}" type="presOf" srcId="{E184B7C1-EF9C-4A52-9A94-343B3DE7CF1F}" destId="{D001421A-DC51-478D-9B24-91A5B1DFD3F5}" srcOrd="0" destOrd="0" presId="urn:microsoft.com/office/officeart/2008/layout/LinedList"/>
    <dgm:cxn modelId="{F8A0246A-0CBB-4CCD-92EF-815EECE24088}" type="presOf" srcId="{F5214454-27FA-4F9C-83D7-A3503972D552}" destId="{393935BB-BA5C-4D43-A6D1-5EEE716B0F65}" srcOrd="0" destOrd="0" presId="urn:microsoft.com/office/officeart/2008/layout/LinedList"/>
    <dgm:cxn modelId="{684A434B-CC47-4C44-820E-3DA382D3BC5A}" type="presOf" srcId="{20F6FB8E-01C8-48DD-88BD-FCB7058BE514}" destId="{8DE1827F-6F94-4AAF-AD56-DB0D612E3BD2}" srcOrd="0" destOrd="0" presId="urn:microsoft.com/office/officeart/2008/layout/LinedList"/>
    <dgm:cxn modelId="{23BB996F-0CC7-4B23-989B-288A342DB362}" type="presOf" srcId="{FAB35B5B-9A9E-4458-8A81-5B42C84EFC43}" destId="{615FFFE9-5C0A-4B2A-94A3-500D32E8D73F}" srcOrd="0" destOrd="0" presId="urn:microsoft.com/office/officeart/2008/layout/LinedList"/>
    <dgm:cxn modelId="{ABCD6077-A923-4A55-9240-5310536F76A6}" srcId="{FAB35B5B-9A9E-4458-8A81-5B42C84EFC43}" destId="{5018A559-7317-4FCF-BAD7-A5AD56C3819D}" srcOrd="0" destOrd="0" parTransId="{C0F6FDA1-BDDC-4974-A600-6C6555FE3899}" sibTransId="{4358459B-113C-43D3-B6EA-F980ECDDB53F}"/>
    <dgm:cxn modelId="{7FB29F58-51B4-4552-9F8C-ED871F61099E}" srcId="{762B6493-625F-4327-ADB4-AB160750B8EB}" destId="{FAB35B5B-9A9E-4458-8A81-5B42C84EFC43}" srcOrd="3" destOrd="0" parTransId="{55AA2B78-760A-4AA0-893D-82BC419B9AEC}" sibTransId="{EFD2B9CC-5957-4ABD-AE4F-B49DCF4CDD2E}"/>
    <dgm:cxn modelId="{A48BC058-2B1A-4A65-AF15-1D99BCE17283}" type="presOf" srcId="{3F356232-4674-4561-8D28-D625A50DDCF5}" destId="{E0F831AF-D8A8-4B72-89AA-E09B192E0B20}" srcOrd="0" destOrd="0" presId="urn:microsoft.com/office/officeart/2008/layout/LinedList"/>
    <dgm:cxn modelId="{A72A6E7D-BFA1-4126-9482-BE41708DE750}" srcId="{762B6493-625F-4327-ADB4-AB160750B8EB}" destId="{E184B7C1-EF9C-4A52-9A94-343B3DE7CF1F}" srcOrd="0" destOrd="0" parTransId="{C8813505-19D2-4037-AD07-EC7DEE05BE60}" sibTransId="{A023B3EE-EA9F-4A77-8715-BC0DB3B2E720}"/>
    <dgm:cxn modelId="{280BCC7D-A1DC-47F4-961B-48D4185BDC28}" type="presOf" srcId="{588B1B17-E93F-4152-B54F-F05A02D50452}" destId="{0E656496-2709-457B-BF5E-A4B4EA6CC2C3}" srcOrd="0" destOrd="0" presId="urn:microsoft.com/office/officeart/2008/layout/LinedList"/>
    <dgm:cxn modelId="{FBD1327F-9259-4CB7-8304-CDD33710EEDE}" srcId="{762B6493-625F-4327-ADB4-AB160750B8EB}" destId="{20F6FB8E-01C8-48DD-88BD-FCB7058BE514}" srcOrd="5" destOrd="0" parTransId="{25A981A8-B97E-47EB-BE69-1C9B15B56754}" sibTransId="{2083ABDE-698D-48E9-9B97-8F783155C146}"/>
    <dgm:cxn modelId="{5FE4478B-45F7-4256-BCAB-16467C9410AF}" srcId="{E184B7C1-EF9C-4A52-9A94-343B3DE7CF1F}" destId="{3F356232-4674-4561-8D28-D625A50DDCF5}" srcOrd="0" destOrd="0" parTransId="{76058655-62E3-4DD8-87DA-B556BFF0274B}" sibTransId="{9F428F44-F72A-48A2-92C8-F186BECFFAB2}"/>
    <dgm:cxn modelId="{B72E6090-5ED6-4DF5-B6BA-802528E6DEDB}" type="presOf" srcId="{762B6493-625F-4327-ADB4-AB160750B8EB}" destId="{5A028044-DCEA-49C9-BF14-87B99EC62C4B}" srcOrd="0" destOrd="0" presId="urn:microsoft.com/office/officeart/2008/layout/LinedList"/>
    <dgm:cxn modelId="{8B018D94-CEF4-4B61-A8B6-2AF93347AFCA}" srcId="{F5214454-27FA-4F9C-83D7-A3503972D552}" destId="{0C5DD1ED-1899-4F26-B5A0-D491968B5893}" srcOrd="0" destOrd="0" parTransId="{A68DCE6E-1A09-48FE-A15D-182FB30FE0AC}" sibTransId="{A96C68B5-83A6-47B2-AA0C-00A72F399182}"/>
    <dgm:cxn modelId="{0737879A-A156-4B34-9EBB-39C260B3B289}" type="presOf" srcId="{D0A67DA7-2ADC-44B7-9012-50C79338C415}" destId="{259CF3F3-C73E-48E0-9E0B-670520A05E38}" srcOrd="0" destOrd="0" presId="urn:microsoft.com/office/officeart/2008/layout/LinedList"/>
    <dgm:cxn modelId="{85D5BA9B-5A3F-4084-B5F6-5DE3DEAF101D}" type="presOf" srcId="{0C5DD1ED-1899-4F26-B5A0-D491968B5893}" destId="{A258283D-F531-48A3-9DE2-565DFAF030DD}" srcOrd="0" destOrd="0" presId="urn:microsoft.com/office/officeart/2008/layout/LinedList"/>
    <dgm:cxn modelId="{F12EEABC-717E-4BEE-8DF4-1E66DEFDF04D}" srcId="{762B6493-625F-4327-ADB4-AB160750B8EB}" destId="{F5214454-27FA-4F9C-83D7-A3503972D552}" srcOrd="2" destOrd="0" parTransId="{8410D336-850A-4885-9238-D39355471A77}" sibTransId="{F2556EC9-9C02-475B-ACBD-BE6EFDFAA613}"/>
    <dgm:cxn modelId="{2F4C6DD3-359A-4B79-A78B-63A9ECE94135}" type="presOf" srcId="{BEA2B6AC-5B79-47A9-BDD4-CA93624B2CB6}" destId="{E2E37F1E-588B-497B-9C1A-6420FE652C3D}" srcOrd="0" destOrd="0" presId="urn:microsoft.com/office/officeart/2008/layout/LinedList"/>
    <dgm:cxn modelId="{7AFC3EF4-288B-4398-837C-5147686C11D9}" srcId="{7B45F5F4-C48A-46BE-A1E0-58EAA29B85BB}" destId="{947AB278-A531-4929-8D18-565C8623CB8B}" srcOrd="0" destOrd="0" parTransId="{488D1740-C79A-427B-9584-10A080B4FCD4}" sibTransId="{C0808CB6-3BF2-430C-8E95-8E18729D0123}"/>
    <dgm:cxn modelId="{E023D2FE-012A-403A-9420-098A9FA2A532}" srcId="{20F6FB8E-01C8-48DD-88BD-FCB7058BE514}" destId="{E714B994-59E7-4439-83A9-5EC98654FA34}" srcOrd="0" destOrd="0" parTransId="{52F70DB1-2DAB-40D3-AF65-DC384A3B81D6}" sibTransId="{8D4E6995-0AC8-45AE-AFB9-094E0E9B2471}"/>
    <dgm:cxn modelId="{3A5DB770-2C6C-41A5-A971-979C48B899D1}" type="presParOf" srcId="{5A028044-DCEA-49C9-BF14-87B99EC62C4B}" destId="{2E0FEE80-B240-4812-BAB6-DA2AE4EEEFC3}" srcOrd="0" destOrd="0" presId="urn:microsoft.com/office/officeart/2008/layout/LinedList"/>
    <dgm:cxn modelId="{836AC53F-78E6-412F-AE6D-8349981DDDC1}" type="presParOf" srcId="{5A028044-DCEA-49C9-BF14-87B99EC62C4B}" destId="{F61D9B46-E006-4B96-B15B-91D9711D1D5B}" srcOrd="1" destOrd="0" presId="urn:microsoft.com/office/officeart/2008/layout/LinedList"/>
    <dgm:cxn modelId="{61E33693-1A35-4251-8FE9-8D6517A56463}" type="presParOf" srcId="{F61D9B46-E006-4B96-B15B-91D9711D1D5B}" destId="{D001421A-DC51-478D-9B24-91A5B1DFD3F5}" srcOrd="0" destOrd="0" presId="urn:microsoft.com/office/officeart/2008/layout/LinedList"/>
    <dgm:cxn modelId="{741A16CF-B8ED-4040-9341-162C35C43D37}" type="presParOf" srcId="{F61D9B46-E006-4B96-B15B-91D9711D1D5B}" destId="{FDE4736D-5690-49E5-8DC4-9C8FB22F2BC2}" srcOrd="1" destOrd="0" presId="urn:microsoft.com/office/officeart/2008/layout/LinedList"/>
    <dgm:cxn modelId="{07AE62BB-0B53-4729-BD3E-10BB3A75EE7E}" type="presParOf" srcId="{FDE4736D-5690-49E5-8DC4-9C8FB22F2BC2}" destId="{3437F9DB-6089-46E5-8D54-841A16C03668}" srcOrd="0" destOrd="0" presId="urn:microsoft.com/office/officeart/2008/layout/LinedList"/>
    <dgm:cxn modelId="{F90A63C3-06DE-4505-B432-BD75DD6C2D68}" type="presParOf" srcId="{FDE4736D-5690-49E5-8DC4-9C8FB22F2BC2}" destId="{AF6BD30F-E23E-40FE-952F-B7A3C0B77AE3}" srcOrd="1" destOrd="0" presId="urn:microsoft.com/office/officeart/2008/layout/LinedList"/>
    <dgm:cxn modelId="{AF5BC478-3D57-4057-AF27-860A29883B2E}" type="presParOf" srcId="{AF6BD30F-E23E-40FE-952F-B7A3C0B77AE3}" destId="{8A7436AF-B1B5-476B-A828-40A48ACE67E6}" srcOrd="0" destOrd="0" presId="urn:microsoft.com/office/officeart/2008/layout/LinedList"/>
    <dgm:cxn modelId="{FD364593-2EF6-4711-8C2B-3618CDA3AD41}" type="presParOf" srcId="{AF6BD30F-E23E-40FE-952F-B7A3C0B77AE3}" destId="{E0F831AF-D8A8-4B72-89AA-E09B192E0B20}" srcOrd="1" destOrd="0" presId="urn:microsoft.com/office/officeart/2008/layout/LinedList"/>
    <dgm:cxn modelId="{E4A8743C-A1BC-40CC-9BC5-F36E3C415C6A}" type="presParOf" srcId="{AF6BD30F-E23E-40FE-952F-B7A3C0B77AE3}" destId="{9369AFB6-14AB-4ADC-9861-A70FCDC67AA3}" srcOrd="2" destOrd="0" presId="urn:microsoft.com/office/officeart/2008/layout/LinedList"/>
    <dgm:cxn modelId="{0DD1246E-1479-45FC-BA85-DC6C595A5795}" type="presParOf" srcId="{FDE4736D-5690-49E5-8DC4-9C8FB22F2BC2}" destId="{5A5C14A2-3DBA-4D6A-A79F-FD0402A374A7}" srcOrd="2" destOrd="0" presId="urn:microsoft.com/office/officeart/2008/layout/LinedList"/>
    <dgm:cxn modelId="{FDA256E0-D41A-4845-9DD9-F0322BD96117}" type="presParOf" srcId="{FDE4736D-5690-49E5-8DC4-9C8FB22F2BC2}" destId="{D10DABA0-26C2-4BDF-BA17-20B31DE2B2A7}" srcOrd="3" destOrd="0" presId="urn:microsoft.com/office/officeart/2008/layout/LinedList"/>
    <dgm:cxn modelId="{82EE253D-2F16-4558-866A-D01F12C150A1}" type="presParOf" srcId="{5A028044-DCEA-49C9-BF14-87B99EC62C4B}" destId="{717D895E-0BD7-413C-B39B-3C95B98C4282}" srcOrd="2" destOrd="0" presId="urn:microsoft.com/office/officeart/2008/layout/LinedList"/>
    <dgm:cxn modelId="{E6931621-819C-47AD-96A1-36838CBBB786}" type="presParOf" srcId="{5A028044-DCEA-49C9-BF14-87B99EC62C4B}" destId="{CA595A13-ADE4-4179-A71E-3BE266FBDB5A}" srcOrd="3" destOrd="0" presId="urn:microsoft.com/office/officeart/2008/layout/LinedList"/>
    <dgm:cxn modelId="{7272AE5B-6F7E-4DA2-A3C4-1956F962B7A6}" type="presParOf" srcId="{CA595A13-ADE4-4179-A71E-3BE266FBDB5A}" destId="{259CF3F3-C73E-48E0-9E0B-670520A05E38}" srcOrd="0" destOrd="0" presId="urn:microsoft.com/office/officeart/2008/layout/LinedList"/>
    <dgm:cxn modelId="{EA7AADD9-3C86-44F1-B7CB-C90CDF169325}" type="presParOf" srcId="{CA595A13-ADE4-4179-A71E-3BE266FBDB5A}" destId="{158ADAEE-8997-4286-B1EC-BBF88B7220D8}" srcOrd="1" destOrd="0" presId="urn:microsoft.com/office/officeart/2008/layout/LinedList"/>
    <dgm:cxn modelId="{3E1AA807-606E-493B-B85E-83E3354023EE}" type="presParOf" srcId="{158ADAEE-8997-4286-B1EC-BBF88B7220D8}" destId="{AF3F923C-1DC3-482D-B19A-55A0B67419E5}" srcOrd="0" destOrd="0" presId="urn:microsoft.com/office/officeart/2008/layout/LinedList"/>
    <dgm:cxn modelId="{AD42E51F-96EC-49AD-BA2B-85B537C4E105}" type="presParOf" srcId="{158ADAEE-8997-4286-B1EC-BBF88B7220D8}" destId="{F59F14B2-94AA-40BA-8883-D911B3791BA3}" srcOrd="1" destOrd="0" presId="urn:microsoft.com/office/officeart/2008/layout/LinedList"/>
    <dgm:cxn modelId="{89DB297B-F504-44B9-BEEB-A602F8BFD690}" type="presParOf" srcId="{F59F14B2-94AA-40BA-8883-D911B3791BA3}" destId="{8C0C35B0-FB11-4847-95DF-5CC10C1C205B}" srcOrd="0" destOrd="0" presId="urn:microsoft.com/office/officeart/2008/layout/LinedList"/>
    <dgm:cxn modelId="{FF07932C-7051-4002-B513-9309BD01D2BB}" type="presParOf" srcId="{F59F14B2-94AA-40BA-8883-D911B3791BA3}" destId="{61B9AE4A-A9CB-43A1-AFCF-D70913C6D863}" srcOrd="1" destOrd="0" presId="urn:microsoft.com/office/officeart/2008/layout/LinedList"/>
    <dgm:cxn modelId="{1CCB1DA6-4305-4F3B-9594-126BAF8C58A0}" type="presParOf" srcId="{F59F14B2-94AA-40BA-8883-D911B3791BA3}" destId="{81BFA80B-AE01-49AE-B986-3A63A622DAE2}" srcOrd="2" destOrd="0" presId="urn:microsoft.com/office/officeart/2008/layout/LinedList"/>
    <dgm:cxn modelId="{5ACF1C23-D2D2-4F2F-96E5-A98EEDC45298}" type="presParOf" srcId="{158ADAEE-8997-4286-B1EC-BBF88B7220D8}" destId="{D5353614-214B-43F0-9BEF-1882A991D6AF}" srcOrd="2" destOrd="0" presId="urn:microsoft.com/office/officeart/2008/layout/LinedList"/>
    <dgm:cxn modelId="{B5633B1A-B4B5-4587-8F22-E6A3B606F655}" type="presParOf" srcId="{158ADAEE-8997-4286-B1EC-BBF88B7220D8}" destId="{B6B6C239-924B-4BA4-B48F-7077AA1AE818}" srcOrd="3" destOrd="0" presId="urn:microsoft.com/office/officeart/2008/layout/LinedList"/>
    <dgm:cxn modelId="{1670896E-8F2D-464C-8403-C28AB5991409}" type="presParOf" srcId="{5A028044-DCEA-49C9-BF14-87B99EC62C4B}" destId="{1CC3A63C-A50D-4959-A474-12FC1D4D3A1E}" srcOrd="4" destOrd="0" presId="urn:microsoft.com/office/officeart/2008/layout/LinedList"/>
    <dgm:cxn modelId="{5D69FF16-3458-4799-B670-558CB4AF18FF}" type="presParOf" srcId="{5A028044-DCEA-49C9-BF14-87B99EC62C4B}" destId="{DD361885-5FF5-4056-BA28-DB31BB580C51}" srcOrd="5" destOrd="0" presId="urn:microsoft.com/office/officeart/2008/layout/LinedList"/>
    <dgm:cxn modelId="{26D27C3E-284B-4C41-AF42-C2743AC17111}" type="presParOf" srcId="{DD361885-5FF5-4056-BA28-DB31BB580C51}" destId="{393935BB-BA5C-4D43-A6D1-5EEE716B0F65}" srcOrd="0" destOrd="0" presId="urn:microsoft.com/office/officeart/2008/layout/LinedList"/>
    <dgm:cxn modelId="{639AADF7-59C1-4BD1-A69B-E07424D7F44C}" type="presParOf" srcId="{DD361885-5FF5-4056-BA28-DB31BB580C51}" destId="{AE3B92ED-29BB-4137-8EB6-462093E73B81}" srcOrd="1" destOrd="0" presId="urn:microsoft.com/office/officeart/2008/layout/LinedList"/>
    <dgm:cxn modelId="{CEEC1B7F-B91E-4AEB-847E-B38061BB2CA2}" type="presParOf" srcId="{AE3B92ED-29BB-4137-8EB6-462093E73B81}" destId="{A16BA7A1-1FEA-4DA1-BE0E-3A94BF6EBEA0}" srcOrd="0" destOrd="0" presId="urn:microsoft.com/office/officeart/2008/layout/LinedList"/>
    <dgm:cxn modelId="{DEF25609-F0A3-41BD-B6F1-3B1199D562B7}" type="presParOf" srcId="{AE3B92ED-29BB-4137-8EB6-462093E73B81}" destId="{56736EAF-9359-48B6-A12C-D9D09CADF3C1}" srcOrd="1" destOrd="0" presId="urn:microsoft.com/office/officeart/2008/layout/LinedList"/>
    <dgm:cxn modelId="{55D9483F-3C37-4AC0-B659-504AF7D64831}" type="presParOf" srcId="{56736EAF-9359-48B6-A12C-D9D09CADF3C1}" destId="{1F5AB377-4D1C-48AE-8C91-722E54F98911}" srcOrd="0" destOrd="0" presId="urn:microsoft.com/office/officeart/2008/layout/LinedList"/>
    <dgm:cxn modelId="{9A2B66EF-CAB7-4A5A-9B0E-E5B6A193D75E}" type="presParOf" srcId="{56736EAF-9359-48B6-A12C-D9D09CADF3C1}" destId="{A258283D-F531-48A3-9DE2-565DFAF030DD}" srcOrd="1" destOrd="0" presId="urn:microsoft.com/office/officeart/2008/layout/LinedList"/>
    <dgm:cxn modelId="{526A118A-6B37-4049-8B98-9509BDE632BA}" type="presParOf" srcId="{56736EAF-9359-48B6-A12C-D9D09CADF3C1}" destId="{D09CE408-63BF-4513-A9EB-3148274924F7}" srcOrd="2" destOrd="0" presId="urn:microsoft.com/office/officeart/2008/layout/LinedList"/>
    <dgm:cxn modelId="{B8252E83-57E9-4991-9EE8-F7941E631E6F}" type="presParOf" srcId="{AE3B92ED-29BB-4137-8EB6-462093E73B81}" destId="{4707B98D-75DD-4325-BD4C-63AF5D691366}" srcOrd="2" destOrd="0" presId="urn:microsoft.com/office/officeart/2008/layout/LinedList"/>
    <dgm:cxn modelId="{8B62D95B-309E-4822-8C7B-C080EEEF5BD9}" type="presParOf" srcId="{AE3B92ED-29BB-4137-8EB6-462093E73B81}" destId="{2B46AD5D-89AC-4280-8DF7-98375E9CD520}" srcOrd="3" destOrd="0" presId="urn:microsoft.com/office/officeart/2008/layout/LinedList"/>
    <dgm:cxn modelId="{BAD2FD29-EEDD-41DF-8BC6-62AD0A4143AA}" type="presParOf" srcId="{5A028044-DCEA-49C9-BF14-87B99EC62C4B}" destId="{FEBC777B-A5D1-4F7D-B99F-83D885F18915}" srcOrd="6" destOrd="0" presId="urn:microsoft.com/office/officeart/2008/layout/LinedList"/>
    <dgm:cxn modelId="{A22ABDBC-16C8-4DA6-BC83-10372438C6AD}" type="presParOf" srcId="{5A028044-DCEA-49C9-BF14-87B99EC62C4B}" destId="{D0AA9D5B-3865-4208-8E71-7AD5F4A5E460}" srcOrd="7" destOrd="0" presId="urn:microsoft.com/office/officeart/2008/layout/LinedList"/>
    <dgm:cxn modelId="{059C4EBE-1369-48B2-97F2-A7647BB90D05}" type="presParOf" srcId="{D0AA9D5B-3865-4208-8E71-7AD5F4A5E460}" destId="{615FFFE9-5C0A-4B2A-94A3-500D32E8D73F}" srcOrd="0" destOrd="0" presId="urn:microsoft.com/office/officeart/2008/layout/LinedList"/>
    <dgm:cxn modelId="{2045352C-86C5-48C4-A425-2F6DA7A7AF56}" type="presParOf" srcId="{D0AA9D5B-3865-4208-8E71-7AD5F4A5E460}" destId="{C5B0DDD2-233C-499A-84CD-E534521EBB61}" srcOrd="1" destOrd="0" presId="urn:microsoft.com/office/officeart/2008/layout/LinedList"/>
    <dgm:cxn modelId="{427E1891-89C6-42FE-BB58-F7B4D87B28FF}" type="presParOf" srcId="{C5B0DDD2-233C-499A-84CD-E534521EBB61}" destId="{90EDFC98-0C3A-42DB-848C-E073054485F1}" srcOrd="0" destOrd="0" presId="urn:microsoft.com/office/officeart/2008/layout/LinedList"/>
    <dgm:cxn modelId="{91C7187B-E95A-4BDD-9A94-F8C4C67E22A8}" type="presParOf" srcId="{C5B0DDD2-233C-499A-84CD-E534521EBB61}" destId="{0017286E-36B4-4A84-A52F-1CCBE6AF3B82}" srcOrd="1" destOrd="0" presId="urn:microsoft.com/office/officeart/2008/layout/LinedList"/>
    <dgm:cxn modelId="{FD13EB18-6F35-4F70-8CCE-54C32BE1CFC0}" type="presParOf" srcId="{0017286E-36B4-4A84-A52F-1CCBE6AF3B82}" destId="{C5B7FBC6-2F74-4E07-A650-DBC2E448822A}" srcOrd="0" destOrd="0" presId="urn:microsoft.com/office/officeart/2008/layout/LinedList"/>
    <dgm:cxn modelId="{97FD4B20-F5C6-4C8C-847D-D5363C788627}" type="presParOf" srcId="{0017286E-36B4-4A84-A52F-1CCBE6AF3B82}" destId="{E49CC4F4-AEEB-4FEF-9233-CD283D087C4B}" srcOrd="1" destOrd="0" presId="urn:microsoft.com/office/officeart/2008/layout/LinedList"/>
    <dgm:cxn modelId="{219B66F2-7134-4EEB-9B56-1CFFAB4D8053}" type="presParOf" srcId="{0017286E-36B4-4A84-A52F-1CCBE6AF3B82}" destId="{5FA3538A-F0C0-4C2B-8CF3-0516DBC9B723}" srcOrd="2" destOrd="0" presId="urn:microsoft.com/office/officeart/2008/layout/LinedList"/>
    <dgm:cxn modelId="{0533836C-6F8B-4427-AB5F-1F4DD0712287}" type="presParOf" srcId="{C5B0DDD2-233C-499A-84CD-E534521EBB61}" destId="{2A757140-DF80-4797-98DC-0A15BBFDEA79}" srcOrd="2" destOrd="0" presId="urn:microsoft.com/office/officeart/2008/layout/LinedList"/>
    <dgm:cxn modelId="{32E5ABFE-5B5D-409E-B554-A8EA270DFF50}" type="presParOf" srcId="{C5B0DDD2-233C-499A-84CD-E534521EBB61}" destId="{EA500790-D320-422E-A753-5C56A2A37E49}" srcOrd="3" destOrd="0" presId="urn:microsoft.com/office/officeart/2008/layout/LinedList"/>
    <dgm:cxn modelId="{CACE6FA9-E096-4E66-BFE5-02A1DB057557}" type="presParOf" srcId="{5A028044-DCEA-49C9-BF14-87B99EC62C4B}" destId="{A3331AFE-68D9-4D58-846A-B57550E9DC59}" srcOrd="8" destOrd="0" presId="urn:microsoft.com/office/officeart/2008/layout/LinedList"/>
    <dgm:cxn modelId="{C97F8D7A-BB61-4A55-A4B3-02B275089C7A}" type="presParOf" srcId="{5A028044-DCEA-49C9-BF14-87B99EC62C4B}" destId="{F328B593-F906-4ECE-BABE-53ADCED339F0}" srcOrd="9" destOrd="0" presId="urn:microsoft.com/office/officeart/2008/layout/LinedList"/>
    <dgm:cxn modelId="{463EBBDC-9002-4721-B89D-5B5A65F01F44}" type="presParOf" srcId="{F328B593-F906-4ECE-BABE-53ADCED339F0}" destId="{0E656496-2709-457B-BF5E-A4B4EA6CC2C3}" srcOrd="0" destOrd="0" presId="urn:microsoft.com/office/officeart/2008/layout/LinedList"/>
    <dgm:cxn modelId="{1A75A38C-66BC-43CF-AFB4-52D48FC10EEE}" type="presParOf" srcId="{F328B593-F906-4ECE-BABE-53ADCED339F0}" destId="{2DE37AD5-F9AB-4455-84C3-BA477FD1622F}" srcOrd="1" destOrd="0" presId="urn:microsoft.com/office/officeart/2008/layout/LinedList"/>
    <dgm:cxn modelId="{907D0A6F-A17C-465C-A1A3-66325F128F26}" type="presParOf" srcId="{2DE37AD5-F9AB-4455-84C3-BA477FD1622F}" destId="{2F7B3043-5152-4053-A954-810F836DE212}" srcOrd="0" destOrd="0" presId="urn:microsoft.com/office/officeart/2008/layout/LinedList"/>
    <dgm:cxn modelId="{A2E86C2F-405C-41B5-A5C5-5DD9EF2C531F}" type="presParOf" srcId="{2DE37AD5-F9AB-4455-84C3-BA477FD1622F}" destId="{E07A6D4A-B5C0-4151-A9F4-2EE4688FE03B}" srcOrd="1" destOrd="0" presId="urn:microsoft.com/office/officeart/2008/layout/LinedList"/>
    <dgm:cxn modelId="{96BD8136-2A36-4340-82E7-539FBF9A9D28}" type="presParOf" srcId="{E07A6D4A-B5C0-4151-A9F4-2EE4688FE03B}" destId="{69FAB9D0-8343-44FD-88DE-B631C61ADC76}" srcOrd="0" destOrd="0" presId="urn:microsoft.com/office/officeart/2008/layout/LinedList"/>
    <dgm:cxn modelId="{8DE6B5E1-0899-40EA-9DBE-5C883A0D554F}" type="presParOf" srcId="{E07A6D4A-B5C0-4151-A9F4-2EE4688FE03B}" destId="{E2E37F1E-588B-497B-9C1A-6420FE652C3D}" srcOrd="1" destOrd="0" presId="urn:microsoft.com/office/officeart/2008/layout/LinedList"/>
    <dgm:cxn modelId="{3A1E1F61-CCB0-4ED3-9686-7F18478F6D76}" type="presParOf" srcId="{E07A6D4A-B5C0-4151-A9F4-2EE4688FE03B}" destId="{E4D8BD4D-6E21-4901-96D2-33D4857C777A}" srcOrd="2" destOrd="0" presId="urn:microsoft.com/office/officeart/2008/layout/LinedList"/>
    <dgm:cxn modelId="{CDFEA25E-A2B5-408A-B3A2-DB27A3623A08}" type="presParOf" srcId="{2DE37AD5-F9AB-4455-84C3-BA477FD1622F}" destId="{3F8ADD9F-893A-4FFB-A5C6-2F79799B54F6}" srcOrd="2" destOrd="0" presId="urn:microsoft.com/office/officeart/2008/layout/LinedList"/>
    <dgm:cxn modelId="{CB0A1EB9-B45A-47FB-B422-129BCEFE0A05}" type="presParOf" srcId="{2DE37AD5-F9AB-4455-84C3-BA477FD1622F}" destId="{08DEB13C-8E6F-4D89-B771-78E712099A5A}" srcOrd="3" destOrd="0" presId="urn:microsoft.com/office/officeart/2008/layout/LinedList"/>
    <dgm:cxn modelId="{8F5721E4-2B94-4828-8F85-6714F0E0426A}" type="presParOf" srcId="{5A028044-DCEA-49C9-BF14-87B99EC62C4B}" destId="{30571A4C-A912-47B6-AE28-A3FC899589EB}" srcOrd="10" destOrd="0" presId="urn:microsoft.com/office/officeart/2008/layout/LinedList"/>
    <dgm:cxn modelId="{740D615E-054F-4445-B78C-32EC93B3FACA}" type="presParOf" srcId="{5A028044-DCEA-49C9-BF14-87B99EC62C4B}" destId="{DB4C1FBB-F966-4CCA-B266-10E6E6159148}" srcOrd="11" destOrd="0" presId="urn:microsoft.com/office/officeart/2008/layout/LinedList"/>
    <dgm:cxn modelId="{0D46A7D1-654B-4E2E-8193-BD3D80C7E723}" type="presParOf" srcId="{DB4C1FBB-F966-4CCA-B266-10E6E6159148}" destId="{8DE1827F-6F94-4AAF-AD56-DB0D612E3BD2}" srcOrd="0" destOrd="0" presId="urn:microsoft.com/office/officeart/2008/layout/LinedList"/>
    <dgm:cxn modelId="{480EE189-68D0-45C5-8D35-0F3398AD217C}" type="presParOf" srcId="{DB4C1FBB-F966-4CCA-B266-10E6E6159148}" destId="{B5F6C054-1CF5-4B9A-BFAF-C745229EB745}" srcOrd="1" destOrd="0" presId="urn:microsoft.com/office/officeart/2008/layout/LinedList"/>
    <dgm:cxn modelId="{7C4AFABE-0F52-4C74-B8FD-40F973B335E2}" type="presParOf" srcId="{B5F6C054-1CF5-4B9A-BFAF-C745229EB745}" destId="{DFAA79DC-733F-4DD4-AA11-F9B15028F08D}" srcOrd="0" destOrd="0" presId="urn:microsoft.com/office/officeart/2008/layout/LinedList"/>
    <dgm:cxn modelId="{A4DFB99D-5969-4348-9D6A-1A240F61B906}" type="presParOf" srcId="{B5F6C054-1CF5-4B9A-BFAF-C745229EB745}" destId="{6D00D7E8-CA8F-4399-98C5-880C09B26AD9}" srcOrd="1" destOrd="0" presId="urn:microsoft.com/office/officeart/2008/layout/LinedList"/>
    <dgm:cxn modelId="{6BDA2BC1-CCCE-4A64-9B5A-D6E4636B6695}" type="presParOf" srcId="{6D00D7E8-CA8F-4399-98C5-880C09B26AD9}" destId="{B8C7D841-C593-46C2-9BF9-7EE3EC772281}" srcOrd="0" destOrd="0" presId="urn:microsoft.com/office/officeart/2008/layout/LinedList"/>
    <dgm:cxn modelId="{9EDE7043-8BA4-493F-8BB9-07ABD6A598F5}" type="presParOf" srcId="{6D00D7E8-CA8F-4399-98C5-880C09B26AD9}" destId="{7CE6F1CF-1F2A-4B75-ACD2-154690C1605E}" srcOrd="1" destOrd="0" presId="urn:microsoft.com/office/officeart/2008/layout/LinedList"/>
    <dgm:cxn modelId="{CB665B96-7D14-49FA-A778-C00D4AFE677F}" type="presParOf" srcId="{6D00D7E8-CA8F-4399-98C5-880C09B26AD9}" destId="{A45CCECA-4895-41A7-9C59-3DF7C78A9116}" srcOrd="2" destOrd="0" presId="urn:microsoft.com/office/officeart/2008/layout/LinedList"/>
    <dgm:cxn modelId="{DD2E9E21-2255-47EC-B3D4-F2C62BF4F8D8}" type="presParOf" srcId="{B5F6C054-1CF5-4B9A-BFAF-C745229EB745}" destId="{39ECCF45-E32C-4804-B61E-6B5EE071832B}" srcOrd="2" destOrd="0" presId="urn:microsoft.com/office/officeart/2008/layout/LinedList"/>
    <dgm:cxn modelId="{2895A968-E38C-4E1A-83D8-451E02544935}" type="presParOf" srcId="{B5F6C054-1CF5-4B9A-BFAF-C745229EB745}" destId="{D57B58AC-518A-470E-8BBD-2E72B2FE8DF3}" srcOrd="3" destOrd="0" presId="urn:microsoft.com/office/officeart/2008/layout/LinedList"/>
    <dgm:cxn modelId="{DCF54058-4A5F-496F-BC14-39B95850A317}" type="presParOf" srcId="{5A028044-DCEA-49C9-BF14-87B99EC62C4B}" destId="{E0F912AE-9A1D-4AE3-A764-86DA981AFDA7}" srcOrd="12" destOrd="0" presId="urn:microsoft.com/office/officeart/2008/layout/LinedList"/>
    <dgm:cxn modelId="{30DB5B15-7AC5-4FBE-B578-80A48CC706B3}" type="presParOf" srcId="{5A028044-DCEA-49C9-BF14-87B99EC62C4B}" destId="{69CE7CB2-CE3A-45D7-A2BD-36EFB3EE86AB}" srcOrd="13" destOrd="0" presId="urn:microsoft.com/office/officeart/2008/layout/LinedList"/>
    <dgm:cxn modelId="{0A6F20C6-0CA5-4358-A006-5279BB437C13}" type="presParOf" srcId="{69CE7CB2-CE3A-45D7-A2BD-36EFB3EE86AB}" destId="{1757AB46-8DC0-42A5-BDF9-294A5AE25862}" srcOrd="0" destOrd="0" presId="urn:microsoft.com/office/officeart/2008/layout/LinedList"/>
    <dgm:cxn modelId="{E84FD5B1-35A1-4DAA-9EFD-C78C2831C789}" type="presParOf" srcId="{69CE7CB2-CE3A-45D7-A2BD-36EFB3EE86AB}" destId="{F74AF0BD-B6A8-4755-9330-CCAD981D33EB}" srcOrd="1" destOrd="0" presId="urn:microsoft.com/office/officeart/2008/layout/LinedList"/>
    <dgm:cxn modelId="{C9DD143B-A4FF-47D1-8AA8-073B7706C9F2}" type="presParOf" srcId="{F74AF0BD-B6A8-4755-9330-CCAD981D33EB}" destId="{2A305A8A-330B-4DC8-89B8-5260FC9A7244}" srcOrd="0" destOrd="0" presId="urn:microsoft.com/office/officeart/2008/layout/LinedList"/>
    <dgm:cxn modelId="{0381836E-F48A-479B-9F0B-275E48331850}" type="presParOf" srcId="{F74AF0BD-B6A8-4755-9330-CCAD981D33EB}" destId="{2C077872-4654-4931-8D3B-E8F6B774B5F7}" srcOrd="1" destOrd="0" presId="urn:microsoft.com/office/officeart/2008/layout/LinedList"/>
    <dgm:cxn modelId="{956B6FE6-AF94-451F-822B-C3507DF5F3A0}" type="presParOf" srcId="{2C077872-4654-4931-8D3B-E8F6B774B5F7}" destId="{5C51A855-C9CD-4FE3-B697-C2CB6CBD2070}" srcOrd="0" destOrd="0" presId="urn:microsoft.com/office/officeart/2008/layout/LinedList"/>
    <dgm:cxn modelId="{60000720-3A86-4F08-8C38-1C21939F54C6}" type="presParOf" srcId="{2C077872-4654-4931-8D3B-E8F6B774B5F7}" destId="{A052BC61-763D-4381-BA66-91C2982643C4}" srcOrd="1" destOrd="0" presId="urn:microsoft.com/office/officeart/2008/layout/LinedList"/>
    <dgm:cxn modelId="{824190AC-0BB1-4C16-A70F-7892C75DFAAF}" type="presParOf" srcId="{2C077872-4654-4931-8D3B-E8F6B774B5F7}" destId="{BB85ECA0-F2ED-4462-BBE8-E7C5B7E8E966}" srcOrd="2" destOrd="0" presId="urn:microsoft.com/office/officeart/2008/layout/LinedList"/>
    <dgm:cxn modelId="{20CB5DF4-5216-4D43-961A-43C3DD39D330}" type="presParOf" srcId="{F74AF0BD-B6A8-4755-9330-CCAD981D33EB}" destId="{6F06303A-BE2E-4BB6-8DE0-722CC42ACF3E}" srcOrd="2" destOrd="0" presId="urn:microsoft.com/office/officeart/2008/layout/LinedList"/>
    <dgm:cxn modelId="{81035787-A6C6-471D-A883-9AB947C847C1}" type="presParOf" srcId="{F74AF0BD-B6A8-4755-9330-CCAD981D33EB}" destId="{9E7C4A23-450D-4020-8236-9804EC5EE7BE}" srcOrd="3"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17DBFE-A7D2-4976-A3EC-C25B90D9A6F1}">
      <dsp:nvSpPr>
        <dsp:cNvPr id="0" name=""/>
        <dsp:cNvSpPr/>
      </dsp:nvSpPr>
      <dsp:spPr>
        <a:xfrm>
          <a:off x="10017847" y="2053484"/>
          <a:ext cx="2284231" cy="2284605"/>
        </a:xfrm>
        <a:prstGeom prst="ellipse">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DA293096-55C0-4D46-8AC9-08BD1422F64E}">
      <dsp:nvSpPr>
        <dsp:cNvPr id="0" name=""/>
        <dsp:cNvSpPr/>
      </dsp:nvSpPr>
      <dsp:spPr>
        <a:xfrm>
          <a:off x="10093218" y="2129651"/>
          <a:ext cx="2132273" cy="2132271"/>
        </a:xfrm>
        <a:prstGeom prst="ellipse">
          <a:avLst/>
        </a:prstGeom>
        <a:solidFill>
          <a:schemeClr val="lt1">
            <a:alpha val="90000"/>
            <a:hueOff val="0"/>
            <a:satOff val="0"/>
            <a:lumOff val="0"/>
            <a:alphaOff val="0"/>
          </a:schemeClr>
        </a:solidFill>
        <a:ln w="6350" cap="flat" cmpd="sng" algn="ctr">
          <a:solidFill>
            <a:schemeClr val="accent4">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dirty="0"/>
            <a:t>Appropriate and continuous assessment makes students like and stay on track with the learning process</a:t>
          </a:r>
          <a:r>
            <a:rPr lang="id-ID" sz="1300" kern="1200" dirty="0"/>
            <a:t> (</a:t>
          </a:r>
          <a:r>
            <a:rPr lang="id-ID" sz="1300" kern="1200" dirty="0" err="1"/>
            <a:t>Chapman</a:t>
          </a:r>
          <a:r>
            <a:rPr lang="id-ID" sz="1300" kern="1200" dirty="0"/>
            <a:t> </a:t>
          </a:r>
          <a:r>
            <a:rPr lang="id-ID" sz="1300" kern="1200" dirty="0" err="1"/>
            <a:t>and</a:t>
          </a:r>
          <a:r>
            <a:rPr lang="id-ID" sz="1300" kern="1200" dirty="0"/>
            <a:t> King, 2008).</a:t>
          </a:r>
        </a:p>
      </dsp:txBody>
      <dsp:txXfrm>
        <a:off x="10398350" y="2434318"/>
        <a:ext cx="1523226" cy="1522936"/>
      </dsp:txXfrm>
    </dsp:sp>
    <dsp:sp modelId="{1771B180-5FDC-47A0-A4A6-3AAA9E4A6A95}">
      <dsp:nvSpPr>
        <dsp:cNvPr id="0" name=""/>
        <dsp:cNvSpPr/>
      </dsp:nvSpPr>
      <dsp:spPr>
        <a:xfrm rot="2700000">
          <a:off x="7655945" y="2053603"/>
          <a:ext cx="2283967" cy="2283967"/>
        </a:xfrm>
        <a:prstGeom prst="teardrop">
          <a:avLst>
            <a:gd name="adj" fmla="val 100000"/>
          </a:avLst>
        </a:prstGeom>
        <a:gradFill rotWithShape="0">
          <a:gsLst>
            <a:gs pos="0">
              <a:schemeClr val="accent4">
                <a:hueOff val="2598923"/>
                <a:satOff val="-11992"/>
                <a:lumOff val="441"/>
                <a:alphaOff val="0"/>
                <a:lumMod val="110000"/>
                <a:satMod val="105000"/>
                <a:tint val="67000"/>
              </a:schemeClr>
            </a:gs>
            <a:gs pos="50000">
              <a:schemeClr val="accent4">
                <a:hueOff val="2598923"/>
                <a:satOff val="-11992"/>
                <a:lumOff val="441"/>
                <a:alphaOff val="0"/>
                <a:lumMod val="105000"/>
                <a:satMod val="103000"/>
                <a:tint val="73000"/>
              </a:schemeClr>
            </a:gs>
            <a:gs pos="100000">
              <a:schemeClr val="accent4">
                <a:hueOff val="2598923"/>
                <a:satOff val="-11992"/>
                <a:lumOff val="441"/>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33229926-5C6F-4376-BBAF-C967CB03D58D}">
      <dsp:nvSpPr>
        <dsp:cNvPr id="0" name=""/>
        <dsp:cNvSpPr/>
      </dsp:nvSpPr>
      <dsp:spPr>
        <a:xfrm>
          <a:off x="7733615" y="2129651"/>
          <a:ext cx="2132273" cy="2132271"/>
        </a:xfrm>
        <a:prstGeom prst="ellipse">
          <a:avLst/>
        </a:prstGeom>
        <a:solidFill>
          <a:schemeClr val="lt1">
            <a:alpha val="90000"/>
            <a:hueOff val="0"/>
            <a:satOff val="0"/>
            <a:lumOff val="0"/>
            <a:alphaOff val="0"/>
          </a:schemeClr>
        </a:solidFill>
        <a:ln w="6350" cap="flat" cmpd="sng" algn="ctr">
          <a:solidFill>
            <a:schemeClr val="accent4">
              <a:hueOff val="2598923"/>
              <a:satOff val="-11992"/>
              <a:lumOff val="441"/>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dirty="0"/>
            <a:t>Good learning can be seen from the quality of the assessment, as well as the quality of the assessment can show how the quality of learning is</a:t>
          </a:r>
          <a:r>
            <a:rPr lang="id-ID" sz="1300" kern="1200" dirty="0"/>
            <a:t> (Rosnaeni, 2021).</a:t>
          </a:r>
        </a:p>
      </dsp:txBody>
      <dsp:txXfrm>
        <a:off x="8037531" y="2434318"/>
        <a:ext cx="1523226" cy="1522936"/>
      </dsp:txXfrm>
    </dsp:sp>
    <dsp:sp modelId="{6D17C33E-0DC1-45F4-8BD2-97E654846310}">
      <dsp:nvSpPr>
        <dsp:cNvPr id="0" name=""/>
        <dsp:cNvSpPr/>
      </dsp:nvSpPr>
      <dsp:spPr>
        <a:xfrm rot="2700000">
          <a:off x="5296342" y="2053603"/>
          <a:ext cx="2283967" cy="2283967"/>
        </a:xfrm>
        <a:prstGeom prst="teardrop">
          <a:avLst>
            <a:gd name="adj" fmla="val 100000"/>
          </a:avLst>
        </a:prstGeom>
        <a:gradFill rotWithShape="0">
          <a:gsLst>
            <a:gs pos="0">
              <a:schemeClr val="accent4">
                <a:hueOff val="5197846"/>
                <a:satOff val="-23984"/>
                <a:lumOff val="883"/>
                <a:alphaOff val="0"/>
                <a:lumMod val="110000"/>
                <a:satMod val="105000"/>
                <a:tint val="67000"/>
              </a:schemeClr>
            </a:gs>
            <a:gs pos="50000">
              <a:schemeClr val="accent4">
                <a:hueOff val="5197846"/>
                <a:satOff val="-23984"/>
                <a:lumOff val="883"/>
                <a:alphaOff val="0"/>
                <a:lumMod val="105000"/>
                <a:satMod val="103000"/>
                <a:tint val="73000"/>
              </a:schemeClr>
            </a:gs>
            <a:gs pos="100000">
              <a:schemeClr val="accent4">
                <a:hueOff val="5197846"/>
                <a:satOff val="-23984"/>
                <a:lumOff val="883"/>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75A5981B-6ED1-464E-8AB9-3ECFF93A893F}">
      <dsp:nvSpPr>
        <dsp:cNvPr id="0" name=""/>
        <dsp:cNvSpPr/>
      </dsp:nvSpPr>
      <dsp:spPr>
        <a:xfrm>
          <a:off x="5372796" y="2129651"/>
          <a:ext cx="2132273" cy="2132271"/>
        </a:xfrm>
        <a:prstGeom prst="ellipse">
          <a:avLst/>
        </a:prstGeom>
        <a:solidFill>
          <a:schemeClr val="lt1">
            <a:alpha val="90000"/>
            <a:hueOff val="0"/>
            <a:satOff val="0"/>
            <a:lumOff val="0"/>
            <a:alphaOff val="0"/>
          </a:schemeClr>
        </a:solidFill>
        <a:ln w="6350" cap="flat" cmpd="sng" algn="ctr">
          <a:solidFill>
            <a:schemeClr val="accent4">
              <a:hueOff val="5197846"/>
              <a:satOff val="-23984"/>
              <a:lumOff val="883"/>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dirty="0"/>
            <a:t>There is a diversity of interests, readiness, and student learning profiles in the classroom</a:t>
          </a:r>
          <a:r>
            <a:rPr lang="id-ID" sz="1300" kern="1200" dirty="0"/>
            <a:t> (</a:t>
          </a:r>
          <a:r>
            <a:rPr lang="id-ID" sz="1300" kern="1200" dirty="0" err="1"/>
            <a:t>Munadlir</a:t>
          </a:r>
          <a:r>
            <a:rPr lang="id-ID" sz="1300" kern="1200" dirty="0"/>
            <a:t>, A., 2016)</a:t>
          </a:r>
        </a:p>
      </dsp:txBody>
      <dsp:txXfrm>
        <a:off x="5676712" y="2434318"/>
        <a:ext cx="1523226" cy="1522936"/>
      </dsp:txXfrm>
    </dsp:sp>
    <dsp:sp modelId="{30E3596B-3FED-46C2-85BD-592C0636A636}">
      <dsp:nvSpPr>
        <dsp:cNvPr id="0" name=""/>
        <dsp:cNvSpPr/>
      </dsp:nvSpPr>
      <dsp:spPr>
        <a:xfrm rot="2700000">
          <a:off x="2935523" y="2053603"/>
          <a:ext cx="2283967" cy="2283967"/>
        </a:xfrm>
        <a:prstGeom prst="teardrop">
          <a:avLst>
            <a:gd name="adj" fmla="val 100000"/>
          </a:avLst>
        </a:prstGeom>
        <a:gradFill rotWithShape="0">
          <a:gsLst>
            <a:gs pos="0">
              <a:schemeClr val="accent4">
                <a:hueOff val="7796769"/>
                <a:satOff val="-35976"/>
                <a:lumOff val="1324"/>
                <a:alphaOff val="0"/>
                <a:lumMod val="110000"/>
                <a:satMod val="105000"/>
                <a:tint val="67000"/>
              </a:schemeClr>
            </a:gs>
            <a:gs pos="50000">
              <a:schemeClr val="accent4">
                <a:hueOff val="7796769"/>
                <a:satOff val="-35976"/>
                <a:lumOff val="1324"/>
                <a:alphaOff val="0"/>
                <a:lumMod val="105000"/>
                <a:satMod val="103000"/>
                <a:tint val="73000"/>
              </a:schemeClr>
            </a:gs>
            <a:gs pos="100000">
              <a:schemeClr val="accent4">
                <a:hueOff val="7796769"/>
                <a:satOff val="-35976"/>
                <a:lumOff val="1324"/>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7FDF7E6C-675C-4A10-8E0E-C02CDF9415CE}">
      <dsp:nvSpPr>
        <dsp:cNvPr id="0" name=""/>
        <dsp:cNvSpPr/>
      </dsp:nvSpPr>
      <dsp:spPr>
        <a:xfrm>
          <a:off x="3011978" y="2129651"/>
          <a:ext cx="2132273" cy="2132271"/>
        </a:xfrm>
        <a:prstGeom prst="ellipse">
          <a:avLst/>
        </a:prstGeom>
        <a:solidFill>
          <a:schemeClr val="lt1">
            <a:alpha val="90000"/>
            <a:hueOff val="0"/>
            <a:satOff val="0"/>
            <a:lumOff val="0"/>
            <a:alphaOff val="0"/>
          </a:schemeClr>
        </a:solidFill>
        <a:ln w="6350" cap="flat" cmpd="sng" algn="ctr">
          <a:solidFill>
            <a:schemeClr val="accent4">
              <a:hueOff val="7796769"/>
              <a:satOff val="-35976"/>
              <a:lumOff val="1324"/>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dirty="0"/>
            <a:t>Teachers/students still think that learning to write is difficult</a:t>
          </a:r>
          <a:r>
            <a:rPr lang="id-ID" sz="1300" kern="1200" dirty="0"/>
            <a:t> (Kristiani, A, 2009; </a:t>
          </a:r>
          <a:r>
            <a:rPr lang="id-ID" sz="1300" kern="1200" dirty="0" err="1"/>
            <a:t>Trismanto</a:t>
          </a:r>
          <a:r>
            <a:rPr lang="id-ID" sz="1300" kern="1200" dirty="0"/>
            <a:t>, 2017)</a:t>
          </a:r>
        </a:p>
      </dsp:txBody>
      <dsp:txXfrm>
        <a:off x="3317109" y="2434318"/>
        <a:ext cx="1523226" cy="1522936"/>
      </dsp:txXfrm>
    </dsp:sp>
    <dsp:sp modelId="{B17DAEC2-FEC0-4DD8-9E70-6AA8BDD0DD0F}">
      <dsp:nvSpPr>
        <dsp:cNvPr id="0" name=""/>
        <dsp:cNvSpPr/>
      </dsp:nvSpPr>
      <dsp:spPr>
        <a:xfrm rot="2700000">
          <a:off x="574704" y="2053603"/>
          <a:ext cx="2283967" cy="2283967"/>
        </a:xfrm>
        <a:prstGeom prst="teardrop">
          <a:avLst>
            <a:gd name="adj" fmla="val 100000"/>
          </a:avLst>
        </a:prstGeom>
        <a:gradFill rotWithShape="0">
          <a:gsLst>
            <a:gs pos="0">
              <a:schemeClr val="accent4">
                <a:hueOff val="10395692"/>
                <a:satOff val="-47968"/>
                <a:lumOff val="1765"/>
                <a:alphaOff val="0"/>
                <a:lumMod val="110000"/>
                <a:satMod val="105000"/>
                <a:tint val="67000"/>
              </a:schemeClr>
            </a:gs>
            <a:gs pos="50000">
              <a:schemeClr val="accent4">
                <a:hueOff val="10395692"/>
                <a:satOff val="-47968"/>
                <a:lumOff val="1765"/>
                <a:alphaOff val="0"/>
                <a:lumMod val="105000"/>
                <a:satMod val="103000"/>
                <a:tint val="73000"/>
              </a:schemeClr>
            </a:gs>
            <a:gs pos="100000">
              <a:schemeClr val="accent4">
                <a:hueOff val="10395692"/>
                <a:satOff val="-47968"/>
                <a:lumOff val="1765"/>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1980371E-8781-4AE7-B66F-6E7EFD5F4D3D}">
      <dsp:nvSpPr>
        <dsp:cNvPr id="0" name=""/>
        <dsp:cNvSpPr/>
      </dsp:nvSpPr>
      <dsp:spPr>
        <a:xfrm>
          <a:off x="651159" y="2129651"/>
          <a:ext cx="2132273" cy="2132271"/>
        </a:xfrm>
        <a:prstGeom prst="ellipse">
          <a:avLst/>
        </a:prstGeom>
        <a:solidFill>
          <a:schemeClr val="lt1">
            <a:alpha val="90000"/>
            <a:hueOff val="0"/>
            <a:satOff val="0"/>
            <a:lumOff val="0"/>
            <a:alphaOff val="0"/>
          </a:schemeClr>
        </a:solidFill>
        <a:ln w="6350" cap="flat" cmpd="sng" algn="ctr">
          <a:solidFill>
            <a:schemeClr val="accent4">
              <a:hueOff val="10395692"/>
              <a:satOff val="-47968"/>
              <a:lumOff val="1765"/>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en-US" sz="1300" kern="1200" dirty="0"/>
            <a:t>Students' writing ability is still a concern and still has a red mark in language learning</a:t>
          </a:r>
          <a:r>
            <a:rPr lang="id-ID" sz="1300" kern="1200" dirty="0"/>
            <a:t> (Abidin, Y., 2015; </a:t>
          </a:r>
          <a:r>
            <a:rPr lang="id-ID" sz="1300" kern="1200" dirty="0" err="1"/>
            <a:t>Trismanto</a:t>
          </a:r>
          <a:r>
            <a:rPr lang="id-ID" sz="1300" kern="1200" dirty="0"/>
            <a:t>, 2017).</a:t>
          </a:r>
        </a:p>
      </dsp:txBody>
      <dsp:txXfrm>
        <a:off x="956290" y="2434318"/>
        <a:ext cx="1523226" cy="152293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ACDA0C-88D4-4D8A-B45D-28F6EF189876}">
      <dsp:nvSpPr>
        <dsp:cNvPr id="0" name=""/>
        <dsp:cNvSpPr/>
      </dsp:nvSpPr>
      <dsp:spPr>
        <a:xfrm>
          <a:off x="8696" y="0"/>
          <a:ext cx="3516394" cy="1817898"/>
        </a:xfrm>
        <a:prstGeom prst="roundRect">
          <a:avLst>
            <a:gd name="adj" fmla="val 10000"/>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kern="1200" cap="none" spc="0" dirty="0">
              <a:ln w="0"/>
              <a:effectLst>
                <a:outerShdw blurRad="38100" dist="19050" dir="2700000" algn="tl" rotWithShape="0">
                  <a:schemeClr val="dk1">
                    <a:alpha val="40000"/>
                  </a:schemeClr>
                </a:outerShdw>
              </a:effectLst>
            </a:rPr>
            <a:t>Learners have diverse backgrounds, both ethnic, cultural, socioeconomic level, abilities, customs, gender, etc.</a:t>
          </a:r>
          <a:r>
            <a:rPr lang="id-ID" sz="1500" b="0" kern="1200" cap="none" spc="0" dirty="0">
              <a:ln w="0"/>
              <a:effectLst>
                <a:outerShdw blurRad="38100" dist="19050" dir="2700000" algn="tl" rotWithShape="0">
                  <a:schemeClr val="dk1">
                    <a:alpha val="40000"/>
                  </a:schemeClr>
                </a:outerShdw>
              </a:effectLst>
            </a:rPr>
            <a:t> </a:t>
          </a:r>
          <a:r>
            <a:rPr lang="en-US" sz="1500" b="0" kern="1200" cap="none" spc="0" dirty="0">
              <a:ln w="0"/>
              <a:effectLst>
                <a:outerShdw blurRad="38100" dist="19050" dir="2700000" algn="tl" rotWithShape="0">
                  <a:schemeClr val="dk1">
                    <a:alpha val="40000"/>
                  </a:schemeClr>
                </a:outerShdw>
              </a:effectLst>
            </a:rPr>
            <a:t> (</a:t>
          </a:r>
          <a:r>
            <a:rPr lang="en-US" sz="1500" b="0" kern="1200" cap="none" spc="0" dirty="0" err="1">
              <a:ln w="0"/>
              <a:effectLst>
                <a:outerShdw blurRad="38100" dist="19050" dir="2700000" algn="tl" rotWithShape="0">
                  <a:schemeClr val="dk1">
                    <a:alpha val="40000"/>
                  </a:schemeClr>
                </a:outerShdw>
              </a:effectLst>
            </a:rPr>
            <a:t>Munadlir</a:t>
          </a:r>
          <a:r>
            <a:rPr lang="en-US" sz="1500" b="0" kern="1200" cap="none" spc="0" dirty="0">
              <a:ln w="0"/>
              <a:effectLst>
                <a:outerShdw blurRad="38100" dist="19050" dir="2700000" algn="tl" rotWithShape="0">
                  <a:schemeClr val="dk1">
                    <a:alpha val="40000"/>
                  </a:schemeClr>
                </a:outerShdw>
              </a:effectLst>
            </a:rPr>
            <a:t>, A., 2016</a:t>
          </a:r>
          <a:r>
            <a:rPr lang="id-ID" sz="1500" b="0" kern="1200" cap="none" spc="0" dirty="0">
              <a:ln w="0"/>
              <a:effectLst>
                <a:outerShdw blurRad="38100" dist="19050" dir="2700000" algn="tl" rotWithShape="0">
                  <a:schemeClr val="dk1">
                    <a:alpha val="40000"/>
                  </a:schemeClr>
                </a:outerShdw>
              </a:effectLst>
            </a:rPr>
            <a:t>; ; </a:t>
          </a:r>
          <a:r>
            <a:rPr lang="en-US" sz="1500" b="0" kern="1200" cap="none" spc="0" dirty="0">
              <a:ln w="0"/>
              <a:effectLst>
                <a:outerShdw blurRad="38100" dist="19050" dir="2700000" algn="tl" rotWithShape="0">
                  <a:schemeClr val="dk1">
                    <a:alpha val="40000"/>
                  </a:schemeClr>
                </a:outerShdw>
              </a:effectLst>
            </a:rPr>
            <a:t>Gable,  Hendrickson, </a:t>
          </a:r>
          <a:r>
            <a:rPr lang="en-US" sz="1500" b="0" kern="1200" cap="none" spc="0" dirty="0" err="1">
              <a:ln w="0"/>
              <a:effectLst>
                <a:outerShdw blurRad="38100" dist="19050" dir="2700000" algn="tl" rotWithShape="0">
                  <a:schemeClr val="dk1">
                    <a:alpha val="40000"/>
                  </a:schemeClr>
                </a:outerShdw>
              </a:effectLst>
            </a:rPr>
            <a:t>Tonelson</a:t>
          </a:r>
          <a:r>
            <a:rPr lang="en-US" sz="1500" b="0" kern="1200" cap="none" spc="0" dirty="0">
              <a:ln w="0"/>
              <a:effectLst>
                <a:outerShdw blurRad="38100" dist="19050" dir="2700000" algn="tl" rotWithShape="0">
                  <a:schemeClr val="dk1">
                    <a:alpha val="40000"/>
                  </a:schemeClr>
                </a:outerShdw>
              </a:effectLst>
            </a:rPr>
            <a:t>  &amp;  Van  Acker,  2000;  Guild,  2001).</a:t>
          </a:r>
        </a:p>
      </dsp:txBody>
      <dsp:txXfrm>
        <a:off x="61940" y="53244"/>
        <a:ext cx="3409906" cy="1711410"/>
      </dsp:txXfrm>
    </dsp:sp>
    <dsp:sp modelId="{7B5922CC-30DD-4A07-890E-0F07139C0AFA}">
      <dsp:nvSpPr>
        <dsp:cNvPr id="0" name=""/>
        <dsp:cNvSpPr/>
      </dsp:nvSpPr>
      <dsp:spPr>
        <a:xfrm>
          <a:off x="4115844" y="0"/>
          <a:ext cx="3516394" cy="1817898"/>
        </a:xfrm>
        <a:prstGeom prst="roundRect">
          <a:avLst>
            <a:gd name="adj" fmla="val 10000"/>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kern="1200" cap="none" spc="0" dirty="0" err="1">
              <a:ln w="0"/>
              <a:effectLst>
                <a:outerShdw blurRad="38100" dist="19050" dir="2700000" algn="tl" rotWithShape="0">
                  <a:schemeClr val="dk1">
                    <a:alpha val="40000"/>
                  </a:schemeClr>
                </a:outerShdw>
              </a:effectLst>
            </a:rPr>
            <a:t>Differentiat</a:t>
          </a:r>
          <a:r>
            <a:rPr lang="id-ID" sz="1500" b="0" kern="1200" cap="none" spc="0" dirty="0" err="1">
              <a:ln w="0"/>
              <a:effectLst>
                <a:outerShdw blurRad="38100" dist="19050" dir="2700000" algn="tl" rotWithShape="0">
                  <a:schemeClr val="dk1">
                    <a:alpha val="40000"/>
                  </a:schemeClr>
                </a:outerShdw>
              </a:effectLst>
            </a:rPr>
            <a:t>ed</a:t>
          </a:r>
          <a:r>
            <a:rPr lang="en-US" sz="1500" b="0" kern="1200" cap="none" spc="0" dirty="0">
              <a:ln w="0"/>
              <a:effectLst>
                <a:outerShdw blurRad="38100" dist="19050" dir="2700000" algn="tl" rotWithShape="0">
                  <a:schemeClr val="dk1">
                    <a:alpha val="40000"/>
                  </a:schemeClr>
                </a:outerShdw>
              </a:effectLst>
            </a:rPr>
            <a:t> assessment is a form of assessment that takes into account the differences between students (Tomlinson &amp; Moon, 2013</a:t>
          </a:r>
          <a:r>
            <a:rPr lang="id-ID" sz="1500" b="0" kern="1200" cap="none" spc="0" dirty="0">
              <a:ln w="0"/>
              <a:effectLst>
                <a:outerShdw blurRad="38100" dist="19050" dir="2700000" algn="tl" rotWithShape="0">
                  <a:schemeClr val="dk1">
                    <a:alpha val="40000"/>
                  </a:schemeClr>
                </a:outerShdw>
              </a:effectLst>
            </a:rPr>
            <a:t>)</a:t>
          </a:r>
          <a:endParaRPr lang="en-US" sz="1500" b="0" kern="1200" cap="none" spc="0" dirty="0">
            <a:ln w="0"/>
            <a:effectLst>
              <a:outerShdw blurRad="38100" dist="19050" dir="2700000" algn="tl" rotWithShape="0">
                <a:schemeClr val="dk1">
                  <a:alpha val="40000"/>
                </a:schemeClr>
              </a:outerShdw>
            </a:effectLst>
          </a:endParaRPr>
        </a:p>
      </dsp:txBody>
      <dsp:txXfrm>
        <a:off x="4169088" y="53244"/>
        <a:ext cx="3409906" cy="1711410"/>
      </dsp:txXfrm>
    </dsp:sp>
    <dsp:sp modelId="{32891E49-C63A-4605-A324-6537C62E4A46}">
      <dsp:nvSpPr>
        <dsp:cNvPr id="0" name=""/>
        <dsp:cNvSpPr/>
      </dsp:nvSpPr>
      <dsp:spPr>
        <a:xfrm>
          <a:off x="8222993" y="0"/>
          <a:ext cx="3516394" cy="1817898"/>
        </a:xfrm>
        <a:prstGeom prst="roundRect">
          <a:avLst>
            <a:gd name="adj" fmla="val 10000"/>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b="0" kern="1200" cap="none" spc="0" dirty="0">
              <a:ln w="0"/>
              <a:effectLst>
                <a:outerShdw blurRad="38100" dist="19050" dir="2700000" algn="tl" rotWithShape="0">
                  <a:schemeClr val="dk1">
                    <a:alpha val="40000"/>
                  </a:schemeClr>
                </a:outerShdw>
              </a:effectLst>
            </a:rPr>
            <a:t>Differentiation assessment is a teacher's response to the needs of students who are formed and guided by a framework and assessment principles that are adjusted to the readiness, interests, and learning profile of students</a:t>
          </a:r>
          <a:r>
            <a:rPr lang="id-ID" sz="1500" b="0" kern="1200" cap="none" spc="0" dirty="0">
              <a:ln w="0"/>
              <a:effectLst>
                <a:outerShdw blurRad="38100" dist="19050" dir="2700000" algn="tl" rotWithShape="0">
                  <a:schemeClr val="dk1">
                    <a:alpha val="40000"/>
                  </a:schemeClr>
                </a:outerShdw>
              </a:effectLst>
            </a:rPr>
            <a:t>  </a:t>
          </a:r>
          <a:r>
            <a:rPr lang="en-US" sz="1500" b="0" kern="1200" cap="none" spc="0" dirty="0">
              <a:ln w="0"/>
              <a:effectLst>
                <a:outerShdw blurRad="38100" dist="19050" dir="2700000" algn="tl" rotWithShape="0">
                  <a:schemeClr val="dk1">
                    <a:alpha val="40000"/>
                  </a:schemeClr>
                </a:outerShdw>
              </a:effectLst>
            </a:rPr>
            <a:t>Chapman, C., &amp; King, R., 2012).</a:t>
          </a:r>
        </a:p>
      </dsp:txBody>
      <dsp:txXfrm>
        <a:off x="8276237" y="53244"/>
        <a:ext cx="3409906" cy="171141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6D1B06-2837-4D3F-9A06-A8F17B5F83E9}">
      <dsp:nvSpPr>
        <dsp:cNvPr id="0" name=""/>
        <dsp:cNvSpPr/>
      </dsp:nvSpPr>
      <dsp:spPr>
        <a:xfrm>
          <a:off x="8696" y="0"/>
          <a:ext cx="3516393" cy="2003463"/>
        </a:xfrm>
        <a:prstGeom prst="roundRect">
          <a:avLst>
            <a:gd name="adj" fmla="val 10000"/>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0" kern="1200" cap="none" spc="0" dirty="0">
              <a:ln w="0"/>
              <a:effectLst>
                <a:outerShdw blurRad="38100" dist="19050" dir="2700000" algn="tl" rotWithShape="0">
                  <a:schemeClr val="dk1">
                    <a:alpha val="40000"/>
                  </a:schemeClr>
                </a:outerShdw>
              </a:effectLst>
            </a:rPr>
            <a:t>Writing is a process of communicating indirectly between writers and readers to express ideas, opinions, and feelings to other parties through written language</a:t>
          </a:r>
          <a:r>
            <a:rPr lang="id-ID" sz="1700" b="0" kern="1200" cap="none" spc="0" dirty="0">
              <a:ln w="0"/>
              <a:effectLst>
                <a:outerShdw blurRad="38100" dist="19050" dir="2700000" algn="tl" rotWithShape="0">
                  <a:schemeClr val="dk1">
                    <a:alpha val="40000"/>
                  </a:schemeClr>
                </a:outerShdw>
              </a:effectLst>
            </a:rPr>
            <a:t>  (Abbas, 2006; Suparno, 2009; Tarigan, 2013; </a:t>
          </a:r>
          <a:r>
            <a:rPr lang="id-ID" sz="1700" b="0" kern="1200" cap="none" spc="0" dirty="0" err="1">
              <a:ln w="0"/>
              <a:effectLst>
                <a:outerShdw blurRad="38100" dist="19050" dir="2700000" algn="tl" rotWithShape="0">
                  <a:schemeClr val="dk1">
                    <a:alpha val="40000"/>
                  </a:schemeClr>
                </a:outerShdw>
              </a:effectLst>
              <a:ea typeface="Calibri" panose="020F0502020204030204" pitchFamily="34" charset="0"/>
            </a:rPr>
            <a:t>Dalman</a:t>
          </a:r>
          <a:r>
            <a:rPr lang="id-ID" sz="1700" b="0" kern="1200" cap="none" spc="0" dirty="0">
              <a:ln w="0"/>
              <a:effectLst>
                <a:outerShdw blurRad="38100" dist="19050" dir="2700000" algn="tl" rotWithShape="0">
                  <a:schemeClr val="dk1">
                    <a:alpha val="40000"/>
                  </a:schemeClr>
                </a:outerShdw>
              </a:effectLst>
              <a:ea typeface="Calibri" panose="020F0502020204030204" pitchFamily="34" charset="0"/>
            </a:rPr>
            <a:t>, 2018</a:t>
          </a:r>
          <a:r>
            <a:rPr lang="id-ID" sz="1700" b="0" kern="1200" cap="none" spc="0" dirty="0">
              <a:ln w="0"/>
              <a:effectLst>
                <a:outerShdw blurRad="38100" dist="19050" dir="2700000" algn="tl" rotWithShape="0">
                  <a:schemeClr val="dk1">
                    <a:alpha val="40000"/>
                  </a:schemeClr>
                </a:outerShdw>
              </a:effectLst>
            </a:rPr>
            <a:t>)</a:t>
          </a:r>
        </a:p>
      </dsp:txBody>
      <dsp:txXfrm>
        <a:off x="67375" y="58679"/>
        <a:ext cx="3399035" cy="1886105"/>
      </dsp:txXfrm>
    </dsp:sp>
    <dsp:sp modelId="{56B69EC2-820E-475A-AFC7-707D4DA8CFEE}">
      <dsp:nvSpPr>
        <dsp:cNvPr id="0" name=""/>
        <dsp:cNvSpPr/>
      </dsp:nvSpPr>
      <dsp:spPr>
        <a:xfrm>
          <a:off x="4115844" y="0"/>
          <a:ext cx="3516393" cy="2003463"/>
        </a:xfrm>
        <a:prstGeom prst="roundRect">
          <a:avLst>
            <a:gd name="adj" fmla="val 10000"/>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0" kern="1200" cap="none" spc="0" dirty="0">
              <a:ln w="0"/>
              <a:effectLst>
                <a:outerShdw blurRad="38100" dist="19050" dir="2700000" algn="tl" rotWithShape="0">
                  <a:schemeClr val="dk1">
                    <a:alpha val="40000"/>
                  </a:schemeClr>
                </a:outerShdw>
              </a:effectLst>
            </a:rPr>
            <a:t>The stages of writing include obtaining ideas, processing ideas, producing ideas, and the stage of publishing ideas</a:t>
          </a:r>
          <a:r>
            <a:rPr lang="id-ID" sz="1700" b="0" kern="1200" cap="none" spc="0" dirty="0">
              <a:ln w="0"/>
              <a:effectLst>
                <a:outerShdw blurRad="38100" dist="19050" dir="2700000" algn="tl" rotWithShape="0">
                  <a:schemeClr val="dk1">
                    <a:alpha val="40000"/>
                  </a:schemeClr>
                </a:outerShdw>
              </a:effectLst>
            </a:rPr>
            <a:t> (Abidin, A., 2015). </a:t>
          </a:r>
        </a:p>
      </dsp:txBody>
      <dsp:txXfrm>
        <a:off x="4174523" y="58679"/>
        <a:ext cx="3399035" cy="1886105"/>
      </dsp:txXfrm>
    </dsp:sp>
    <dsp:sp modelId="{34F00B49-62E7-4488-BB31-C9E5E116D16C}">
      <dsp:nvSpPr>
        <dsp:cNvPr id="0" name=""/>
        <dsp:cNvSpPr/>
      </dsp:nvSpPr>
      <dsp:spPr>
        <a:xfrm>
          <a:off x="8222992" y="0"/>
          <a:ext cx="3516393" cy="2003463"/>
        </a:xfrm>
        <a:prstGeom prst="roundRect">
          <a:avLst>
            <a:gd name="adj" fmla="val 10000"/>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0" kern="1200" cap="none" spc="0" dirty="0">
              <a:ln w="0"/>
              <a:effectLst>
                <a:outerShdw blurRad="38100" dist="19050" dir="2700000" algn="tl" rotWithShape="0">
                  <a:schemeClr val="dk1">
                    <a:alpha val="40000"/>
                  </a:schemeClr>
                </a:outerShdw>
              </a:effectLst>
            </a:rPr>
            <a:t>The procedure for learning to write includes the pre-writing, writing process, and post-writing stages</a:t>
          </a:r>
          <a:r>
            <a:rPr lang="id-ID" sz="1700" b="0" kern="1200" cap="none" spc="0" dirty="0">
              <a:ln w="0"/>
              <a:effectLst>
                <a:outerShdw blurRad="38100" dist="19050" dir="2700000" algn="tl" rotWithShape="0">
                  <a:schemeClr val="dk1">
                    <a:alpha val="40000"/>
                  </a:schemeClr>
                </a:outerShdw>
              </a:effectLst>
            </a:rPr>
            <a:t> (</a:t>
          </a:r>
          <a:r>
            <a:rPr lang="id-ID" sz="1700" b="0" kern="1200" cap="none" spc="0" dirty="0" err="1">
              <a:ln w="0"/>
              <a:effectLst>
                <a:outerShdw blurRad="38100" dist="19050" dir="2700000" algn="tl" rotWithShape="0">
                  <a:schemeClr val="dk1">
                    <a:alpha val="40000"/>
                  </a:schemeClr>
                </a:outerShdw>
              </a:effectLst>
            </a:rPr>
            <a:t>Sorenson</a:t>
          </a:r>
          <a:r>
            <a:rPr lang="id-ID" sz="1700" b="0" kern="1200" cap="none" spc="0" dirty="0">
              <a:ln w="0"/>
              <a:effectLst>
                <a:outerShdw blurRad="38100" dist="19050" dir="2700000" algn="tl" rotWithShape="0">
                  <a:schemeClr val="dk1">
                    <a:alpha val="40000"/>
                  </a:schemeClr>
                </a:outerShdw>
              </a:effectLst>
            </a:rPr>
            <a:t>, 2010).</a:t>
          </a:r>
        </a:p>
      </dsp:txBody>
      <dsp:txXfrm>
        <a:off x="8281671" y="58679"/>
        <a:ext cx="3399035" cy="188610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9C22D4-9C9D-458C-90BF-8A23A59105BA}">
      <dsp:nvSpPr>
        <dsp:cNvPr id="0" name=""/>
        <dsp:cNvSpPr/>
      </dsp:nvSpPr>
      <dsp:spPr>
        <a:xfrm>
          <a:off x="2451" y="0"/>
          <a:ext cx="2569852" cy="3519488"/>
        </a:xfrm>
        <a:prstGeom prst="roundRect">
          <a:avLst>
            <a:gd name="adj" fmla="val 10000"/>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en-US" sz="1300" kern="1200" dirty="0"/>
            <a:t>The method used in this research is descriptive qualitative method</a:t>
          </a:r>
          <a:endParaRPr lang="id-ID" sz="1300" kern="1200" dirty="0"/>
        </a:p>
      </dsp:txBody>
      <dsp:txXfrm>
        <a:off x="2451" y="1407795"/>
        <a:ext cx="2569852" cy="1407795"/>
      </dsp:txXfrm>
    </dsp:sp>
    <dsp:sp modelId="{B255AE56-050F-4353-9BCE-8482CA8672FE}">
      <dsp:nvSpPr>
        <dsp:cNvPr id="0" name=""/>
        <dsp:cNvSpPr/>
      </dsp:nvSpPr>
      <dsp:spPr>
        <a:xfrm>
          <a:off x="701383" y="211169"/>
          <a:ext cx="1171989" cy="1171989"/>
        </a:xfrm>
        <a:prstGeom prst="ellipse">
          <a:avLst/>
        </a:prstGeom>
        <a:solidFill>
          <a:schemeClr val="accent4">
            <a:tint val="50000"/>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1">
          <a:scrgbClr r="0" g="0" b="0"/>
        </a:lnRef>
        <a:fillRef idx="1">
          <a:scrgbClr r="0" g="0" b="0"/>
        </a:fillRef>
        <a:effectRef idx="1">
          <a:scrgbClr r="0" g="0" b="0"/>
        </a:effectRef>
        <a:fontRef idx="minor"/>
      </dsp:style>
    </dsp:sp>
    <dsp:sp modelId="{72CB1C8C-12CB-45F3-89FA-58B968F92102}">
      <dsp:nvSpPr>
        <dsp:cNvPr id="0" name=""/>
        <dsp:cNvSpPr/>
      </dsp:nvSpPr>
      <dsp:spPr>
        <a:xfrm>
          <a:off x="2649399" y="0"/>
          <a:ext cx="2569852" cy="3519488"/>
        </a:xfrm>
        <a:prstGeom prst="roundRect">
          <a:avLst>
            <a:gd name="adj" fmla="val 10000"/>
          </a:avLst>
        </a:prstGeom>
        <a:gradFill rotWithShape="0">
          <a:gsLst>
            <a:gs pos="0">
              <a:schemeClr val="accent4">
                <a:hueOff val="3465231"/>
                <a:satOff val="-15989"/>
                <a:lumOff val="588"/>
                <a:alphaOff val="0"/>
                <a:lumMod val="110000"/>
                <a:satMod val="105000"/>
                <a:tint val="67000"/>
              </a:schemeClr>
            </a:gs>
            <a:gs pos="50000">
              <a:schemeClr val="accent4">
                <a:hueOff val="3465231"/>
                <a:satOff val="-15989"/>
                <a:lumOff val="588"/>
                <a:alphaOff val="0"/>
                <a:lumMod val="105000"/>
                <a:satMod val="103000"/>
                <a:tint val="73000"/>
              </a:schemeClr>
            </a:gs>
            <a:gs pos="100000">
              <a:schemeClr val="accent4">
                <a:hueOff val="3465231"/>
                <a:satOff val="-15989"/>
                <a:lumOff val="588"/>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en-US" sz="1300" kern="1200" dirty="0"/>
            <a:t>Sources of data in this study were assessment tools, teachers, and students of SMA Negeri 3 </a:t>
          </a:r>
          <a:r>
            <a:rPr lang="en-US" sz="1300" kern="1200" dirty="0" err="1"/>
            <a:t>Cimahi</a:t>
          </a:r>
          <a:r>
            <a:rPr lang="en-US" sz="1300" kern="1200" dirty="0"/>
            <a:t> who were randomly selected from various backgrounds, interests, readiness, and learning profiles.</a:t>
          </a:r>
          <a:endParaRPr lang="id-ID" sz="1300" kern="1200" dirty="0"/>
        </a:p>
      </dsp:txBody>
      <dsp:txXfrm>
        <a:off x="2649399" y="1407795"/>
        <a:ext cx="2569852" cy="1407795"/>
      </dsp:txXfrm>
    </dsp:sp>
    <dsp:sp modelId="{C3ACCFFC-5540-4F9E-9055-FBFB546FB180}">
      <dsp:nvSpPr>
        <dsp:cNvPr id="0" name=""/>
        <dsp:cNvSpPr/>
      </dsp:nvSpPr>
      <dsp:spPr>
        <a:xfrm>
          <a:off x="3348331" y="211169"/>
          <a:ext cx="1171989" cy="1171989"/>
        </a:xfrm>
        <a:prstGeom prst="ellipse">
          <a:avLst/>
        </a:prstGeom>
        <a:solidFill>
          <a:schemeClr val="accent4">
            <a:tint val="50000"/>
            <a:hueOff val="3815842"/>
            <a:satOff val="-20052"/>
            <a:lumOff val="-1451"/>
            <a:alphaOff val="0"/>
          </a:schemeClr>
        </a:solidFill>
        <a:ln w="6350" cap="flat" cmpd="sng" algn="ctr">
          <a:solidFill>
            <a:schemeClr val="lt1">
              <a:hueOff val="0"/>
              <a:satOff val="0"/>
              <a:lumOff val="0"/>
              <a:alphaOff val="0"/>
            </a:schemeClr>
          </a:solidFill>
          <a:prstDash val="solid"/>
          <a:miter lim="800000"/>
        </a:ln>
        <a:effectLst/>
      </dsp:spPr>
      <dsp:style>
        <a:lnRef idx="1">
          <a:scrgbClr r="0" g="0" b="0"/>
        </a:lnRef>
        <a:fillRef idx="1">
          <a:scrgbClr r="0" g="0" b="0"/>
        </a:fillRef>
        <a:effectRef idx="1">
          <a:scrgbClr r="0" g="0" b="0"/>
        </a:effectRef>
        <a:fontRef idx="minor"/>
      </dsp:style>
    </dsp:sp>
    <dsp:sp modelId="{F4F42B1D-2F53-4B8C-A95B-23A535111C1E}">
      <dsp:nvSpPr>
        <dsp:cNvPr id="0" name=""/>
        <dsp:cNvSpPr/>
      </dsp:nvSpPr>
      <dsp:spPr>
        <a:xfrm>
          <a:off x="5296347" y="0"/>
          <a:ext cx="2569852" cy="3519488"/>
        </a:xfrm>
        <a:prstGeom prst="roundRect">
          <a:avLst>
            <a:gd name="adj" fmla="val 10000"/>
          </a:avLst>
        </a:prstGeom>
        <a:gradFill rotWithShape="0">
          <a:gsLst>
            <a:gs pos="0">
              <a:schemeClr val="accent4">
                <a:hueOff val="6930461"/>
                <a:satOff val="-31979"/>
                <a:lumOff val="1177"/>
                <a:alphaOff val="0"/>
                <a:lumMod val="110000"/>
                <a:satMod val="105000"/>
                <a:tint val="67000"/>
              </a:schemeClr>
            </a:gs>
            <a:gs pos="50000">
              <a:schemeClr val="accent4">
                <a:hueOff val="6930461"/>
                <a:satOff val="-31979"/>
                <a:lumOff val="1177"/>
                <a:alphaOff val="0"/>
                <a:lumMod val="105000"/>
                <a:satMod val="103000"/>
                <a:tint val="73000"/>
              </a:schemeClr>
            </a:gs>
            <a:gs pos="100000">
              <a:schemeClr val="accent4">
                <a:hueOff val="6930461"/>
                <a:satOff val="-31979"/>
                <a:lumOff val="1177"/>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en-US" sz="1300" kern="1200" dirty="0"/>
            <a:t>The research instruments used were observation, interviews and analysis of documentation of differentiation assessment tools</a:t>
          </a:r>
          <a:endParaRPr lang="id-ID" sz="1300" kern="1200" dirty="0"/>
        </a:p>
      </dsp:txBody>
      <dsp:txXfrm>
        <a:off x="5296347" y="1407795"/>
        <a:ext cx="2569852" cy="1407795"/>
      </dsp:txXfrm>
    </dsp:sp>
    <dsp:sp modelId="{BBB2AF44-ECE4-4C94-836E-E73F8E7C93B3}">
      <dsp:nvSpPr>
        <dsp:cNvPr id="0" name=""/>
        <dsp:cNvSpPr/>
      </dsp:nvSpPr>
      <dsp:spPr>
        <a:xfrm>
          <a:off x="5995279" y="211169"/>
          <a:ext cx="1171989" cy="1171989"/>
        </a:xfrm>
        <a:prstGeom prst="ellipse">
          <a:avLst/>
        </a:prstGeom>
        <a:solidFill>
          <a:schemeClr val="accent4">
            <a:tint val="50000"/>
            <a:hueOff val="7631683"/>
            <a:satOff val="-40104"/>
            <a:lumOff val="-2902"/>
            <a:alphaOff val="0"/>
          </a:schemeClr>
        </a:solidFill>
        <a:ln w="6350" cap="flat" cmpd="sng" algn="ctr">
          <a:solidFill>
            <a:schemeClr val="lt1">
              <a:hueOff val="0"/>
              <a:satOff val="0"/>
              <a:lumOff val="0"/>
              <a:alphaOff val="0"/>
            </a:schemeClr>
          </a:solidFill>
          <a:prstDash val="solid"/>
          <a:miter lim="800000"/>
        </a:ln>
        <a:effectLst/>
      </dsp:spPr>
      <dsp:style>
        <a:lnRef idx="1">
          <a:scrgbClr r="0" g="0" b="0"/>
        </a:lnRef>
        <a:fillRef idx="1">
          <a:scrgbClr r="0" g="0" b="0"/>
        </a:fillRef>
        <a:effectRef idx="1">
          <a:scrgbClr r="0" g="0" b="0"/>
        </a:effectRef>
        <a:fontRef idx="minor"/>
      </dsp:style>
    </dsp:sp>
    <dsp:sp modelId="{482A7706-E70B-4A55-A74C-41220031DFE2}">
      <dsp:nvSpPr>
        <dsp:cNvPr id="0" name=""/>
        <dsp:cNvSpPr/>
      </dsp:nvSpPr>
      <dsp:spPr>
        <a:xfrm>
          <a:off x="7943295" y="0"/>
          <a:ext cx="2569852" cy="3519488"/>
        </a:xfrm>
        <a:prstGeom prst="roundRect">
          <a:avLst>
            <a:gd name="adj" fmla="val 10000"/>
          </a:avLst>
        </a:prstGeom>
        <a:gradFill rotWithShape="0">
          <a:gsLst>
            <a:gs pos="0">
              <a:schemeClr val="accent4">
                <a:hueOff val="10395692"/>
                <a:satOff val="-47968"/>
                <a:lumOff val="1765"/>
                <a:alphaOff val="0"/>
                <a:lumMod val="110000"/>
                <a:satMod val="105000"/>
                <a:tint val="67000"/>
              </a:schemeClr>
            </a:gs>
            <a:gs pos="50000">
              <a:schemeClr val="accent4">
                <a:hueOff val="10395692"/>
                <a:satOff val="-47968"/>
                <a:lumOff val="1765"/>
                <a:alphaOff val="0"/>
                <a:lumMod val="105000"/>
                <a:satMod val="103000"/>
                <a:tint val="73000"/>
              </a:schemeClr>
            </a:gs>
            <a:gs pos="100000">
              <a:schemeClr val="accent4">
                <a:hueOff val="10395692"/>
                <a:satOff val="-47968"/>
                <a:lumOff val="1765"/>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2456" tIns="92456" rIns="92456" bIns="92456" numCol="1" spcCol="1270" anchor="ctr" anchorCtr="0">
          <a:noAutofit/>
        </a:bodyPr>
        <a:lstStyle/>
        <a:p>
          <a:pPr marL="0" lvl="0" indent="0" algn="ctr" defTabSz="577850">
            <a:lnSpc>
              <a:spcPct val="90000"/>
            </a:lnSpc>
            <a:spcBef>
              <a:spcPct val="0"/>
            </a:spcBef>
            <a:spcAft>
              <a:spcPct val="35000"/>
            </a:spcAft>
            <a:buNone/>
          </a:pPr>
          <a:r>
            <a:rPr lang="en-US" sz="1300" kern="1200" dirty="0"/>
            <a:t>Data were analyzed through reduction, display, and data conclusion stages.</a:t>
          </a:r>
        </a:p>
      </dsp:txBody>
      <dsp:txXfrm>
        <a:off x="7943295" y="1407795"/>
        <a:ext cx="2569852" cy="1407795"/>
      </dsp:txXfrm>
    </dsp:sp>
    <dsp:sp modelId="{795B76A9-3120-4546-A2BC-0DBE4DDFC002}">
      <dsp:nvSpPr>
        <dsp:cNvPr id="0" name=""/>
        <dsp:cNvSpPr/>
      </dsp:nvSpPr>
      <dsp:spPr>
        <a:xfrm>
          <a:off x="8642227" y="211169"/>
          <a:ext cx="1171989" cy="1171989"/>
        </a:xfrm>
        <a:prstGeom prst="ellipse">
          <a:avLst/>
        </a:prstGeom>
        <a:solidFill>
          <a:schemeClr val="accent4">
            <a:tint val="50000"/>
            <a:hueOff val="11447524"/>
            <a:satOff val="-60156"/>
            <a:lumOff val="-4353"/>
            <a:alphaOff val="0"/>
          </a:schemeClr>
        </a:solidFill>
        <a:ln w="6350" cap="flat" cmpd="sng" algn="ctr">
          <a:solidFill>
            <a:schemeClr val="lt1">
              <a:hueOff val="0"/>
              <a:satOff val="0"/>
              <a:lumOff val="0"/>
              <a:alphaOff val="0"/>
            </a:schemeClr>
          </a:solidFill>
          <a:prstDash val="solid"/>
          <a:miter lim="800000"/>
        </a:ln>
        <a:effectLst/>
      </dsp:spPr>
      <dsp:style>
        <a:lnRef idx="1">
          <a:scrgbClr r="0" g="0" b="0"/>
        </a:lnRef>
        <a:fillRef idx="1">
          <a:scrgbClr r="0" g="0" b="0"/>
        </a:fillRef>
        <a:effectRef idx="1">
          <a:scrgbClr r="0" g="0" b="0"/>
        </a:effectRef>
        <a:fontRef idx="minor"/>
      </dsp:style>
    </dsp:sp>
    <dsp:sp modelId="{64965F0B-3705-4186-B87D-C3AA19C9AF1B}">
      <dsp:nvSpPr>
        <dsp:cNvPr id="0" name=""/>
        <dsp:cNvSpPr/>
      </dsp:nvSpPr>
      <dsp:spPr>
        <a:xfrm>
          <a:off x="420623" y="2815590"/>
          <a:ext cx="9674352" cy="527923"/>
        </a:xfrm>
        <a:prstGeom prst="leftRightArrow">
          <a:avLst/>
        </a:prstGeom>
        <a:gradFill rotWithShape="0">
          <a:gsLst>
            <a:gs pos="0">
              <a:schemeClr val="accent4">
                <a:tint val="40000"/>
                <a:hueOff val="0"/>
                <a:satOff val="0"/>
                <a:lumOff val="0"/>
                <a:alphaOff val="0"/>
                <a:lumMod val="110000"/>
                <a:satMod val="105000"/>
                <a:tint val="67000"/>
              </a:schemeClr>
            </a:gs>
            <a:gs pos="50000">
              <a:schemeClr val="accent4">
                <a:tint val="40000"/>
                <a:hueOff val="0"/>
                <a:satOff val="0"/>
                <a:lumOff val="0"/>
                <a:alphaOff val="0"/>
                <a:lumMod val="105000"/>
                <a:satMod val="103000"/>
                <a:tint val="73000"/>
              </a:schemeClr>
            </a:gs>
            <a:gs pos="100000">
              <a:schemeClr val="accent4">
                <a:tint val="40000"/>
                <a:hueOff val="0"/>
                <a:satOff val="0"/>
                <a:lumOff val="0"/>
                <a:alphaOff val="0"/>
                <a:lumMod val="105000"/>
                <a:satMod val="109000"/>
                <a:tint val="81000"/>
              </a:schemeClr>
            </a:gs>
          </a:gsLst>
          <a:lin ang="5400000" scaled="0"/>
        </a:gradFill>
        <a:ln w="6350" cap="flat" cmpd="sng" algn="ctr">
          <a:solidFill>
            <a:schemeClr val="lt1">
              <a:hueOff val="0"/>
              <a:satOff val="0"/>
              <a:lumOff val="0"/>
              <a:alphaOff val="0"/>
            </a:schemeClr>
          </a:solidFill>
          <a:prstDash val="solid"/>
          <a:miter lim="800000"/>
        </a:ln>
        <a:effectLst/>
        <a:scene3d>
          <a:camera prst="orthographicFront"/>
          <a:lightRig rig="flat" dir="t"/>
        </a:scene3d>
        <a:sp3d prstMaterial="dkEdge">
          <a:bevelT w="8200" h="38100"/>
        </a:sp3d>
      </dsp:spPr>
      <dsp:style>
        <a:lnRef idx="1">
          <a:scrgbClr r="0" g="0" b="0"/>
        </a:lnRef>
        <a:fillRef idx="2">
          <a:scrgbClr r="0" g="0" b="0"/>
        </a:fillRef>
        <a:effectRef idx="1">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F00703-1400-489C-8FBA-CA9E5492065F}">
      <dsp:nvSpPr>
        <dsp:cNvPr id="0" name=""/>
        <dsp:cNvSpPr/>
      </dsp:nvSpPr>
      <dsp:spPr>
        <a:xfrm>
          <a:off x="1322" y="562413"/>
          <a:ext cx="1174935" cy="1174935"/>
        </a:xfrm>
        <a:prstGeom prst="ellipse">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r>
            <a:rPr lang="id-ID" sz="1100" kern="1200" dirty="0" err="1">
              <a:solidFill>
                <a:schemeClr val="tx1"/>
              </a:solidFill>
            </a:rPr>
            <a:t>Curriculum</a:t>
          </a:r>
          <a:r>
            <a:rPr lang="id-ID" sz="1100" kern="1200" dirty="0">
              <a:solidFill>
                <a:schemeClr val="tx1"/>
              </a:solidFill>
            </a:rPr>
            <a:t> </a:t>
          </a:r>
          <a:r>
            <a:rPr lang="id-ID" sz="1100" kern="1200" dirty="0" err="1">
              <a:solidFill>
                <a:schemeClr val="tx1"/>
              </a:solidFill>
            </a:rPr>
            <a:t>Analysis</a:t>
          </a:r>
          <a:endParaRPr lang="id-ID" sz="1100" kern="1200" dirty="0">
            <a:solidFill>
              <a:schemeClr val="tx1"/>
            </a:solidFill>
          </a:endParaRPr>
        </a:p>
      </dsp:txBody>
      <dsp:txXfrm>
        <a:off x="173387" y="734478"/>
        <a:ext cx="830805" cy="830805"/>
      </dsp:txXfrm>
    </dsp:sp>
    <dsp:sp modelId="{AB1883AF-E991-4956-AD9C-AE0C3B950D5B}">
      <dsp:nvSpPr>
        <dsp:cNvPr id="0" name=""/>
        <dsp:cNvSpPr/>
      </dsp:nvSpPr>
      <dsp:spPr>
        <a:xfrm rot="2558555">
          <a:off x="1160411" y="1312022"/>
          <a:ext cx="383821" cy="0"/>
        </a:xfrm>
        <a:custGeom>
          <a:avLst/>
          <a:gdLst/>
          <a:ahLst/>
          <a:cxnLst/>
          <a:rect l="0" t="0" r="0" b="0"/>
          <a:pathLst>
            <a:path>
              <a:moveTo>
                <a:pt x="0" y="0"/>
              </a:moveTo>
              <a:lnTo>
                <a:pt x="383821" y="0"/>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A69E23E-6DBC-4B3F-B25A-4CF6C48089A3}">
      <dsp:nvSpPr>
        <dsp:cNvPr id="0" name=""/>
        <dsp:cNvSpPr/>
      </dsp:nvSpPr>
      <dsp:spPr>
        <a:xfrm rot="8241445">
          <a:off x="2691233" y="1312022"/>
          <a:ext cx="383821" cy="0"/>
        </a:xfrm>
        <a:custGeom>
          <a:avLst/>
          <a:gdLst/>
          <a:ahLst/>
          <a:cxnLst/>
          <a:rect l="0" t="0" r="0" b="0"/>
          <a:pathLst>
            <a:path>
              <a:moveTo>
                <a:pt x="0" y="0"/>
              </a:moveTo>
              <a:lnTo>
                <a:pt x="383821" y="0"/>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32B717A-C8D9-4EFE-817A-2975E0201D12}">
      <dsp:nvSpPr>
        <dsp:cNvPr id="0" name=""/>
        <dsp:cNvSpPr/>
      </dsp:nvSpPr>
      <dsp:spPr>
        <a:xfrm>
          <a:off x="1493490" y="1442027"/>
          <a:ext cx="137333" cy="0"/>
        </a:xfrm>
        <a:prstGeom prst="line">
          <a:avLst/>
        </a:pr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C069A65-EA60-4A4F-9BF3-2166F056CF2F}">
      <dsp:nvSpPr>
        <dsp:cNvPr id="0" name=""/>
        <dsp:cNvSpPr/>
      </dsp:nvSpPr>
      <dsp:spPr>
        <a:xfrm>
          <a:off x="1630823" y="1149881"/>
          <a:ext cx="973819" cy="584291"/>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56896" tIns="56896" rIns="56896" bIns="56896" numCol="1" spcCol="1270" anchor="ctr" anchorCtr="0">
          <a:noAutofit/>
        </a:bodyPr>
        <a:lstStyle/>
        <a:p>
          <a:pPr marL="0" lvl="0" indent="0" algn="ctr" defTabSz="355600">
            <a:lnSpc>
              <a:spcPct val="90000"/>
            </a:lnSpc>
            <a:spcBef>
              <a:spcPct val="0"/>
            </a:spcBef>
            <a:spcAft>
              <a:spcPct val="35000"/>
            </a:spcAft>
            <a:buNone/>
          </a:pPr>
          <a:r>
            <a:rPr lang="en-US" sz="800" kern="1200" dirty="0">
              <a:solidFill>
                <a:schemeClr val="bg1"/>
              </a:solidFill>
            </a:rPr>
            <a:t>Competence (Attitudes, Knowledge, and Skills)</a:t>
          </a:r>
          <a:endParaRPr lang="id-ID" sz="800" kern="1200" dirty="0">
            <a:solidFill>
              <a:schemeClr val="bg1"/>
            </a:solidFill>
          </a:endParaRPr>
        </a:p>
      </dsp:txBody>
      <dsp:txXfrm>
        <a:off x="1630823" y="1149881"/>
        <a:ext cx="973819" cy="584291"/>
      </dsp:txXfrm>
    </dsp:sp>
    <dsp:sp modelId="{4104118D-96B5-4999-AA0A-D704F86DB0F9}">
      <dsp:nvSpPr>
        <dsp:cNvPr id="0" name=""/>
        <dsp:cNvSpPr/>
      </dsp:nvSpPr>
      <dsp:spPr>
        <a:xfrm>
          <a:off x="2604642" y="1442027"/>
          <a:ext cx="137333" cy="0"/>
        </a:xfrm>
        <a:prstGeom prst="line">
          <a:avLst/>
        </a:pr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7C8ACEE-EC35-439D-B58D-D46B61433D92}">
      <dsp:nvSpPr>
        <dsp:cNvPr id="0" name=""/>
        <dsp:cNvSpPr/>
      </dsp:nvSpPr>
      <dsp:spPr>
        <a:xfrm>
          <a:off x="3059208" y="562413"/>
          <a:ext cx="1174935" cy="1174935"/>
        </a:xfrm>
        <a:prstGeom prst="ellipse">
          <a:avLst/>
        </a:prstGeom>
        <a:gradFill rotWithShape="0">
          <a:gsLst>
            <a:gs pos="0">
              <a:schemeClr val="accent4">
                <a:hueOff val="5197846"/>
                <a:satOff val="-23984"/>
                <a:lumOff val="883"/>
                <a:alphaOff val="0"/>
                <a:lumMod val="110000"/>
                <a:satMod val="105000"/>
                <a:tint val="67000"/>
              </a:schemeClr>
            </a:gs>
            <a:gs pos="50000">
              <a:schemeClr val="accent4">
                <a:hueOff val="5197846"/>
                <a:satOff val="-23984"/>
                <a:lumOff val="883"/>
                <a:alphaOff val="0"/>
                <a:lumMod val="105000"/>
                <a:satMod val="103000"/>
                <a:tint val="73000"/>
              </a:schemeClr>
            </a:gs>
            <a:gs pos="100000">
              <a:schemeClr val="accent4">
                <a:hueOff val="5197846"/>
                <a:satOff val="-23984"/>
                <a:lumOff val="883"/>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r>
            <a:rPr lang="id-ID" sz="1100" kern="1200" dirty="0" err="1">
              <a:solidFill>
                <a:schemeClr val="tx1"/>
              </a:solidFill>
            </a:rPr>
            <a:t>Determination</a:t>
          </a:r>
          <a:r>
            <a:rPr lang="id-ID" sz="1100" kern="1200" dirty="0">
              <a:solidFill>
                <a:schemeClr val="tx1"/>
              </a:solidFill>
            </a:rPr>
            <a:t> </a:t>
          </a:r>
          <a:r>
            <a:rPr lang="id-ID" sz="1100" kern="1200" dirty="0" err="1">
              <a:solidFill>
                <a:schemeClr val="tx1"/>
              </a:solidFill>
            </a:rPr>
            <a:t>of</a:t>
          </a:r>
          <a:r>
            <a:rPr lang="id-ID" sz="1100" kern="1200" dirty="0">
              <a:solidFill>
                <a:schemeClr val="tx1"/>
              </a:solidFill>
            </a:rPr>
            <a:t> </a:t>
          </a:r>
          <a:r>
            <a:rPr lang="id-ID" sz="1100" kern="1200" dirty="0" err="1">
              <a:solidFill>
                <a:schemeClr val="tx1"/>
              </a:solidFill>
            </a:rPr>
            <a:t>assessment</a:t>
          </a:r>
          <a:r>
            <a:rPr lang="id-ID" sz="1100" kern="1200" dirty="0">
              <a:solidFill>
                <a:schemeClr val="tx1"/>
              </a:solidFill>
            </a:rPr>
            <a:t> </a:t>
          </a:r>
          <a:r>
            <a:rPr lang="id-ID" sz="1100" kern="1200" dirty="0" err="1">
              <a:solidFill>
                <a:schemeClr val="tx1"/>
              </a:solidFill>
            </a:rPr>
            <a:t>criteria</a:t>
          </a:r>
          <a:endParaRPr lang="id-ID" sz="1100" kern="1200" dirty="0">
            <a:solidFill>
              <a:schemeClr val="tx1"/>
            </a:solidFill>
          </a:endParaRPr>
        </a:p>
      </dsp:txBody>
      <dsp:txXfrm>
        <a:off x="3231273" y="734478"/>
        <a:ext cx="830805" cy="830805"/>
      </dsp:txXfrm>
    </dsp:sp>
    <dsp:sp modelId="{D1C5CD55-8237-4EF1-8118-43CFBCD1E3D4}">
      <dsp:nvSpPr>
        <dsp:cNvPr id="0" name=""/>
        <dsp:cNvSpPr/>
      </dsp:nvSpPr>
      <dsp:spPr>
        <a:xfrm rot="19041445">
          <a:off x="4202450" y="825599"/>
          <a:ext cx="767643" cy="0"/>
        </a:xfrm>
        <a:custGeom>
          <a:avLst/>
          <a:gdLst/>
          <a:ahLst/>
          <a:cxnLst/>
          <a:rect l="0" t="0" r="0" b="0"/>
          <a:pathLst>
            <a:path>
              <a:moveTo>
                <a:pt x="0" y="0"/>
              </a:moveTo>
              <a:lnTo>
                <a:pt x="767643" y="0"/>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0F71DCE-D842-4EA6-AB89-4425825CD4DB}">
      <dsp:nvSpPr>
        <dsp:cNvPr id="0" name=""/>
        <dsp:cNvSpPr/>
      </dsp:nvSpPr>
      <dsp:spPr>
        <a:xfrm rot="13358555">
          <a:off x="6015609" y="825599"/>
          <a:ext cx="767643" cy="0"/>
        </a:xfrm>
        <a:custGeom>
          <a:avLst/>
          <a:gdLst/>
          <a:ahLst/>
          <a:cxnLst/>
          <a:rect l="0" t="0" r="0" b="0"/>
          <a:pathLst>
            <a:path>
              <a:moveTo>
                <a:pt x="0" y="0"/>
              </a:moveTo>
              <a:lnTo>
                <a:pt x="767643" y="0"/>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B784A08-89B8-401C-B425-099060FFCB84}">
      <dsp:nvSpPr>
        <dsp:cNvPr id="0" name=""/>
        <dsp:cNvSpPr/>
      </dsp:nvSpPr>
      <dsp:spPr>
        <a:xfrm>
          <a:off x="4868608" y="565590"/>
          <a:ext cx="137333" cy="0"/>
        </a:xfrm>
        <a:prstGeom prst="line">
          <a:avLst/>
        </a:pr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9D0EB46-4DE9-41D9-92A9-2DA7EA19A053}">
      <dsp:nvSpPr>
        <dsp:cNvPr id="0" name=""/>
        <dsp:cNvSpPr/>
      </dsp:nvSpPr>
      <dsp:spPr>
        <a:xfrm>
          <a:off x="5005942" y="273444"/>
          <a:ext cx="973819" cy="584291"/>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56896" tIns="56896" rIns="56896" bIns="56896" numCol="1" spcCol="1270" anchor="ctr" anchorCtr="0">
          <a:noAutofit/>
        </a:bodyPr>
        <a:lstStyle/>
        <a:p>
          <a:pPr marL="0" lvl="0" indent="0" algn="ctr" defTabSz="355600">
            <a:lnSpc>
              <a:spcPct val="90000"/>
            </a:lnSpc>
            <a:spcBef>
              <a:spcPct val="0"/>
            </a:spcBef>
            <a:spcAft>
              <a:spcPct val="35000"/>
            </a:spcAft>
            <a:buNone/>
          </a:pPr>
          <a:r>
            <a:rPr lang="id-ID" sz="800" kern="1200" dirty="0">
              <a:solidFill>
                <a:schemeClr val="bg1"/>
              </a:solidFill>
            </a:rPr>
            <a:t>Content</a:t>
          </a:r>
        </a:p>
      </dsp:txBody>
      <dsp:txXfrm>
        <a:off x="5005942" y="273444"/>
        <a:ext cx="973819" cy="584291"/>
      </dsp:txXfrm>
    </dsp:sp>
    <dsp:sp modelId="{601FCFE4-0AE2-4EDD-8CBF-BE5316965511}">
      <dsp:nvSpPr>
        <dsp:cNvPr id="0" name=""/>
        <dsp:cNvSpPr/>
      </dsp:nvSpPr>
      <dsp:spPr>
        <a:xfrm>
          <a:off x="5979761" y="565590"/>
          <a:ext cx="137333" cy="0"/>
        </a:xfrm>
        <a:prstGeom prst="line">
          <a:avLst/>
        </a:pr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B68D0C0-84EA-4EA1-AC9B-BC749E86834F}">
      <dsp:nvSpPr>
        <dsp:cNvPr id="0" name=""/>
        <dsp:cNvSpPr/>
      </dsp:nvSpPr>
      <dsp:spPr>
        <a:xfrm>
          <a:off x="4303934" y="1149881"/>
          <a:ext cx="564673" cy="0"/>
        </a:xfrm>
        <a:custGeom>
          <a:avLst/>
          <a:gdLst/>
          <a:ahLst/>
          <a:cxnLst/>
          <a:rect l="0" t="0" r="0" b="0"/>
          <a:pathLst>
            <a:path>
              <a:moveTo>
                <a:pt x="0" y="0"/>
              </a:moveTo>
              <a:lnTo>
                <a:pt x="564673" y="0"/>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FD71D38-03D9-425E-AAB3-578A45C58E33}">
      <dsp:nvSpPr>
        <dsp:cNvPr id="0" name=""/>
        <dsp:cNvSpPr/>
      </dsp:nvSpPr>
      <dsp:spPr>
        <a:xfrm rot="10800000">
          <a:off x="6117094" y="1149881"/>
          <a:ext cx="564673" cy="0"/>
        </a:xfrm>
        <a:custGeom>
          <a:avLst/>
          <a:gdLst/>
          <a:ahLst/>
          <a:cxnLst/>
          <a:rect l="0" t="0" r="0" b="0"/>
          <a:pathLst>
            <a:path>
              <a:moveTo>
                <a:pt x="0" y="0"/>
              </a:moveTo>
              <a:lnTo>
                <a:pt x="564673" y="0"/>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CED10DF-FA66-44BE-A4BC-D05D958A75DF}">
      <dsp:nvSpPr>
        <dsp:cNvPr id="0" name=""/>
        <dsp:cNvSpPr/>
      </dsp:nvSpPr>
      <dsp:spPr>
        <a:xfrm>
          <a:off x="4868608" y="1149881"/>
          <a:ext cx="137333" cy="0"/>
        </a:xfrm>
        <a:prstGeom prst="line">
          <a:avLst/>
        </a:pr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852E9D0-BD13-4A96-B507-F3B0B4120E2E}">
      <dsp:nvSpPr>
        <dsp:cNvPr id="0" name=""/>
        <dsp:cNvSpPr/>
      </dsp:nvSpPr>
      <dsp:spPr>
        <a:xfrm>
          <a:off x="5005942" y="857735"/>
          <a:ext cx="973819" cy="584291"/>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56896" tIns="56896" rIns="56896" bIns="56896" numCol="1" spcCol="1270" anchor="ctr" anchorCtr="0">
          <a:noAutofit/>
        </a:bodyPr>
        <a:lstStyle/>
        <a:p>
          <a:pPr marL="0" lvl="0" indent="0" algn="ctr" defTabSz="355600">
            <a:lnSpc>
              <a:spcPct val="90000"/>
            </a:lnSpc>
            <a:spcBef>
              <a:spcPct val="0"/>
            </a:spcBef>
            <a:spcAft>
              <a:spcPct val="35000"/>
            </a:spcAft>
            <a:buNone/>
          </a:pPr>
          <a:r>
            <a:rPr lang="id-ID" sz="800" kern="1200" dirty="0">
              <a:solidFill>
                <a:schemeClr val="bg1"/>
              </a:solidFill>
            </a:rPr>
            <a:t>Process</a:t>
          </a:r>
        </a:p>
      </dsp:txBody>
      <dsp:txXfrm>
        <a:off x="5005942" y="857735"/>
        <a:ext cx="973819" cy="584291"/>
      </dsp:txXfrm>
    </dsp:sp>
    <dsp:sp modelId="{91633607-5786-4739-B83F-17C59374194F}">
      <dsp:nvSpPr>
        <dsp:cNvPr id="0" name=""/>
        <dsp:cNvSpPr/>
      </dsp:nvSpPr>
      <dsp:spPr>
        <a:xfrm>
          <a:off x="5979761" y="1149881"/>
          <a:ext cx="137333" cy="0"/>
        </a:xfrm>
        <a:prstGeom prst="line">
          <a:avLst/>
        </a:pr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5E3F696-5B72-482A-90DB-06F5AE463FB6}">
      <dsp:nvSpPr>
        <dsp:cNvPr id="0" name=""/>
        <dsp:cNvSpPr/>
      </dsp:nvSpPr>
      <dsp:spPr>
        <a:xfrm rot="2558555">
          <a:off x="4202450" y="1474163"/>
          <a:ext cx="767643" cy="0"/>
        </a:xfrm>
        <a:custGeom>
          <a:avLst/>
          <a:gdLst/>
          <a:ahLst/>
          <a:cxnLst/>
          <a:rect l="0" t="0" r="0" b="0"/>
          <a:pathLst>
            <a:path>
              <a:moveTo>
                <a:pt x="0" y="0"/>
              </a:moveTo>
              <a:lnTo>
                <a:pt x="767643" y="0"/>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F41BCC4-F594-4D5A-B756-6704732C9962}">
      <dsp:nvSpPr>
        <dsp:cNvPr id="0" name=""/>
        <dsp:cNvSpPr/>
      </dsp:nvSpPr>
      <dsp:spPr>
        <a:xfrm rot="8241445">
          <a:off x="6015609" y="1474163"/>
          <a:ext cx="767643" cy="0"/>
        </a:xfrm>
        <a:custGeom>
          <a:avLst/>
          <a:gdLst/>
          <a:ahLst/>
          <a:cxnLst/>
          <a:rect l="0" t="0" r="0" b="0"/>
          <a:pathLst>
            <a:path>
              <a:moveTo>
                <a:pt x="0" y="0"/>
              </a:moveTo>
              <a:lnTo>
                <a:pt x="767643" y="0"/>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C7E9201-4C35-43D9-A117-604D8B295385}">
      <dsp:nvSpPr>
        <dsp:cNvPr id="0" name=""/>
        <dsp:cNvSpPr/>
      </dsp:nvSpPr>
      <dsp:spPr>
        <a:xfrm>
          <a:off x="4868608" y="1734172"/>
          <a:ext cx="137333" cy="0"/>
        </a:xfrm>
        <a:prstGeom prst="line">
          <a:avLst/>
        </a:pr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FC68FE8-942F-4F5E-9B5C-7D7DD437177D}">
      <dsp:nvSpPr>
        <dsp:cNvPr id="0" name=""/>
        <dsp:cNvSpPr/>
      </dsp:nvSpPr>
      <dsp:spPr>
        <a:xfrm>
          <a:off x="5005942" y="1442027"/>
          <a:ext cx="973819" cy="584291"/>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56896" tIns="56896" rIns="56896" bIns="56896" numCol="1" spcCol="1270" anchor="ctr" anchorCtr="0">
          <a:noAutofit/>
        </a:bodyPr>
        <a:lstStyle/>
        <a:p>
          <a:pPr marL="0" lvl="0" indent="0" algn="ctr" defTabSz="355600">
            <a:lnSpc>
              <a:spcPct val="90000"/>
            </a:lnSpc>
            <a:spcBef>
              <a:spcPct val="0"/>
            </a:spcBef>
            <a:spcAft>
              <a:spcPct val="35000"/>
            </a:spcAft>
            <a:buNone/>
          </a:pPr>
          <a:r>
            <a:rPr lang="id-ID" sz="800" kern="1200" dirty="0">
              <a:solidFill>
                <a:schemeClr val="bg1"/>
              </a:solidFill>
            </a:rPr>
            <a:t>Product</a:t>
          </a:r>
        </a:p>
      </dsp:txBody>
      <dsp:txXfrm>
        <a:off x="5005942" y="1442027"/>
        <a:ext cx="973819" cy="584291"/>
      </dsp:txXfrm>
    </dsp:sp>
    <dsp:sp modelId="{E1BC0BB2-E6A0-4B47-8CFF-E6A613BAA40D}">
      <dsp:nvSpPr>
        <dsp:cNvPr id="0" name=""/>
        <dsp:cNvSpPr/>
      </dsp:nvSpPr>
      <dsp:spPr>
        <a:xfrm>
          <a:off x="5979761" y="1734172"/>
          <a:ext cx="137333" cy="0"/>
        </a:xfrm>
        <a:prstGeom prst="line">
          <a:avLst/>
        </a:pr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42C904D-87D1-4AAD-9ECA-FB5A346E107E}">
      <dsp:nvSpPr>
        <dsp:cNvPr id="0" name=""/>
        <dsp:cNvSpPr/>
      </dsp:nvSpPr>
      <dsp:spPr>
        <a:xfrm>
          <a:off x="6751559" y="562413"/>
          <a:ext cx="1174935" cy="1174935"/>
        </a:xfrm>
        <a:prstGeom prst="ellipse">
          <a:avLst/>
        </a:prstGeom>
        <a:gradFill rotWithShape="0">
          <a:gsLst>
            <a:gs pos="0">
              <a:schemeClr val="accent4">
                <a:hueOff val="10395692"/>
                <a:satOff val="-47968"/>
                <a:lumOff val="1765"/>
                <a:alphaOff val="0"/>
                <a:lumMod val="110000"/>
                <a:satMod val="105000"/>
                <a:tint val="67000"/>
              </a:schemeClr>
            </a:gs>
            <a:gs pos="50000">
              <a:schemeClr val="accent4">
                <a:hueOff val="10395692"/>
                <a:satOff val="-47968"/>
                <a:lumOff val="1765"/>
                <a:alphaOff val="0"/>
                <a:lumMod val="105000"/>
                <a:satMod val="103000"/>
                <a:tint val="73000"/>
              </a:schemeClr>
            </a:gs>
            <a:gs pos="100000">
              <a:schemeClr val="accent4">
                <a:hueOff val="10395692"/>
                <a:satOff val="-47968"/>
                <a:lumOff val="1765"/>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r>
            <a:rPr lang="id-ID" sz="1100" kern="1200" dirty="0">
              <a:solidFill>
                <a:schemeClr val="tx1"/>
              </a:solidFill>
            </a:rPr>
            <a:t>Compilation of Assessment Tools</a:t>
          </a:r>
        </a:p>
      </dsp:txBody>
      <dsp:txXfrm>
        <a:off x="6923624" y="734478"/>
        <a:ext cx="830805" cy="830805"/>
      </dsp:txXfrm>
    </dsp:sp>
    <dsp:sp modelId="{59D53244-D538-43FB-8ECC-C5AA40231BED}">
      <dsp:nvSpPr>
        <dsp:cNvPr id="0" name=""/>
        <dsp:cNvSpPr/>
      </dsp:nvSpPr>
      <dsp:spPr>
        <a:xfrm rot="19041445">
          <a:off x="7894800" y="825599"/>
          <a:ext cx="767643" cy="0"/>
        </a:xfrm>
        <a:custGeom>
          <a:avLst/>
          <a:gdLst/>
          <a:ahLst/>
          <a:cxnLst/>
          <a:rect l="0" t="0" r="0" b="0"/>
          <a:pathLst>
            <a:path>
              <a:moveTo>
                <a:pt x="0" y="0"/>
              </a:moveTo>
              <a:lnTo>
                <a:pt x="767643" y="0"/>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53140D2-2C4D-4DE9-BDA9-80FE6A6E8797}">
      <dsp:nvSpPr>
        <dsp:cNvPr id="0" name=""/>
        <dsp:cNvSpPr/>
      </dsp:nvSpPr>
      <dsp:spPr>
        <a:xfrm>
          <a:off x="8560959" y="565590"/>
          <a:ext cx="137333" cy="0"/>
        </a:xfrm>
        <a:prstGeom prst="line">
          <a:avLst/>
        </a:pr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3DCEBB1-5F25-4A57-8A21-9B72979C72BC}">
      <dsp:nvSpPr>
        <dsp:cNvPr id="0" name=""/>
        <dsp:cNvSpPr/>
      </dsp:nvSpPr>
      <dsp:spPr>
        <a:xfrm>
          <a:off x="8698293" y="273444"/>
          <a:ext cx="973819" cy="584291"/>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56896" tIns="56896" rIns="56896" bIns="56896" numCol="1" spcCol="1270" anchor="ctr" anchorCtr="0">
          <a:noAutofit/>
        </a:bodyPr>
        <a:lstStyle/>
        <a:p>
          <a:pPr marL="0" lvl="0" indent="0" algn="ctr" defTabSz="355600">
            <a:lnSpc>
              <a:spcPct val="90000"/>
            </a:lnSpc>
            <a:spcBef>
              <a:spcPct val="0"/>
            </a:spcBef>
            <a:spcAft>
              <a:spcPct val="35000"/>
            </a:spcAft>
            <a:buNone/>
          </a:pPr>
          <a:r>
            <a:rPr lang="id-ID" sz="800" kern="1200" dirty="0">
              <a:solidFill>
                <a:schemeClr val="bg1"/>
              </a:solidFill>
            </a:rPr>
            <a:t>Pre-Assessment Sheet</a:t>
          </a:r>
        </a:p>
      </dsp:txBody>
      <dsp:txXfrm>
        <a:off x="8698293" y="273444"/>
        <a:ext cx="973819" cy="584291"/>
      </dsp:txXfrm>
    </dsp:sp>
    <dsp:sp modelId="{9EC5CABE-3170-4FA7-A1D9-64D2DC0F9C1B}">
      <dsp:nvSpPr>
        <dsp:cNvPr id="0" name=""/>
        <dsp:cNvSpPr/>
      </dsp:nvSpPr>
      <dsp:spPr>
        <a:xfrm>
          <a:off x="7996285" y="1149881"/>
          <a:ext cx="564673" cy="0"/>
        </a:xfrm>
        <a:custGeom>
          <a:avLst/>
          <a:gdLst/>
          <a:ahLst/>
          <a:cxnLst/>
          <a:rect l="0" t="0" r="0" b="0"/>
          <a:pathLst>
            <a:path>
              <a:moveTo>
                <a:pt x="0" y="0"/>
              </a:moveTo>
              <a:lnTo>
                <a:pt x="564673" y="0"/>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4775CFB-7BF7-4BBD-B5A0-94EC9A87AD4B}">
      <dsp:nvSpPr>
        <dsp:cNvPr id="0" name=""/>
        <dsp:cNvSpPr/>
      </dsp:nvSpPr>
      <dsp:spPr>
        <a:xfrm>
          <a:off x="8560959" y="1149881"/>
          <a:ext cx="137333" cy="0"/>
        </a:xfrm>
        <a:prstGeom prst="line">
          <a:avLst/>
        </a:pr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7C3CC86-CE28-4AB5-B993-9CB7D043673C}">
      <dsp:nvSpPr>
        <dsp:cNvPr id="0" name=""/>
        <dsp:cNvSpPr/>
      </dsp:nvSpPr>
      <dsp:spPr>
        <a:xfrm>
          <a:off x="8698293" y="857735"/>
          <a:ext cx="973819" cy="584291"/>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56896" tIns="56896" rIns="56896" bIns="56896" numCol="1" spcCol="1270" anchor="ctr" anchorCtr="0">
          <a:noAutofit/>
        </a:bodyPr>
        <a:lstStyle/>
        <a:p>
          <a:pPr marL="0" lvl="0" indent="0" algn="ctr" defTabSz="355600">
            <a:lnSpc>
              <a:spcPct val="90000"/>
            </a:lnSpc>
            <a:spcBef>
              <a:spcPct val="0"/>
            </a:spcBef>
            <a:spcAft>
              <a:spcPct val="35000"/>
            </a:spcAft>
            <a:buNone/>
          </a:pPr>
          <a:r>
            <a:rPr lang="id-ID" sz="800" kern="1200" dirty="0">
              <a:solidFill>
                <a:schemeClr val="bg1"/>
              </a:solidFill>
            </a:rPr>
            <a:t>Student worksheet</a:t>
          </a:r>
        </a:p>
      </dsp:txBody>
      <dsp:txXfrm>
        <a:off x="8698293" y="857735"/>
        <a:ext cx="973819" cy="584291"/>
      </dsp:txXfrm>
    </dsp:sp>
    <dsp:sp modelId="{F92A9C37-0EA6-46C4-8878-F6BAF7F7D1DD}">
      <dsp:nvSpPr>
        <dsp:cNvPr id="0" name=""/>
        <dsp:cNvSpPr/>
      </dsp:nvSpPr>
      <dsp:spPr>
        <a:xfrm rot="2558555">
          <a:off x="7894800" y="1474163"/>
          <a:ext cx="767643" cy="0"/>
        </a:xfrm>
        <a:custGeom>
          <a:avLst/>
          <a:gdLst/>
          <a:ahLst/>
          <a:cxnLst/>
          <a:rect l="0" t="0" r="0" b="0"/>
          <a:pathLst>
            <a:path>
              <a:moveTo>
                <a:pt x="0" y="0"/>
              </a:moveTo>
              <a:lnTo>
                <a:pt x="767643" y="0"/>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2DEBFFD-C890-40BC-8A41-439E75DB01FB}">
      <dsp:nvSpPr>
        <dsp:cNvPr id="0" name=""/>
        <dsp:cNvSpPr/>
      </dsp:nvSpPr>
      <dsp:spPr>
        <a:xfrm>
          <a:off x="8560959" y="1734172"/>
          <a:ext cx="137333" cy="0"/>
        </a:xfrm>
        <a:prstGeom prst="line">
          <a:avLst/>
        </a:pr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AA18E1D-5BBF-4A8F-AC8C-8F34152F8D0E}">
      <dsp:nvSpPr>
        <dsp:cNvPr id="0" name=""/>
        <dsp:cNvSpPr/>
      </dsp:nvSpPr>
      <dsp:spPr>
        <a:xfrm>
          <a:off x="8698293" y="1442027"/>
          <a:ext cx="973819" cy="584291"/>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56896" tIns="56896" rIns="56896" bIns="56896" numCol="1" spcCol="1270" anchor="ctr" anchorCtr="0">
          <a:noAutofit/>
        </a:bodyPr>
        <a:lstStyle/>
        <a:p>
          <a:pPr marL="0" lvl="0" indent="0" algn="ctr" defTabSz="355600">
            <a:lnSpc>
              <a:spcPct val="90000"/>
            </a:lnSpc>
            <a:spcBef>
              <a:spcPct val="0"/>
            </a:spcBef>
            <a:spcAft>
              <a:spcPct val="35000"/>
            </a:spcAft>
            <a:buNone/>
          </a:pPr>
          <a:r>
            <a:rPr lang="id-ID" sz="800" kern="1200" dirty="0">
              <a:solidFill>
                <a:schemeClr val="bg1"/>
              </a:solidFill>
            </a:rPr>
            <a:t>Evaluation Sheet</a:t>
          </a:r>
        </a:p>
      </dsp:txBody>
      <dsp:txXfrm>
        <a:off x="8698293" y="1442027"/>
        <a:ext cx="973819" cy="58429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0FEE80-B240-4812-BAB6-DA2AE4EEEFC3}">
      <dsp:nvSpPr>
        <dsp:cNvPr id="0" name=""/>
        <dsp:cNvSpPr/>
      </dsp:nvSpPr>
      <dsp:spPr>
        <a:xfrm>
          <a:off x="0" y="569"/>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001421A-DC51-478D-9B24-91A5B1DFD3F5}">
      <dsp:nvSpPr>
        <dsp:cNvPr id="0" name=""/>
        <dsp:cNvSpPr/>
      </dsp:nvSpPr>
      <dsp:spPr>
        <a:xfrm>
          <a:off x="0" y="569"/>
          <a:ext cx="2103120" cy="6663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Font typeface="+mj-lt"/>
            <a:buNone/>
          </a:pPr>
          <a:r>
            <a:rPr lang="id-ID" sz="1800" b="0" i="0" kern="1200">
              <a:solidFill>
                <a:schemeClr val="bg1"/>
              </a:solidFill>
              <a:effectLst/>
              <a:latin typeface="Söhne"/>
            </a:rPr>
            <a:t>Identify Strengths and Weaknesses</a:t>
          </a:r>
          <a:endParaRPr lang="id-ID" sz="1800" kern="1200" dirty="0"/>
        </a:p>
      </dsp:txBody>
      <dsp:txXfrm>
        <a:off x="0" y="569"/>
        <a:ext cx="2103120" cy="666379"/>
      </dsp:txXfrm>
    </dsp:sp>
    <dsp:sp modelId="{E0F831AF-D8A8-4B72-89AA-E09B192E0B20}">
      <dsp:nvSpPr>
        <dsp:cNvPr id="0" name=""/>
        <dsp:cNvSpPr/>
      </dsp:nvSpPr>
      <dsp:spPr>
        <a:xfrm>
          <a:off x="2260854" y="30829"/>
          <a:ext cx="8254746" cy="6052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Font typeface="+mj-lt"/>
            <a:buNone/>
          </a:pPr>
          <a:r>
            <a:rPr lang="en-US" sz="1200" b="0" i="0" kern="1200" dirty="0">
              <a:solidFill>
                <a:schemeClr val="bg1"/>
              </a:solidFill>
              <a:effectLst/>
              <a:latin typeface="Söhne"/>
            </a:rPr>
            <a:t>The differentiation assessment model helps identify specific strengths and weaknesses in one's writing work. This allows writers to focus on specific aspects that need improvement, such as writing style, text organization, syntax or vocabulary.</a:t>
          </a:r>
          <a:endParaRPr lang="id-ID" sz="1200" b="0" i="0" kern="1200" dirty="0">
            <a:solidFill>
              <a:schemeClr val="bg1"/>
            </a:solidFill>
            <a:effectLst/>
            <a:latin typeface="Söhne"/>
          </a:endParaRPr>
        </a:p>
      </dsp:txBody>
      <dsp:txXfrm>
        <a:off x="2260854" y="30829"/>
        <a:ext cx="8254746" cy="605208"/>
      </dsp:txXfrm>
    </dsp:sp>
    <dsp:sp modelId="{5A5C14A2-3DBA-4D6A-A79F-FD0402A374A7}">
      <dsp:nvSpPr>
        <dsp:cNvPr id="0" name=""/>
        <dsp:cNvSpPr/>
      </dsp:nvSpPr>
      <dsp:spPr>
        <a:xfrm>
          <a:off x="2103120" y="636038"/>
          <a:ext cx="841248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17D895E-0BD7-413C-B39B-3C95B98C4282}">
      <dsp:nvSpPr>
        <dsp:cNvPr id="0" name=""/>
        <dsp:cNvSpPr/>
      </dsp:nvSpPr>
      <dsp:spPr>
        <a:xfrm>
          <a:off x="0" y="666949"/>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59CF3F3-C73E-48E0-9E0B-670520A05E38}">
      <dsp:nvSpPr>
        <dsp:cNvPr id="0" name=""/>
        <dsp:cNvSpPr/>
      </dsp:nvSpPr>
      <dsp:spPr>
        <a:xfrm>
          <a:off x="0" y="666949"/>
          <a:ext cx="2103120" cy="6663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Font typeface="+mj-lt"/>
            <a:buNone/>
          </a:pPr>
          <a:r>
            <a:rPr lang="id-ID" sz="1800" b="0" i="0" kern="1200" dirty="0">
              <a:solidFill>
                <a:schemeClr val="bg1"/>
              </a:solidFill>
              <a:effectLst/>
              <a:latin typeface="Söhne"/>
            </a:rPr>
            <a:t>Providing Targeted Feedback</a:t>
          </a:r>
        </a:p>
      </dsp:txBody>
      <dsp:txXfrm>
        <a:off x="0" y="666949"/>
        <a:ext cx="2103120" cy="666379"/>
      </dsp:txXfrm>
    </dsp:sp>
    <dsp:sp modelId="{61B9AE4A-A9CB-43A1-AFCF-D70913C6D863}">
      <dsp:nvSpPr>
        <dsp:cNvPr id="0" name=""/>
        <dsp:cNvSpPr/>
      </dsp:nvSpPr>
      <dsp:spPr>
        <a:xfrm>
          <a:off x="2260854" y="697209"/>
          <a:ext cx="8254746" cy="6052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Font typeface="+mj-lt"/>
            <a:buNone/>
          </a:pPr>
          <a:r>
            <a:rPr lang="en-US" sz="1200" b="0" i="0" kern="1200" dirty="0">
              <a:solidFill>
                <a:schemeClr val="bg1"/>
              </a:solidFill>
              <a:effectLst/>
              <a:latin typeface="Söhne"/>
            </a:rPr>
            <a:t>This model provides more targeted feedback than typical appraisal approaches. Authors receive detailed information about what has been done well and where there needs to be improvement. That way, they can focus more on honing specific writing skills.</a:t>
          </a:r>
          <a:endParaRPr lang="id-ID" sz="1200" b="0" i="0" kern="1200" dirty="0">
            <a:solidFill>
              <a:schemeClr val="bg1"/>
            </a:solidFill>
            <a:effectLst/>
            <a:latin typeface="Söhne"/>
          </a:endParaRPr>
        </a:p>
      </dsp:txBody>
      <dsp:txXfrm>
        <a:off x="2260854" y="697209"/>
        <a:ext cx="8254746" cy="605208"/>
      </dsp:txXfrm>
    </dsp:sp>
    <dsp:sp modelId="{D5353614-214B-43F0-9BEF-1882A991D6AF}">
      <dsp:nvSpPr>
        <dsp:cNvPr id="0" name=""/>
        <dsp:cNvSpPr/>
      </dsp:nvSpPr>
      <dsp:spPr>
        <a:xfrm>
          <a:off x="2103120" y="1302417"/>
          <a:ext cx="841248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CC3A63C-A50D-4959-A474-12FC1D4D3A1E}">
      <dsp:nvSpPr>
        <dsp:cNvPr id="0" name=""/>
        <dsp:cNvSpPr/>
      </dsp:nvSpPr>
      <dsp:spPr>
        <a:xfrm>
          <a:off x="0" y="1333328"/>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93935BB-BA5C-4D43-A6D1-5EEE716B0F65}">
      <dsp:nvSpPr>
        <dsp:cNvPr id="0" name=""/>
        <dsp:cNvSpPr/>
      </dsp:nvSpPr>
      <dsp:spPr>
        <a:xfrm>
          <a:off x="0" y="1333328"/>
          <a:ext cx="2103120" cy="6663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Font typeface="+mj-lt"/>
            <a:buNone/>
          </a:pPr>
          <a:r>
            <a:rPr lang="id-ID" sz="1800" b="0" i="0" kern="1200" dirty="0">
              <a:solidFill>
                <a:schemeClr val="bg1"/>
              </a:solidFill>
              <a:effectLst/>
              <a:latin typeface="Söhne"/>
            </a:rPr>
            <a:t>Encourage Reflection and Editing</a:t>
          </a:r>
        </a:p>
      </dsp:txBody>
      <dsp:txXfrm>
        <a:off x="0" y="1333328"/>
        <a:ext cx="2103120" cy="666379"/>
      </dsp:txXfrm>
    </dsp:sp>
    <dsp:sp modelId="{A258283D-F531-48A3-9DE2-565DFAF030DD}">
      <dsp:nvSpPr>
        <dsp:cNvPr id="0" name=""/>
        <dsp:cNvSpPr/>
      </dsp:nvSpPr>
      <dsp:spPr>
        <a:xfrm>
          <a:off x="2260854" y="1363589"/>
          <a:ext cx="8254746" cy="6052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Font typeface="+mj-lt"/>
            <a:buNone/>
          </a:pPr>
          <a:r>
            <a:rPr lang="en-US" sz="1200" b="0" i="0" kern="1200" dirty="0">
              <a:solidFill>
                <a:schemeClr val="bg1"/>
              </a:solidFill>
              <a:effectLst/>
              <a:latin typeface="Söhne"/>
            </a:rPr>
            <a:t>By looking at the specific feedback from the differentiation scoring model, authors are encouraged to reflect on their work and make more detailed edits. This helps them to better understand the writing process and how to produce better work.</a:t>
          </a:r>
          <a:endParaRPr lang="id-ID" sz="1200" b="0" i="0" kern="1200" dirty="0">
            <a:solidFill>
              <a:schemeClr val="bg1"/>
            </a:solidFill>
            <a:effectLst/>
            <a:latin typeface="Söhne"/>
          </a:endParaRPr>
        </a:p>
      </dsp:txBody>
      <dsp:txXfrm>
        <a:off x="2260854" y="1363589"/>
        <a:ext cx="8254746" cy="605208"/>
      </dsp:txXfrm>
    </dsp:sp>
    <dsp:sp modelId="{4707B98D-75DD-4325-BD4C-63AF5D691366}">
      <dsp:nvSpPr>
        <dsp:cNvPr id="0" name=""/>
        <dsp:cNvSpPr/>
      </dsp:nvSpPr>
      <dsp:spPr>
        <a:xfrm>
          <a:off x="2103120" y="1968797"/>
          <a:ext cx="841248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EBC777B-A5D1-4F7D-B99F-83D885F18915}">
      <dsp:nvSpPr>
        <dsp:cNvPr id="0" name=""/>
        <dsp:cNvSpPr/>
      </dsp:nvSpPr>
      <dsp:spPr>
        <a:xfrm>
          <a:off x="0" y="1999708"/>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15FFFE9-5C0A-4B2A-94A3-500D32E8D73F}">
      <dsp:nvSpPr>
        <dsp:cNvPr id="0" name=""/>
        <dsp:cNvSpPr/>
      </dsp:nvSpPr>
      <dsp:spPr>
        <a:xfrm>
          <a:off x="0" y="1999708"/>
          <a:ext cx="2103120" cy="6663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Font typeface="+mj-lt"/>
            <a:buNone/>
          </a:pPr>
          <a:r>
            <a:rPr lang="id-ID" sz="1800" b="0" i="0" kern="1200" dirty="0">
              <a:solidFill>
                <a:schemeClr val="bg1"/>
              </a:solidFill>
              <a:effectLst/>
              <a:latin typeface="Söhne"/>
            </a:rPr>
            <a:t>Technical Skills Development</a:t>
          </a:r>
        </a:p>
      </dsp:txBody>
      <dsp:txXfrm>
        <a:off x="0" y="1999708"/>
        <a:ext cx="2103120" cy="666379"/>
      </dsp:txXfrm>
    </dsp:sp>
    <dsp:sp modelId="{E49CC4F4-AEEB-4FEF-9233-CD283D087C4B}">
      <dsp:nvSpPr>
        <dsp:cNvPr id="0" name=""/>
        <dsp:cNvSpPr/>
      </dsp:nvSpPr>
      <dsp:spPr>
        <a:xfrm>
          <a:off x="2260854" y="2029969"/>
          <a:ext cx="8254746" cy="6052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Font typeface="+mj-lt"/>
            <a:buNone/>
          </a:pPr>
          <a:r>
            <a:rPr lang="en-US" sz="1200" b="0" i="0" kern="1200" dirty="0">
              <a:solidFill>
                <a:schemeClr val="bg1"/>
              </a:solidFill>
              <a:effectLst/>
              <a:latin typeface="Söhne"/>
            </a:rPr>
            <a:t>The differentiation assessment model encourages writers to focus on technical aspects of writing, such as grammar, sentence structure, and word usage. By continuously practicing and improving these technical skills, writers can improve the quality of their writing significantly.</a:t>
          </a:r>
          <a:endParaRPr lang="id-ID" sz="1200" b="0" i="0" kern="1200" dirty="0">
            <a:solidFill>
              <a:schemeClr val="bg1"/>
            </a:solidFill>
            <a:effectLst/>
            <a:latin typeface="Söhne"/>
          </a:endParaRPr>
        </a:p>
      </dsp:txBody>
      <dsp:txXfrm>
        <a:off x="2260854" y="2029969"/>
        <a:ext cx="8254746" cy="605208"/>
      </dsp:txXfrm>
    </dsp:sp>
    <dsp:sp modelId="{2A757140-DF80-4797-98DC-0A15BBFDEA79}">
      <dsp:nvSpPr>
        <dsp:cNvPr id="0" name=""/>
        <dsp:cNvSpPr/>
      </dsp:nvSpPr>
      <dsp:spPr>
        <a:xfrm>
          <a:off x="2103120" y="2635177"/>
          <a:ext cx="841248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3331AFE-68D9-4D58-846A-B57550E9DC59}">
      <dsp:nvSpPr>
        <dsp:cNvPr id="0" name=""/>
        <dsp:cNvSpPr/>
      </dsp:nvSpPr>
      <dsp:spPr>
        <a:xfrm>
          <a:off x="0" y="2666088"/>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E656496-2709-457B-BF5E-A4B4EA6CC2C3}">
      <dsp:nvSpPr>
        <dsp:cNvPr id="0" name=""/>
        <dsp:cNvSpPr/>
      </dsp:nvSpPr>
      <dsp:spPr>
        <a:xfrm>
          <a:off x="0" y="2666088"/>
          <a:ext cx="2103120" cy="6663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Font typeface="+mj-lt"/>
            <a:buNone/>
          </a:pPr>
          <a:r>
            <a:rPr lang="id-ID" sz="1800" b="0" i="0" kern="1200" dirty="0">
              <a:solidFill>
                <a:schemeClr val="bg1"/>
              </a:solidFill>
              <a:effectLst/>
              <a:latin typeface="Söhne"/>
            </a:rPr>
            <a:t>Language Awareness Raising</a:t>
          </a:r>
        </a:p>
      </dsp:txBody>
      <dsp:txXfrm>
        <a:off x="0" y="2666088"/>
        <a:ext cx="2103120" cy="666379"/>
      </dsp:txXfrm>
    </dsp:sp>
    <dsp:sp modelId="{E2E37F1E-588B-497B-9C1A-6420FE652C3D}">
      <dsp:nvSpPr>
        <dsp:cNvPr id="0" name=""/>
        <dsp:cNvSpPr/>
      </dsp:nvSpPr>
      <dsp:spPr>
        <a:xfrm>
          <a:off x="2260854" y="2696348"/>
          <a:ext cx="8254746" cy="6052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Font typeface="+mj-lt"/>
            <a:buNone/>
          </a:pPr>
          <a:r>
            <a:rPr lang="en-US" sz="1200" b="0" i="0" kern="1200" dirty="0">
              <a:solidFill>
                <a:schemeClr val="bg1"/>
              </a:solidFill>
              <a:effectLst/>
              <a:latin typeface="Söhne"/>
            </a:rPr>
            <a:t>The differentiation assessment model can increase the writer's language awareness of the richness of the vocabulary and writing style. Through specific feedback, writers can broaden their word choices and develop a wider variety of writing styles.</a:t>
          </a:r>
          <a:endParaRPr lang="id-ID" sz="1200" b="0" i="0" kern="1200" dirty="0">
            <a:solidFill>
              <a:schemeClr val="bg1"/>
            </a:solidFill>
            <a:effectLst/>
            <a:latin typeface="Söhne"/>
          </a:endParaRPr>
        </a:p>
      </dsp:txBody>
      <dsp:txXfrm>
        <a:off x="2260854" y="2696348"/>
        <a:ext cx="8254746" cy="605208"/>
      </dsp:txXfrm>
    </dsp:sp>
    <dsp:sp modelId="{3F8ADD9F-893A-4FFB-A5C6-2F79799B54F6}">
      <dsp:nvSpPr>
        <dsp:cNvPr id="0" name=""/>
        <dsp:cNvSpPr/>
      </dsp:nvSpPr>
      <dsp:spPr>
        <a:xfrm>
          <a:off x="2103120" y="3301556"/>
          <a:ext cx="841248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0571A4C-A912-47B6-AE28-A3FC899589EB}">
      <dsp:nvSpPr>
        <dsp:cNvPr id="0" name=""/>
        <dsp:cNvSpPr/>
      </dsp:nvSpPr>
      <dsp:spPr>
        <a:xfrm>
          <a:off x="0" y="3332468"/>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DE1827F-6F94-4AAF-AD56-DB0D612E3BD2}">
      <dsp:nvSpPr>
        <dsp:cNvPr id="0" name=""/>
        <dsp:cNvSpPr/>
      </dsp:nvSpPr>
      <dsp:spPr>
        <a:xfrm>
          <a:off x="0" y="3332468"/>
          <a:ext cx="2103120" cy="6663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Font typeface="+mj-lt"/>
            <a:buNone/>
          </a:pPr>
          <a:r>
            <a:rPr lang="id-ID" sz="1800" b="0" i="0" kern="1200" dirty="0">
              <a:solidFill>
                <a:schemeClr val="bg1"/>
              </a:solidFill>
              <a:effectLst/>
              <a:latin typeface="Söhne"/>
            </a:rPr>
            <a:t>Increase Motivation</a:t>
          </a:r>
        </a:p>
      </dsp:txBody>
      <dsp:txXfrm>
        <a:off x="0" y="3332468"/>
        <a:ext cx="2103120" cy="666379"/>
      </dsp:txXfrm>
    </dsp:sp>
    <dsp:sp modelId="{7CE6F1CF-1F2A-4B75-ACD2-154690C1605E}">
      <dsp:nvSpPr>
        <dsp:cNvPr id="0" name=""/>
        <dsp:cNvSpPr/>
      </dsp:nvSpPr>
      <dsp:spPr>
        <a:xfrm>
          <a:off x="2260854" y="3362728"/>
          <a:ext cx="8254746" cy="6052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Font typeface="+mj-lt"/>
            <a:buNone/>
          </a:pPr>
          <a:r>
            <a:rPr lang="en-US" sz="1200" b="0" i="0" kern="1200" dirty="0">
              <a:solidFill>
                <a:schemeClr val="bg1"/>
              </a:solidFill>
              <a:effectLst/>
              <a:latin typeface="Söhne"/>
            </a:rPr>
            <a:t>Specific and constructive feedback from the differentiation assessment model can help increase writers' motivation to continue learning and improve their writing skills. When writers see progress in their writing, they feel more motivated to keep improving.</a:t>
          </a:r>
          <a:endParaRPr lang="id-ID" sz="1200" b="0" i="0" kern="1200" dirty="0">
            <a:solidFill>
              <a:schemeClr val="bg1"/>
            </a:solidFill>
            <a:effectLst/>
            <a:latin typeface="Söhne"/>
          </a:endParaRPr>
        </a:p>
      </dsp:txBody>
      <dsp:txXfrm>
        <a:off x="2260854" y="3362728"/>
        <a:ext cx="8254746" cy="605208"/>
      </dsp:txXfrm>
    </dsp:sp>
    <dsp:sp modelId="{39ECCF45-E32C-4804-B61E-6B5EE071832B}">
      <dsp:nvSpPr>
        <dsp:cNvPr id="0" name=""/>
        <dsp:cNvSpPr/>
      </dsp:nvSpPr>
      <dsp:spPr>
        <a:xfrm>
          <a:off x="2103120" y="3967936"/>
          <a:ext cx="841248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0F912AE-9A1D-4AE3-A764-86DA981AFDA7}">
      <dsp:nvSpPr>
        <dsp:cNvPr id="0" name=""/>
        <dsp:cNvSpPr/>
      </dsp:nvSpPr>
      <dsp:spPr>
        <a:xfrm>
          <a:off x="0" y="3998847"/>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757AB46-8DC0-42A5-BDF9-294A5AE25862}">
      <dsp:nvSpPr>
        <dsp:cNvPr id="0" name=""/>
        <dsp:cNvSpPr/>
      </dsp:nvSpPr>
      <dsp:spPr>
        <a:xfrm>
          <a:off x="0" y="3998847"/>
          <a:ext cx="2103120" cy="6663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Font typeface="+mj-lt"/>
            <a:buNone/>
          </a:pPr>
          <a:r>
            <a:rPr lang="id-ID" sz="1800" b="0" i="0" kern="1200" dirty="0">
              <a:solidFill>
                <a:schemeClr val="bg1"/>
              </a:solidFill>
              <a:effectLst/>
              <a:latin typeface="Söhne"/>
            </a:rPr>
            <a:t>Individualization of Learning</a:t>
          </a:r>
        </a:p>
      </dsp:txBody>
      <dsp:txXfrm>
        <a:off x="0" y="3998847"/>
        <a:ext cx="2103120" cy="666379"/>
      </dsp:txXfrm>
    </dsp:sp>
    <dsp:sp modelId="{A052BC61-763D-4381-BA66-91C2982643C4}">
      <dsp:nvSpPr>
        <dsp:cNvPr id="0" name=""/>
        <dsp:cNvSpPr/>
      </dsp:nvSpPr>
      <dsp:spPr>
        <a:xfrm>
          <a:off x="2260854" y="4029108"/>
          <a:ext cx="8254746" cy="6052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0" lvl="0" indent="0" algn="l" defTabSz="533400">
            <a:lnSpc>
              <a:spcPct val="90000"/>
            </a:lnSpc>
            <a:spcBef>
              <a:spcPct val="0"/>
            </a:spcBef>
            <a:spcAft>
              <a:spcPct val="35000"/>
            </a:spcAft>
            <a:buFont typeface="+mj-lt"/>
            <a:buNone/>
          </a:pPr>
          <a:r>
            <a:rPr lang="en-US" sz="1200" b="0" i="0" kern="1200" dirty="0">
              <a:solidFill>
                <a:schemeClr val="bg1"/>
              </a:solidFill>
              <a:effectLst/>
              <a:latin typeface="Söhne"/>
            </a:rPr>
            <a:t>The differentiation scoring model allows for customized feedback to suit the individual needs of each author. This helps in creating a more personalized and effective learning experience.</a:t>
          </a:r>
          <a:endParaRPr lang="id-ID" sz="1200" b="0" i="0" kern="1200" dirty="0">
            <a:solidFill>
              <a:schemeClr val="bg1"/>
            </a:solidFill>
            <a:effectLst/>
            <a:latin typeface="Söhne"/>
          </a:endParaRPr>
        </a:p>
      </dsp:txBody>
      <dsp:txXfrm>
        <a:off x="2260854" y="4029108"/>
        <a:ext cx="8254746" cy="605208"/>
      </dsp:txXfrm>
    </dsp:sp>
    <dsp:sp modelId="{6F06303A-BE2E-4BB6-8DE0-722CC42ACF3E}">
      <dsp:nvSpPr>
        <dsp:cNvPr id="0" name=""/>
        <dsp:cNvSpPr/>
      </dsp:nvSpPr>
      <dsp:spPr>
        <a:xfrm>
          <a:off x="2103120" y="4634316"/>
          <a:ext cx="841248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11/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architecture">
  <dgm:title val="Architecture Layout"/>
  <dgm:desc val="Use to show hierarchical relationships that build from the bottom up. This layout works well for showing architectural components or objects that build on other objects."/>
  <dgm:catLst>
    <dgm:cat type="hierarchy" pri="4500"/>
    <dgm:cat type="list" pri="24500"/>
    <dgm:cat type="relationship" pri="10500"/>
    <dgm:cat type="officeonline" pri="7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b"/>
        </dgm:alg>
      </dgm:if>
      <dgm:else name="Name3">
        <dgm:alg type="lin">
          <dgm:param type="linDir" val="fromR"/>
          <dgm:param type="nodeVertAlign" val="b"/>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B"/>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b"/>
              </dgm:alg>
            </dgm:if>
            <dgm:else name="Name1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B"/>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b"/>
                    </dgm:alg>
                  </dgm:if>
                  <dgm:else name="Name17">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B"/>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b"/>
                          </dgm:alg>
                        </dgm:if>
                        <dgm:else name="Name24">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B"/>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b"/>
                                </dgm:alg>
                              </dgm:if>
                              <dgm:else name="Name3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9/3/layout/SubStepProcess">
  <dgm:title val=""/>
  <dgm:desc val=""/>
  <dgm:catLst>
    <dgm:cat type="process" pri="12250"/>
  </dgm:catLst>
  <dgm:sampData>
    <dgm:dataModel>
      <dgm:ptLst>
        <dgm:pt modelId="0" type="doc"/>
        <dgm:pt modelId="1">
          <dgm:prSet phldr="1"/>
        </dgm:pt>
        <dgm:pt modelId="11">
          <dgm:prSet phldr="1"/>
        </dgm:pt>
        <dgm:pt modelId="12">
          <dgm:prSet phldr="1"/>
        </dgm:pt>
        <dgm:pt modelId="2">
          <dgm:prSet phldr="1"/>
        </dgm:pt>
        <dgm:pt modelId="3">
          <dgm:prSet phldr="1"/>
        </dgm:pt>
      </dgm:ptLst>
      <dgm:cxnLst>
        <dgm:cxn modelId="6" srcId="0" destId="1" srcOrd="0" destOrd="0"/>
        <dgm:cxn modelId="61" srcId="1" destId="11" srcOrd="0" destOrd="0"/>
        <dgm:cxn modelId="62" srcId="1" destId="12" srcOrd="1" destOrd="0"/>
        <dgm:cxn modelId="7" srcId="0" destId="2" srcOrd="0" destOrd="0"/>
        <dgm:cxn modelId="8" srcId="0" destId="3" srcOrd="0" destOrd="0"/>
      </dgm:cxnLst>
      <dgm:bg/>
      <dgm:whole/>
    </dgm:dataModel>
  </dgm:sampData>
  <dgm:styleData>
    <dgm:dataModel>
      <dgm:ptLst>
        <dgm:pt modelId="0" type="doc"/>
        <dgm:pt modelId="1">
          <dgm:prSet phldr="1"/>
        </dgm:pt>
        <dgm:pt modelId="11">
          <dgm:prSet phldr="1"/>
        </dgm:pt>
        <dgm:pt modelId="12">
          <dgm:prSet phldr="1"/>
        </dgm:pt>
        <dgm:pt modelId="2">
          <dgm:prSet phldr="1"/>
        </dgm:pt>
      </dgm:ptLst>
      <dgm:cxnLst>
        <dgm:cxn modelId="4" srcId="0" destId="1" srcOrd="0" destOrd="0"/>
        <dgm:cxn modelId="41" srcId="1" destId="11" srcOrd="0" destOrd="0"/>
        <dgm:cxn modelId="42" srcId="1" destId="12" srcOrd="1" destOrd="0"/>
        <dgm:cxn modelId="5" srcId="0" destId="2" srcOrd="0" destOrd="0"/>
      </dgm:cxnLst>
      <dgm:bg/>
      <dgm:whole/>
    </dgm:dataModel>
  </dgm:styleData>
  <dgm:clrData>
    <dgm:dataModel>
      <dgm:ptLst>
        <dgm:pt modelId="0" type="doc"/>
        <dgm:pt modelId="1">
          <dgm:prSet phldr="1"/>
        </dgm:pt>
        <dgm:pt modelId="11">
          <dgm:prSet phldr="1"/>
        </dgm:pt>
        <dgm:pt modelId="12">
          <dgm:prSet phldr="1"/>
        </dgm:pt>
        <dgm:pt modelId="2">
          <dgm:prSet phldr="1"/>
        </dgm:pt>
        <dgm:pt modelId="3">
          <dgm:prSet phldr="1"/>
        </dgm:pt>
        <dgm:pt modelId="4">
          <dgm:prSet phldr="1"/>
        </dgm:pt>
      </dgm:ptLst>
      <dgm:cxnLst>
        <dgm:cxn modelId="8" srcId="0" destId="1" srcOrd="0" destOrd="0"/>
        <dgm:cxn modelId="81" srcId="1" destId="11" srcOrd="0" destOrd="0"/>
        <dgm:cxn modelId="82" srcId="1" destId="12" srcOrd="1" destOrd="0"/>
        <dgm:cxn modelId="9" srcId="0" destId="2" srcOrd="0" destOrd="0"/>
        <dgm:cxn modelId="10" srcId="0" destId="3" srcOrd="0" destOrd="0"/>
        <dgm:cxn modelId="11" srcId="0" destId="4" srcOrd="0" destOrd="0"/>
      </dgm:cxnLst>
      <dgm:bg/>
      <dgm:whole/>
    </dgm:dataModel>
  </dgm:clrData>
  <dgm:layoutNode name="Name0">
    <dgm:varLst>
      <dgm:chMax val="7"/>
      <dgm:dir/>
      <dgm:animOne val="branch"/>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parTx1" refType="w"/>
      <dgm:constr type="w" for="ch" forName="chLin1" refType="w" refFor="ch" refForName="parTx1" fact="1.38"/>
      <dgm:constr type="h" for="ch" forName="chLin1" refType="h"/>
      <dgm:constr type="w" for="ch" forName="spPre1" refType="w" fact="0.27"/>
      <dgm:constr type="w" for="ch" forName="spPost1" refType="w" fact="0.27"/>
      <dgm:constr type="h" for="ch" forName="spPre1" refType="h"/>
      <dgm:constr type="h" for="ch" forName="spPost1" refType="h"/>
      <dgm:constr type="primFontSz" for="ch" forName="parTx1" val="65"/>
      <dgm:constr type="primFontSz" for="des" forName="desTx1" refType="primFontSz" refFor="ch" refForName="parTx1" fact="0.78"/>
      <dgm:constr type="primFontSz" for="des" forName="desTx1" op="equ"/>
      <dgm:constr type="w" for="ch" forName="parTx2" refType="w"/>
      <dgm:constr type="w" for="ch" forName="chLin2" refType="w" refFor="ch" refForName="parTx2" fact="1.38"/>
      <dgm:constr type="h" for="ch" forName="chLin2" refType="h"/>
      <dgm:constr type="w" for="ch" forName="spPre2" refType="w" fact="0.54"/>
      <dgm:constr type="w" for="ch" forName="spPost2" refType="w" fact="0.54"/>
      <dgm:constr type="h" for="ch" forName="spPre2" refType="h"/>
      <dgm:constr type="h" for="ch" forName="spPost2" refType="h"/>
      <dgm:constr type="primFontSz" for="ch" forName="parTx2" refType="primFontSz" refFor="ch" refForName="parTx1" op="equ"/>
      <dgm:constr type="primFontSz" for="des" forName="desTx2" refType="primFontSz" refFor="des" refForName="desTx1" op="equ"/>
      <dgm:constr type="w" for="ch" forName="parTx3" refType="w"/>
      <dgm:constr type="w" for="ch" forName="chLin3" refType="w" refFor="ch" refForName="parTx3" fact="1.38"/>
      <dgm:constr type="h" for="ch" forName="chLin3" refType="h"/>
      <dgm:constr type="w" for="ch" forName="spPre3" refType="w" fact="0.54"/>
      <dgm:constr type="w" for="ch" forName="spPost3" refType="w" fact="0.54"/>
      <dgm:constr type="h" for="ch" forName="spPre3" refType="h"/>
      <dgm:constr type="h" for="ch" forName="spPost3" refType="h"/>
      <dgm:constr type="primFontSz" for="ch" forName="parTx3" refType="primFontSz" refFor="ch" refForName="parTx1" op="equ"/>
      <dgm:constr type="primFontSz" for="des" forName="desTx3" refType="primFontSz" refFor="des" refForName="desTx1" op="equ"/>
      <dgm:constr type="w" for="ch" forName="parTx4" refType="w"/>
      <dgm:constr type="w" for="ch" forName="chLin4" refType="w" refFor="ch" refForName="parTx4" fact="1.38"/>
      <dgm:constr type="h" for="ch" forName="chLin4" refType="h"/>
      <dgm:constr type="w" for="ch" forName="spPre4" refType="w" fact="0.54"/>
      <dgm:constr type="w" for="ch" forName="spPost4" refType="w" fact="0.54"/>
      <dgm:constr type="h" for="ch" forName="spPre4" refType="h"/>
      <dgm:constr type="h" for="ch" forName="spPost4" refType="h"/>
      <dgm:constr type="primFontSz" for="ch" forName="parTx4" refType="primFontSz" refFor="ch" refForName="parTx1" op="equ"/>
      <dgm:constr type="primFontSz" for="des" forName="desTx4" refType="primFontSz" refFor="des" refForName="desTx1" op="equ"/>
      <dgm:constr type="w" for="ch" forName="parTx5" refType="w"/>
      <dgm:constr type="w" for="ch" forName="chLin5" refType="w" refFor="ch" refForName="parTx5" fact="1.38"/>
      <dgm:constr type="h" for="ch" forName="chLin5" refType="h"/>
      <dgm:constr type="w" for="ch" forName="spPre5" refType="w" fact="0.54"/>
      <dgm:constr type="w" for="ch" forName="spPost5" refType="w" fact="0.54"/>
      <dgm:constr type="h" for="ch" forName="spPre5" refType="h"/>
      <dgm:constr type="h" for="ch" forName="spPost5" refType="h"/>
      <dgm:constr type="primFontSz" for="ch" forName="parTx5" refType="primFontSz" refFor="ch" refForName="parTx1" op="equ"/>
      <dgm:constr type="primFontSz" for="des" forName="desTx5" refType="primFontSz" refFor="des" refForName="desTx1" op="equ"/>
      <dgm:constr type="w" for="ch" forName="parTx6" refType="w"/>
      <dgm:constr type="w" for="ch" forName="chLin6" refType="w" refFor="ch" refForName="parTx6" fact="1.38"/>
      <dgm:constr type="h" for="ch" forName="chLin6" refType="h"/>
      <dgm:constr type="w" for="ch" forName="spPre6" refType="w" fact="0.54"/>
      <dgm:constr type="w" for="ch" forName="spPost6" refType="w" fact="0.54"/>
      <dgm:constr type="h" for="ch" forName="spPre6" refType="h"/>
      <dgm:constr type="h" for="ch" forName="spPost6" refType="h"/>
      <dgm:constr type="primFontSz" for="ch" forName="parTx6" refType="primFontSz" refFor="ch" refForName="parTx1" op="equ"/>
      <dgm:constr type="primFontSz" for="des" forName="desTx6" refType="primFontSz" refFor="des" refForName="desTx1" op="equ"/>
      <dgm:constr type="w" for="ch" forName="parTx7" refType="w"/>
      <dgm:constr type="w" for="ch" forName="chLin7" refType="w" refFor="ch" refForName="parTx7" fact="1.38"/>
      <dgm:constr type="h" for="ch" forName="chLin7" refType="h"/>
      <dgm:constr type="w" for="ch" forName="spPre7" refType="w" fact="0.54"/>
      <dgm:constr type="w" for="ch" forName="spPost7" refType="w" fact="0.54"/>
      <dgm:constr type="h" for="ch" forName="spPre7" refType="h"/>
      <dgm:constr type="h" for="ch" forName="spPost7" refType="h"/>
      <dgm:constr type="primFontSz" for="ch" forName="parTx7" refType="primFontSz" refFor="ch" refForName="parTx1" op="equ"/>
      <dgm:constr type="primFontSz" for="des" forName="desTx7" refType="primFontSz" refFor="des" refForName="desTx1" op="equ"/>
    </dgm:constrLst>
    <dgm:forEach name="Name4" axis="ch" ptType="node">
      <dgm:choose name="Name5">
        <dgm:if name="Name6" axis="self" ptType="node" func="pos" op="equ" val="1">
          <dgm:layoutNode name="parTx1"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7">
            <dgm:if name="Name8" axis="ch" ptType="node" func="cnt" op="gte" val="1">
              <dgm:layoutNode name="spPre1">
                <dgm:alg type="sp"/>
                <dgm:shape xmlns:r="http://schemas.openxmlformats.org/officeDocument/2006/relationships" r:blip="">
                  <dgm:adjLst/>
                </dgm:shape>
              </dgm:layoutNode>
              <dgm:layoutNode name="chLin1">
                <dgm:alg type="lin">
                  <dgm:param type="linDir" val="fromT"/>
                </dgm:alg>
                <dgm:shape xmlns:r="http://schemas.openxmlformats.org/officeDocument/2006/relationships" r:blip="">
                  <dgm:adjLst/>
                </dgm:shape>
                <dgm:presOf/>
                <dgm:constrLst>
                  <dgm:constr type="w" for="ch" forName="txAndLines1" refType="w" fact="0.77"/>
                  <dgm:constr type="w" for="ch" forName="top1" refType="w" refFor="ch" refForName="txAndLines1" fact="0.78"/>
                </dgm:constrLst>
                <dgm:forEach name="Name9" axis="ch">
                  <dgm:forEach name="Name10" axis="self" ptType="parTrans">
                    <dgm:layoutNode name="Name11" styleLbl="parChTrans1D1">
                      <dgm:choose name="Name12">
                        <dgm:if name="Name13" func="var" arg="dir" op="equ" val="norm">
                          <dgm:alg type="conn">
                            <dgm:param type="dim" val="1D"/>
                            <dgm:param type="begPts" val="midR"/>
                            <dgm:param type="endSty" val="noArr"/>
                            <dgm:param type="dstNode" val="anchor1"/>
                          </dgm:alg>
                        </dgm:if>
                        <dgm:else name="Name14">
                          <dgm:alg type="conn">
                            <dgm:param type="dim" val="1D"/>
                            <dgm:param type="begPts" val="midL"/>
                            <dgm:param type="endSty" val="noArr"/>
                            <dgm:param type="srcNode" val="parTx1"/>
                            <dgm:param type="dstNode" val="anchor1"/>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5" axis="self" ptType="node">
                    <dgm:choose name="Name16">
                      <dgm:if name="Name17" axis="par ch" ptType="node node" func="cnt" op="equ" val="1">
                        <dgm:layoutNode name="top1">
                          <dgm:alg type="sp"/>
                          <dgm:shape xmlns:r="http://schemas.openxmlformats.org/officeDocument/2006/relationships" r:blip="">
                            <dgm:adjLst/>
                          </dgm:shape>
                          <dgm:constrLst>
                            <dgm:constr type="h" refType="w" fact="0.6"/>
                          </dgm:constrLst>
                        </dgm:layoutNode>
                      </dgm:if>
                      <dgm:else name="Name18"/>
                    </dgm:choose>
                    <dgm:layoutNode name="txAndLines1">
                      <dgm:choose name="Name19">
                        <dgm:if name="Name20" func="var" arg="dir" op="equ" val="norm">
                          <dgm:alg type="lin"/>
                        </dgm:if>
                        <dgm:else name="Name21">
                          <dgm:alg type="lin">
                            <dgm:param type="linDir" val="fromR"/>
                          </dgm:alg>
                        </dgm:else>
                      </dgm:choose>
                      <dgm:shape xmlns:r="http://schemas.openxmlformats.org/officeDocument/2006/relationships" r:blip="">
                        <dgm:adjLst/>
                      </dgm:shape>
                      <dgm:presOf/>
                      <dgm:choose name="Name22">
                        <dgm:if name="Name23" axis="root ch" ptType="all node" func="cnt" op="gte" val="2">
                          <dgm:constrLst>
                            <dgm:constr type="w" for="ch" forName="anchor1" refType="w"/>
                            <dgm:constr type="w" for="ch" forName="backup1" refType="w" fact="-1"/>
                            <dgm:constr type="w" for="ch" forName="preLine1" refType="w" fact="0.11"/>
                            <dgm:constr type="w" for="ch" forName="desTx1" refType="w" fact="0.78"/>
                            <dgm:constr type="w" for="ch" forName="postLine1" refType="w" fact="0.11"/>
                          </dgm:constrLst>
                        </dgm:if>
                        <dgm:else name="Name24">
                          <dgm:constrLst>
                            <dgm:constr type="w" for="ch" forName="anchor1" refType="w" fact="0.89"/>
                            <dgm:constr type="w" for="ch" forName="backup1" refType="w" fact="-0.89"/>
                            <dgm:constr type="w" for="ch" forName="preLine1" refType="w" fact="0.11"/>
                            <dgm:constr type="w" for="ch" forName="desTx1" refType="w" fact="0.78"/>
                          </dgm:constrLst>
                        </dgm:else>
                      </dgm:choose>
                      <dgm:layoutNode name="anchor1" moveWith="desTx1">
                        <dgm:alg type="sp"/>
                        <dgm:shape xmlns:r="http://schemas.openxmlformats.org/officeDocument/2006/relationships" r:blip="">
                          <dgm:adjLst/>
                        </dgm:shape>
                      </dgm:layoutNode>
                      <dgm:layoutNode name="backup1" moveWith="desTx1">
                        <dgm:alg type="sp"/>
                        <dgm:shape xmlns:r="http://schemas.openxmlformats.org/officeDocument/2006/relationships" r:blip="">
                          <dgm:adjLst/>
                        </dgm:shape>
                      </dgm:layoutNode>
                      <dgm:layoutNode name="preLine1" styleLbl="parChTrans1D1" moveWith="desTx1">
                        <dgm:alg type="sp"/>
                        <dgm:shape xmlns:r="http://schemas.openxmlformats.org/officeDocument/2006/relationships" type="line" r:blip="">
                          <dgm:adjLst/>
                        </dgm:shape>
                        <dgm:presOf/>
                      </dgm:layoutNode>
                      <dgm:layoutNode name="desTx1"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25">
                        <dgm:if name="Name26" axis="root ch" ptType="all node" func="cnt" op="gte" val="2">
                          <dgm:layoutNode name="postLine1" styleLbl="parChTrans1D1" moveWith="desTx1">
                            <dgm:alg type="sp"/>
                            <dgm:shape xmlns:r="http://schemas.openxmlformats.org/officeDocument/2006/relationships" type="line" r:blip="">
                              <dgm:adjLst/>
                            </dgm:shape>
                            <dgm:presOf/>
                          </dgm:layoutNode>
                        </dgm:if>
                        <dgm:else name="Name27"/>
                      </dgm:choose>
                    </dgm:layoutNode>
                  </dgm:forEach>
                  <dgm:choose name="Name28">
                    <dgm:if name="Name29" axis="root ch" ptType="all node" func="cnt" op="gte" val="2">
                      <dgm:forEach name="Name30" axis="self" ptType="parTrans">
                        <dgm:layoutNode name="Name31" styleLbl="parChTrans1D1">
                          <dgm:choose name="Name32">
                            <dgm:if name="Name33" func="var" arg="dir" op="equ" val="norm">
                              <dgm:alg type="conn">
                                <dgm:param type="dim" val="1D"/>
                                <dgm:param type="begPts" val="midL"/>
                                <dgm:param type="srcNode" val="parTx2"/>
                                <dgm:param type="endSty" val="noArr"/>
                                <dgm:param type="dstNode" val="anchor1"/>
                              </dgm:alg>
                            </dgm:if>
                            <dgm:else name="Name34">
                              <dgm:alg type="conn">
                                <dgm:param type="dim" val="1D"/>
                                <dgm:param type="begPts" val="midR"/>
                                <dgm:param type="endSty" val="noArr"/>
                                <dgm:param type="srcNode" val="parTx2"/>
                                <dgm:param type="dstNode" val="anchor1"/>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35"/>
                  </dgm:choose>
                </dgm:forEach>
              </dgm:layoutNode>
              <dgm:choose name="Name36">
                <dgm:if name="Name37" axis="root ch" ptType="all node" func="cnt" op="gte" val="2">
                  <dgm:layoutNode name="spPost1">
                    <dgm:alg type="sp"/>
                    <dgm:shape xmlns:r="http://schemas.openxmlformats.org/officeDocument/2006/relationships" r:blip="">
                      <dgm:adjLst/>
                    </dgm:shape>
                  </dgm:layoutNode>
                </dgm:if>
                <dgm:else name="Name38"/>
              </dgm:choose>
            </dgm:if>
            <dgm:else name="Name39"/>
          </dgm:choose>
        </dgm:if>
        <dgm:if name="Name40" axis="self" ptType="node" func="pos" op="equ" val="2">
          <dgm:layoutNode name="parTx2"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41">
            <dgm:if name="Name42" axis="ch" ptType="node" func="cnt" op="gte" val="1">
              <dgm:layoutNode name="spPre2">
                <dgm:alg type="sp"/>
                <dgm:shape xmlns:r="http://schemas.openxmlformats.org/officeDocument/2006/relationships" r:blip="">
                  <dgm:adjLst/>
                </dgm:shape>
              </dgm:layoutNode>
              <dgm:layoutNode name="chLin2">
                <dgm:alg type="lin">
                  <dgm:param type="linDir" val="fromT"/>
                </dgm:alg>
                <dgm:shape xmlns:r="http://schemas.openxmlformats.org/officeDocument/2006/relationships" r:blip="">
                  <dgm:adjLst/>
                </dgm:shape>
                <dgm:presOf/>
                <dgm:constrLst>
                  <dgm:constr type="w" for="ch" forName="txAndLines2" refType="w" fact="0.77"/>
                  <dgm:constr type="w" for="ch" forName="top2" refType="w" refFor="ch" refForName="txAndLines2" fact="0.78"/>
                </dgm:constrLst>
                <dgm:forEach name="Name43" axis="ch">
                  <dgm:forEach name="Name44" axis="self" ptType="parTrans">
                    <dgm:layoutNode name="Name45" styleLbl="parChTrans1D1">
                      <dgm:choose name="Name46">
                        <dgm:if name="Name47" func="var" arg="dir" op="equ" val="norm">
                          <dgm:alg type="conn">
                            <dgm:param type="dim" val="1D"/>
                            <dgm:param type="begPts" val="midR"/>
                            <dgm:param type="endSty" val="noArr"/>
                            <dgm:param type="dstNode" val="anchor2"/>
                          </dgm:alg>
                        </dgm:if>
                        <dgm:else name="Name48">
                          <dgm:alg type="conn">
                            <dgm:param type="dim" val="1D"/>
                            <dgm:param type="begPts" val="midL"/>
                            <dgm:param type="endSty" val="noArr"/>
                            <dgm:param type="srcNode" val="parTx2"/>
                            <dgm:param type="dstNode" val="anchor2"/>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49" axis="self" ptType="node">
                    <dgm:choose name="Name50">
                      <dgm:if name="Name51" axis="par ch" ptType="node node" func="cnt" op="equ" val="1">
                        <dgm:layoutNode name="top2">
                          <dgm:alg type="sp"/>
                          <dgm:shape xmlns:r="http://schemas.openxmlformats.org/officeDocument/2006/relationships" r:blip="">
                            <dgm:adjLst/>
                          </dgm:shape>
                          <dgm:constrLst>
                            <dgm:constr type="h" refType="w" fact="0.6"/>
                          </dgm:constrLst>
                        </dgm:layoutNode>
                      </dgm:if>
                      <dgm:else name="Name52"/>
                    </dgm:choose>
                    <dgm:layoutNode name="txAndLines2">
                      <dgm:choose name="Name53">
                        <dgm:if name="Name54" func="var" arg="dir" op="equ" val="norm">
                          <dgm:alg type="lin"/>
                        </dgm:if>
                        <dgm:else name="Name55">
                          <dgm:alg type="lin">
                            <dgm:param type="linDir" val="fromR"/>
                          </dgm:alg>
                        </dgm:else>
                      </dgm:choose>
                      <dgm:shape xmlns:r="http://schemas.openxmlformats.org/officeDocument/2006/relationships" r:blip="">
                        <dgm:adjLst/>
                      </dgm:shape>
                      <dgm:presOf/>
                      <dgm:choose name="Name56">
                        <dgm:if name="Name57" axis="root ch" ptType="all node" func="cnt" op="gte" val="3">
                          <dgm:constrLst>
                            <dgm:constr type="w" for="ch" forName="anchor2" refType="w"/>
                            <dgm:constr type="w" for="ch" forName="backup2" refType="w" fact="-1"/>
                            <dgm:constr type="w" for="ch" forName="preLine2" refType="w" fact="0.11"/>
                            <dgm:constr type="w" for="ch" forName="desTx2" refType="w" fact="0.78"/>
                            <dgm:constr type="w" for="ch" forName="postLine2" refType="w" fact="0.11"/>
                          </dgm:constrLst>
                        </dgm:if>
                        <dgm:else name="Name58">
                          <dgm:constrLst>
                            <dgm:constr type="w" for="ch" forName="anchor2" refType="w" fact="0.89"/>
                            <dgm:constr type="w" for="ch" forName="backup2" refType="w" fact="-0.89"/>
                            <dgm:constr type="w" for="ch" forName="preLine2" refType="w" fact="0.11"/>
                            <dgm:constr type="w" for="ch" forName="desTx2" refType="w" fact="0.78"/>
                          </dgm:constrLst>
                        </dgm:else>
                      </dgm:choose>
                      <dgm:layoutNode name="anchor2" moveWith="desTx2">
                        <dgm:alg type="sp"/>
                        <dgm:shape xmlns:r="http://schemas.openxmlformats.org/officeDocument/2006/relationships" r:blip="">
                          <dgm:adjLst/>
                        </dgm:shape>
                      </dgm:layoutNode>
                      <dgm:layoutNode name="backup2" moveWith="desTx2">
                        <dgm:alg type="sp"/>
                        <dgm:shape xmlns:r="http://schemas.openxmlformats.org/officeDocument/2006/relationships" r:blip="">
                          <dgm:adjLst/>
                        </dgm:shape>
                      </dgm:layoutNode>
                      <dgm:layoutNode name="preLine2" styleLbl="parChTrans1D1" moveWith="desTx2">
                        <dgm:alg type="sp"/>
                        <dgm:shape xmlns:r="http://schemas.openxmlformats.org/officeDocument/2006/relationships" type="line" r:blip="">
                          <dgm:adjLst/>
                        </dgm:shape>
                        <dgm:presOf/>
                      </dgm:layoutNode>
                      <dgm:layoutNode name="desTx2"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59">
                        <dgm:if name="Name60" axis="root ch" ptType="all node" func="cnt" op="gte" val="3">
                          <dgm:layoutNode name="postLine2" styleLbl="parChTrans1D1" moveWith="desTx2">
                            <dgm:alg type="sp"/>
                            <dgm:shape xmlns:r="http://schemas.openxmlformats.org/officeDocument/2006/relationships" type="line" r:blip="">
                              <dgm:adjLst/>
                            </dgm:shape>
                            <dgm:presOf/>
                          </dgm:layoutNode>
                        </dgm:if>
                        <dgm:else name="Name61"/>
                      </dgm:choose>
                    </dgm:layoutNode>
                  </dgm:forEach>
                  <dgm:choose name="Name62">
                    <dgm:if name="Name63" axis="root ch" ptType="all node" func="cnt" op="gte" val="3">
                      <dgm:forEach name="Name64" axis="self" ptType="parTrans">
                        <dgm:layoutNode name="Name65" styleLbl="parChTrans1D1">
                          <dgm:choose name="Name66">
                            <dgm:if name="Name67" func="var" arg="dir" op="equ" val="norm">
                              <dgm:alg type="conn">
                                <dgm:param type="dim" val="1D"/>
                                <dgm:param type="begPts" val="midL"/>
                                <dgm:param type="srcNode" val="parTx3"/>
                                <dgm:param type="endSty" val="noArr"/>
                                <dgm:param type="dstNode" val="anchor2"/>
                              </dgm:alg>
                            </dgm:if>
                            <dgm:else name="Name68">
                              <dgm:alg type="conn">
                                <dgm:param type="dim" val="1D"/>
                                <dgm:param type="begPts" val="midR"/>
                                <dgm:param type="endSty" val="noArr"/>
                                <dgm:param type="srcNode" val="parTx3"/>
                                <dgm:param type="dstNode" val="anchor2"/>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69"/>
                  </dgm:choose>
                </dgm:forEach>
              </dgm:layoutNode>
              <dgm:choose name="Name70">
                <dgm:if name="Name71" axis="root ch" ptType="all node" func="cnt" op="gte" val="3">
                  <dgm:layoutNode name="spPost2">
                    <dgm:alg type="sp"/>
                    <dgm:shape xmlns:r="http://schemas.openxmlformats.org/officeDocument/2006/relationships" r:blip="">
                      <dgm:adjLst/>
                    </dgm:shape>
                  </dgm:layoutNode>
                </dgm:if>
                <dgm:else name="Name72"/>
              </dgm:choose>
            </dgm:if>
            <dgm:else name="Name73"/>
          </dgm:choose>
        </dgm:if>
        <dgm:if name="Name74" axis="self" ptType="node" func="pos" op="equ" val="3">
          <dgm:layoutNode name="parTx3"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75">
            <dgm:if name="Name76" axis="ch" ptType="node" func="cnt" op="gte" val="1">
              <dgm:layoutNode name="spPre3">
                <dgm:alg type="sp"/>
                <dgm:shape xmlns:r="http://schemas.openxmlformats.org/officeDocument/2006/relationships" r:blip="">
                  <dgm:adjLst/>
                </dgm:shape>
              </dgm:layoutNode>
              <dgm:layoutNode name="chLin3">
                <dgm:alg type="lin">
                  <dgm:param type="linDir" val="fromT"/>
                </dgm:alg>
                <dgm:shape xmlns:r="http://schemas.openxmlformats.org/officeDocument/2006/relationships" r:blip="">
                  <dgm:adjLst/>
                </dgm:shape>
                <dgm:presOf/>
                <dgm:constrLst>
                  <dgm:constr type="w" for="ch" forName="txAndLines3" refType="w" fact="0.77"/>
                  <dgm:constr type="w" for="ch" forName="top3" refType="w" refFor="ch" refForName="txAndLines3" fact="0.78"/>
                </dgm:constrLst>
                <dgm:forEach name="Name77" axis="ch">
                  <dgm:forEach name="Name78" axis="self" ptType="parTrans">
                    <dgm:layoutNode name="Name79" styleLbl="parChTrans1D1">
                      <dgm:choose name="Name80">
                        <dgm:if name="Name81" func="var" arg="dir" op="equ" val="norm">
                          <dgm:alg type="conn">
                            <dgm:param type="dim" val="1D"/>
                            <dgm:param type="begPts" val="midR"/>
                            <dgm:param type="endSty" val="noArr"/>
                            <dgm:param type="dstNode" val="anchor3"/>
                          </dgm:alg>
                        </dgm:if>
                        <dgm:else name="Name82">
                          <dgm:alg type="conn">
                            <dgm:param type="dim" val="1D"/>
                            <dgm:param type="begPts" val="midL"/>
                            <dgm:param type="endSty" val="noArr"/>
                            <dgm:param type="srcNode" val="parTx3"/>
                            <dgm:param type="dstNode" val="anchor3"/>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83" axis="self" ptType="node">
                    <dgm:choose name="Name84">
                      <dgm:if name="Name85" axis="par ch" ptType="node node" func="cnt" op="equ" val="1">
                        <dgm:layoutNode name="top3">
                          <dgm:alg type="sp"/>
                          <dgm:shape xmlns:r="http://schemas.openxmlformats.org/officeDocument/2006/relationships" r:blip="">
                            <dgm:adjLst/>
                          </dgm:shape>
                          <dgm:constrLst>
                            <dgm:constr type="h" refType="w" fact="0.6"/>
                          </dgm:constrLst>
                        </dgm:layoutNode>
                      </dgm:if>
                      <dgm:else name="Name86"/>
                    </dgm:choose>
                    <dgm:layoutNode name="txAndLines3">
                      <dgm:choose name="Name87">
                        <dgm:if name="Name88" func="var" arg="dir" op="equ" val="norm">
                          <dgm:alg type="lin"/>
                        </dgm:if>
                        <dgm:else name="Name89">
                          <dgm:alg type="lin">
                            <dgm:param type="linDir" val="fromR"/>
                          </dgm:alg>
                        </dgm:else>
                      </dgm:choose>
                      <dgm:shape xmlns:r="http://schemas.openxmlformats.org/officeDocument/2006/relationships" r:blip="">
                        <dgm:adjLst/>
                      </dgm:shape>
                      <dgm:presOf/>
                      <dgm:choose name="Name90">
                        <dgm:if name="Name91" axis="root ch" ptType="all node" func="cnt" op="gte" val="4">
                          <dgm:constrLst>
                            <dgm:constr type="w" for="ch" forName="anchor3" refType="w"/>
                            <dgm:constr type="w" for="ch" forName="backup3" refType="w" fact="-1"/>
                            <dgm:constr type="w" for="ch" forName="preLine3" refType="w" fact="0.11"/>
                            <dgm:constr type="w" for="ch" forName="desTx3" refType="w" fact="0.78"/>
                            <dgm:constr type="w" for="ch" forName="postLine3" refType="w" fact="0.11"/>
                          </dgm:constrLst>
                        </dgm:if>
                        <dgm:else name="Name92">
                          <dgm:constrLst>
                            <dgm:constr type="w" for="ch" forName="anchor3" refType="w" fact="0.89"/>
                            <dgm:constr type="w" for="ch" forName="backup3" refType="w" fact="-0.89"/>
                            <dgm:constr type="w" for="ch" forName="preLine3" refType="w" fact="0.11"/>
                            <dgm:constr type="w" for="ch" forName="desTx3" refType="w" fact="0.78"/>
                          </dgm:constrLst>
                        </dgm:else>
                      </dgm:choose>
                      <dgm:layoutNode name="anchor3" moveWith="desTx3">
                        <dgm:alg type="sp"/>
                        <dgm:shape xmlns:r="http://schemas.openxmlformats.org/officeDocument/2006/relationships" r:blip="">
                          <dgm:adjLst/>
                        </dgm:shape>
                      </dgm:layoutNode>
                      <dgm:layoutNode name="backup3" moveWith="desTx3">
                        <dgm:alg type="sp"/>
                        <dgm:shape xmlns:r="http://schemas.openxmlformats.org/officeDocument/2006/relationships" r:blip="">
                          <dgm:adjLst/>
                        </dgm:shape>
                      </dgm:layoutNode>
                      <dgm:layoutNode name="preLine3" styleLbl="parChTrans1D1" moveWith="desTx3">
                        <dgm:alg type="sp"/>
                        <dgm:shape xmlns:r="http://schemas.openxmlformats.org/officeDocument/2006/relationships" type="line" r:blip="">
                          <dgm:adjLst/>
                        </dgm:shape>
                        <dgm:presOf/>
                      </dgm:layoutNode>
                      <dgm:layoutNode name="desTx3"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93">
                        <dgm:if name="Name94" axis="root ch" ptType="all node" func="cnt" op="gte" val="4">
                          <dgm:layoutNode name="postLine3" styleLbl="parChTrans1D1" moveWith="desTx3">
                            <dgm:alg type="sp"/>
                            <dgm:shape xmlns:r="http://schemas.openxmlformats.org/officeDocument/2006/relationships" type="line" r:blip="">
                              <dgm:adjLst/>
                            </dgm:shape>
                            <dgm:presOf/>
                          </dgm:layoutNode>
                        </dgm:if>
                        <dgm:else name="Name95"/>
                      </dgm:choose>
                    </dgm:layoutNode>
                  </dgm:forEach>
                  <dgm:choose name="Name96">
                    <dgm:if name="Name97" axis="root ch" ptType="all node" func="cnt" op="gte" val="4">
                      <dgm:forEach name="Name98" axis="self" ptType="parTrans">
                        <dgm:layoutNode name="Name99" styleLbl="parChTrans1D1">
                          <dgm:choose name="Name100">
                            <dgm:if name="Name101" func="var" arg="dir" op="equ" val="norm">
                              <dgm:alg type="conn">
                                <dgm:param type="dim" val="1D"/>
                                <dgm:param type="begPts" val="midL"/>
                                <dgm:param type="srcNode" val="parTx4"/>
                                <dgm:param type="endSty" val="noArr"/>
                                <dgm:param type="dstNode" val="anchor3"/>
                              </dgm:alg>
                            </dgm:if>
                            <dgm:else name="Name102">
                              <dgm:alg type="conn">
                                <dgm:param type="dim" val="1D"/>
                                <dgm:param type="begPts" val="midR"/>
                                <dgm:param type="endSty" val="noArr"/>
                                <dgm:param type="srcNode" val="parTx4"/>
                                <dgm:param type="dstNode" val="anchor3"/>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03"/>
                  </dgm:choose>
                </dgm:forEach>
              </dgm:layoutNode>
              <dgm:choose name="Name104">
                <dgm:if name="Name105" axis="root ch" ptType="all node" func="cnt" op="gte" val="4">
                  <dgm:layoutNode name="spPost3">
                    <dgm:alg type="sp"/>
                    <dgm:shape xmlns:r="http://schemas.openxmlformats.org/officeDocument/2006/relationships" r:blip="">
                      <dgm:adjLst/>
                    </dgm:shape>
                  </dgm:layoutNode>
                </dgm:if>
                <dgm:else name="Name106"/>
              </dgm:choose>
            </dgm:if>
            <dgm:else name="Name107"/>
          </dgm:choose>
        </dgm:if>
        <dgm:if name="Name108" axis="self" ptType="node" func="pos" op="equ" val="4">
          <dgm:layoutNode name="parTx4"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09">
            <dgm:if name="Name110" axis="ch" ptType="node" func="cnt" op="gte" val="1">
              <dgm:layoutNode name="spPre4">
                <dgm:alg type="sp"/>
                <dgm:shape xmlns:r="http://schemas.openxmlformats.org/officeDocument/2006/relationships" r:blip="">
                  <dgm:adjLst/>
                </dgm:shape>
              </dgm:layoutNode>
              <dgm:layoutNode name="chLin4">
                <dgm:alg type="lin">
                  <dgm:param type="linDir" val="fromT"/>
                </dgm:alg>
                <dgm:shape xmlns:r="http://schemas.openxmlformats.org/officeDocument/2006/relationships" r:blip="">
                  <dgm:adjLst/>
                </dgm:shape>
                <dgm:presOf/>
                <dgm:constrLst>
                  <dgm:constr type="w" for="ch" forName="txAndLines4" refType="w" fact="0.77"/>
                  <dgm:constr type="w" for="ch" forName="top4" refType="w" refFor="ch" refForName="txAndLines4" fact="0.78"/>
                </dgm:constrLst>
                <dgm:forEach name="Name111" axis="ch">
                  <dgm:forEach name="Name112" axis="self" ptType="parTrans">
                    <dgm:layoutNode name="Name113" styleLbl="parChTrans1D1">
                      <dgm:choose name="Name114">
                        <dgm:if name="Name115" func="var" arg="dir" op="equ" val="norm">
                          <dgm:alg type="conn">
                            <dgm:param type="dim" val="1D"/>
                            <dgm:param type="begPts" val="midR"/>
                            <dgm:param type="endSty" val="noArr"/>
                            <dgm:param type="dstNode" val="anchor4"/>
                          </dgm:alg>
                        </dgm:if>
                        <dgm:else name="Name116">
                          <dgm:alg type="conn">
                            <dgm:param type="dim" val="1D"/>
                            <dgm:param type="begPts" val="midL"/>
                            <dgm:param type="endSty" val="noArr"/>
                            <dgm:param type="srcNode" val="parTx4"/>
                            <dgm:param type="dstNode" val="anchor4"/>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17" axis="self" ptType="node">
                    <dgm:choose name="Name118">
                      <dgm:if name="Name119" axis="par ch" ptType="node node" func="cnt" op="equ" val="1">
                        <dgm:layoutNode name="top4">
                          <dgm:alg type="sp"/>
                          <dgm:shape xmlns:r="http://schemas.openxmlformats.org/officeDocument/2006/relationships" r:blip="">
                            <dgm:adjLst/>
                          </dgm:shape>
                          <dgm:constrLst>
                            <dgm:constr type="h" refType="w" fact="0.6"/>
                          </dgm:constrLst>
                        </dgm:layoutNode>
                      </dgm:if>
                      <dgm:else name="Name120"/>
                    </dgm:choose>
                    <dgm:layoutNode name="txAndLines4">
                      <dgm:choose name="Name121">
                        <dgm:if name="Name122" func="var" arg="dir" op="equ" val="norm">
                          <dgm:alg type="lin"/>
                        </dgm:if>
                        <dgm:else name="Name123">
                          <dgm:alg type="lin">
                            <dgm:param type="linDir" val="fromR"/>
                          </dgm:alg>
                        </dgm:else>
                      </dgm:choose>
                      <dgm:shape xmlns:r="http://schemas.openxmlformats.org/officeDocument/2006/relationships" r:blip="">
                        <dgm:adjLst/>
                      </dgm:shape>
                      <dgm:presOf/>
                      <dgm:choose name="Name124">
                        <dgm:if name="Name125" axis="root ch" ptType="all node" func="cnt" op="gte" val="5">
                          <dgm:constrLst>
                            <dgm:constr type="w" for="ch" forName="anchor4" refType="w"/>
                            <dgm:constr type="w" for="ch" forName="backup4" refType="w" fact="-1"/>
                            <dgm:constr type="w" for="ch" forName="preLine4" refType="w" fact="0.11"/>
                            <dgm:constr type="w" for="ch" forName="desTx4" refType="w" fact="0.78"/>
                            <dgm:constr type="w" for="ch" forName="postLine4" refType="w" fact="0.11"/>
                          </dgm:constrLst>
                        </dgm:if>
                        <dgm:else name="Name126">
                          <dgm:constrLst>
                            <dgm:constr type="w" for="ch" forName="anchor4" refType="w" fact="0.89"/>
                            <dgm:constr type="w" for="ch" forName="backup4" refType="w" fact="-0.89"/>
                            <dgm:constr type="w" for="ch" forName="preLine4" refType="w" fact="0.11"/>
                            <dgm:constr type="w" for="ch" forName="desTx4" refType="w" fact="0.78"/>
                          </dgm:constrLst>
                        </dgm:else>
                      </dgm:choose>
                      <dgm:layoutNode name="anchor4" moveWith="desTx4">
                        <dgm:alg type="sp"/>
                        <dgm:shape xmlns:r="http://schemas.openxmlformats.org/officeDocument/2006/relationships" r:blip="">
                          <dgm:adjLst/>
                        </dgm:shape>
                      </dgm:layoutNode>
                      <dgm:layoutNode name="backup4" moveWith="desTx4">
                        <dgm:alg type="sp"/>
                        <dgm:shape xmlns:r="http://schemas.openxmlformats.org/officeDocument/2006/relationships" r:blip="">
                          <dgm:adjLst/>
                        </dgm:shape>
                      </dgm:layoutNode>
                      <dgm:layoutNode name="preLine4" styleLbl="parChTrans1D1" moveWith="desTx4">
                        <dgm:alg type="sp"/>
                        <dgm:shape xmlns:r="http://schemas.openxmlformats.org/officeDocument/2006/relationships" type="line" r:blip="">
                          <dgm:adjLst/>
                        </dgm:shape>
                        <dgm:presOf/>
                      </dgm:layoutNode>
                      <dgm:layoutNode name="desTx4"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27">
                        <dgm:if name="Name128" axis="root ch" ptType="all node" func="cnt" op="gte" val="5">
                          <dgm:layoutNode name="postLine4" styleLbl="parChTrans1D1" moveWith="desTx4">
                            <dgm:alg type="sp"/>
                            <dgm:shape xmlns:r="http://schemas.openxmlformats.org/officeDocument/2006/relationships" type="line" r:blip="">
                              <dgm:adjLst/>
                            </dgm:shape>
                            <dgm:presOf/>
                          </dgm:layoutNode>
                        </dgm:if>
                        <dgm:else name="Name129"/>
                      </dgm:choose>
                    </dgm:layoutNode>
                  </dgm:forEach>
                  <dgm:choose name="Name130">
                    <dgm:if name="Name131" axis="root ch" ptType="all node" func="cnt" op="gte" val="5">
                      <dgm:forEach name="Name132" axis="self" ptType="parTrans">
                        <dgm:layoutNode name="Name133" styleLbl="parChTrans1D1">
                          <dgm:choose name="Name134">
                            <dgm:if name="Name135" func="var" arg="dir" op="equ" val="norm">
                              <dgm:alg type="conn">
                                <dgm:param type="dim" val="1D"/>
                                <dgm:param type="begPts" val="midL"/>
                                <dgm:param type="srcNode" val="parTx5"/>
                                <dgm:param type="endSty" val="noArr"/>
                                <dgm:param type="dstNode" val="anchor4"/>
                              </dgm:alg>
                            </dgm:if>
                            <dgm:else name="Name136">
                              <dgm:alg type="conn">
                                <dgm:param type="dim" val="1D"/>
                                <dgm:param type="begPts" val="midR"/>
                                <dgm:param type="endSty" val="noArr"/>
                                <dgm:param type="srcNode" val="parTx5"/>
                                <dgm:param type="dstNode" val="anchor4"/>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37"/>
                  </dgm:choose>
                </dgm:forEach>
              </dgm:layoutNode>
              <dgm:choose name="Name138">
                <dgm:if name="Name139" axis="root ch" ptType="all node" func="cnt" op="gte" val="5">
                  <dgm:layoutNode name="spPost4">
                    <dgm:alg type="sp"/>
                    <dgm:shape xmlns:r="http://schemas.openxmlformats.org/officeDocument/2006/relationships" r:blip="">
                      <dgm:adjLst/>
                    </dgm:shape>
                  </dgm:layoutNode>
                </dgm:if>
                <dgm:else name="Name140"/>
              </dgm:choose>
            </dgm:if>
            <dgm:else name="Name141"/>
          </dgm:choose>
        </dgm:if>
        <dgm:if name="Name142" axis="self" ptType="node" func="pos" op="equ" val="5">
          <dgm:layoutNode name="parTx5"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43">
            <dgm:if name="Name144" axis="ch" ptType="node" func="cnt" op="gte" val="1">
              <dgm:layoutNode name="spPre5">
                <dgm:alg type="sp"/>
                <dgm:shape xmlns:r="http://schemas.openxmlformats.org/officeDocument/2006/relationships" r:blip="">
                  <dgm:adjLst/>
                </dgm:shape>
              </dgm:layoutNode>
              <dgm:layoutNode name="chLin5">
                <dgm:alg type="lin">
                  <dgm:param type="linDir" val="fromT"/>
                </dgm:alg>
                <dgm:shape xmlns:r="http://schemas.openxmlformats.org/officeDocument/2006/relationships" r:blip="">
                  <dgm:adjLst/>
                </dgm:shape>
                <dgm:presOf/>
                <dgm:constrLst>
                  <dgm:constr type="w" for="ch" forName="txAndLines5" refType="w" fact="0.77"/>
                  <dgm:constr type="w" for="ch" forName="top5" refType="w" refFor="ch" refForName="txAndLines5" fact="0.78"/>
                </dgm:constrLst>
                <dgm:forEach name="Name145" axis="ch">
                  <dgm:forEach name="Name146" axis="self" ptType="parTrans">
                    <dgm:layoutNode name="Name147" styleLbl="parChTrans1D1">
                      <dgm:choose name="Name148">
                        <dgm:if name="Name149" func="var" arg="dir" op="equ" val="norm">
                          <dgm:alg type="conn">
                            <dgm:param type="dim" val="1D"/>
                            <dgm:param type="begPts" val="midR"/>
                            <dgm:param type="endSty" val="noArr"/>
                            <dgm:param type="dstNode" val="anchor5"/>
                          </dgm:alg>
                        </dgm:if>
                        <dgm:else name="Name150">
                          <dgm:alg type="conn">
                            <dgm:param type="dim" val="1D"/>
                            <dgm:param type="begPts" val="midL"/>
                            <dgm:param type="endSty" val="noArr"/>
                            <dgm:param type="srcNode" val="parTx5"/>
                            <dgm:param type="dstNode" val="anchor5"/>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51" axis="self" ptType="node">
                    <dgm:choose name="Name152">
                      <dgm:if name="Name153" axis="par ch" ptType="node node" func="cnt" op="equ" val="1">
                        <dgm:layoutNode name="top5">
                          <dgm:alg type="sp"/>
                          <dgm:shape xmlns:r="http://schemas.openxmlformats.org/officeDocument/2006/relationships" r:blip="">
                            <dgm:adjLst/>
                          </dgm:shape>
                          <dgm:constrLst>
                            <dgm:constr type="h" refType="w" fact="0.6"/>
                          </dgm:constrLst>
                        </dgm:layoutNode>
                      </dgm:if>
                      <dgm:else name="Name154"/>
                    </dgm:choose>
                    <dgm:layoutNode name="txAndLines5">
                      <dgm:choose name="Name155">
                        <dgm:if name="Name156" func="var" arg="dir" op="equ" val="norm">
                          <dgm:alg type="lin"/>
                        </dgm:if>
                        <dgm:else name="Name157">
                          <dgm:alg type="lin">
                            <dgm:param type="linDir" val="fromR"/>
                          </dgm:alg>
                        </dgm:else>
                      </dgm:choose>
                      <dgm:shape xmlns:r="http://schemas.openxmlformats.org/officeDocument/2006/relationships" r:blip="">
                        <dgm:adjLst/>
                      </dgm:shape>
                      <dgm:presOf/>
                      <dgm:choose name="Name158">
                        <dgm:if name="Name159" axis="root ch" ptType="all node" func="cnt" op="gte" val="6">
                          <dgm:constrLst>
                            <dgm:constr type="w" for="ch" forName="anchor5" refType="w"/>
                            <dgm:constr type="w" for="ch" forName="backup5" refType="w" fact="-1"/>
                            <dgm:constr type="w" for="ch" forName="preLine5" refType="w" fact="0.11"/>
                            <dgm:constr type="w" for="ch" forName="desTx5" refType="w" fact="0.78"/>
                            <dgm:constr type="w" for="ch" forName="postLine5" refType="w" fact="0.11"/>
                          </dgm:constrLst>
                        </dgm:if>
                        <dgm:else name="Name160">
                          <dgm:constrLst>
                            <dgm:constr type="w" for="ch" forName="anchor5" refType="w" fact="0.89"/>
                            <dgm:constr type="w" for="ch" forName="backup5" refType="w" fact="-0.89"/>
                            <dgm:constr type="w" for="ch" forName="preLine5" refType="w" fact="0.11"/>
                            <dgm:constr type="w" for="ch" forName="desTx5" refType="w" fact="0.78"/>
                          </dgm:constrLst>
                        </dgm:else>
                      </dgm:choose>
                      <dgm:layoutNode name="anchor5" moveWith="desTx5">
                        <dgm:alg type="sp"/>
                        <dgm:shape xmlns:r="http://schemas.openxmlformats.org/officeDocument/2006/relationships" r:blip="">
                          <dgm:adjLst/>
                        </dgm:shape>
                      </dgm:layoutNode>
                      <dgm:layoutNode name="backup5" moveWith="desTx5">
                        <dgm:alg type="sp"/>
                        <dgm:shape xmlns:r="http://schemas.openxmlformats.org/officeDocument/2006/relationships" r:blip="">
                          <dgm:adjLst/>
                        </dgm:shape>
                      </dgm:layoutNode>
                      <dgm:layoutNode name="preLine5" styleLbl="parChTrans1D1" moveWith="desTx5">
                        <dgm:alg type="sp"/>
                        <dgm:shape xmlns:r="http://schemas.openxmlformats.org/officeDocument/2006/relationships" type="line" r:blip="">
                          <dgm:adjLst/>
                        </dgm:shape>
                        <dgm:presOf/>
                      </dgm:layoutNode>
                      <dgm:layoutNode name="desTx5"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61">
                        <dgm:if name="Name162" axis="root ch" ptType="all node" func="cnt" op="gte" val="6">
                          <dgm:layoutNode name="postLine5" styleLbl="parChTrans1D1" moveWith="desTx5">
                            <dgm:alg type="sp"/>
                            <dgm:shape xmlns:r="http://schemas.openxmlformats.org/officeDocument/2006/relationships" type="line" r:blip="">
                              <dgm:adjLst/>
                            </dgm:shape>
                            <dgm:presOf/>
                          </dgm:layoutNode>
                        </dgm:if>
                        <dgm:else name="Name163"/>
                      </dgm:choose>
                    </dgm:layoutNode>
                  </dgm:forEach>
                  <dgm:choose name="Name164">
                    <dgm:if name="Name165" axis="root ch" ptType="all node" func="cnt" op="gte" val="6">
                      <dgm:forEach name="Name166" axis="self" ptType="parTrans">
                        <dgm:layoutNode name="Name167" styleLbl="parChTrans1D1">
                          <dgm:choose name="Name168">
                            <dgm:if name="Name169" func="var" arg="dir" op="equ" val="norm">
                              <dgm:alg type="conn">
                                <dgm:param type="dim" val="1D"/>
                                <dgm:param type="begPts" val="midL"/>
                                <dgm:param type="srcNode" val="parTx6"/>
                                <dgm:param type="endSty" val="noArr"/>
                                <dgm:param type="dstNode" val="anchor5"/>
                              </dgm:alg>
                            </dgm:if>
                            <dgm:else name="Name170">
                              <dgm:alg type="conn">
                                <dgm:param type="dim" val="1D"/>
                                <dgm:param type="begPts" val="midR"/>
                                <dgm:param type="endSty" val="noArr"/>
                                <dgm:param type="srcNode" val="parTx6"/>
                                <dgm:param type="dstNode" val="anchor5"/>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171"/>
                  </dgm:choose>
                </dgm:forEach>
              </dgm:layoutNode>
              <dgm:choose name="Name172">
                <dgm:if name="Name173" axis="root ch" ptType="all node" func="cnt" op="gte" val="6">
                  <dgm:layoutNode name="spPost5">
                    <dgm:alg type="sp"/>
                    <dgm:shape xmlns:r="http://schemas.openxmlformats.org/officeDocument/2006/relationships" r:blip="">
                      <dgm:adjLst/>
                    </dgm:shape>
                  </dgm:layoutNode>
                </dgm:if>
                <dgm:else name="Name174"/>
              </dgm:choose>
            </dgm:if>
            <dgm:else name="Name175"/>
          </dgm:choose>
        </dgm:if>
        <dgm:if name="Name176" axis="self" ptType="node" func="pos" op="equ" val="6">
          <dgm:layoutNode name="parTx6"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177">
            <dgm:if name="Name178" axis="ch" ptType="node" func="cnt" op="gte" val="1">
              <dgm:layoutNode name="spPre6">
                <dgm:alg type="sp"/>
                <dgm:shape xmlns:r="http://schemas.openxmlformats.org/officeDocument/2006/relationships" r:blip="">
                  <dgm:adjLst/>
                </dgm:shape>
              </dgm:layoutNode>
              <dgm:layoutNode name="chLin6">
                <dgm:alg type="lin">
                  <dgm:param type="linDir" val="fromT"/>
                </dgm:alg>
                <dgm:shape xmlns:r="http://schemas.openxmlformats.org/officeDocument/2006/relationships" r:blip="">
                  <dgm:adjLst/>
                </dgm:shape>
                <dgm:presOf/>
                <dgm:constrLst>
                  <dgm:constr type="w" for="ch" forName="txAndLines6" refType="w" fact="0.77"/>
                  <dgm:constr type="w" for="ch" forName="top6" refType="w" refFor="ch" refForName="txAndLines6" fact="0.78"/>
                </dgm:constrLst>
                <dgm:forEach name="Name179" axis="ch">
                  <dgm:forEach name="Name180" axis="self" ptType="parTrans">
                    <dgm:layoutNode name="Name181" styleLbl="parChTrans1D1">
                      <dgm:choose name="Name182">
                        <dgm:if name="Name183" func="var" arg="dir" op="equ" val="norm">
                          <dgm:alg type="conn">
                            <dgm:param type="dim" val="1D"/>
                            <dgm:param type="begPts" val="midR"/>
                            <dgm:param type="endSty" val="noArr"/>
                            <dgm:param type="dstNode" val="anchor6"/>
                          </dgm:alg>
                        </dgm:if>
                        <dgm:else name="Name184">
                          <dgm:alg type="conn">
                            <dgm:param type="dim" val="1D"/>
                            <dgm:param type="begPts" val="midL"/>
                            <dgm:param type="endSty" val="noArr"/>
                            <dgm:param type="srcNode" val="parTx6"/>
                            <dgm:param type="dstNode" val="anchor6"/>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185" axis="self" ptType="node">
                    <dgm:choose name="Name186">
                      <dgm:if name="Name187" axis="par ch" ptType="node node" func="cnt" op="equ" val="1">
                        <dgm:layoutNode name="top6">
                          <dgm:alg type="sp"/>
                          <dgm:shape xmlns:r="http://schemas.openxmlformats.org/officeDocument/2006/relationships" r:blip="">
                            <dgm:adjLst/>
                          </dgm:shape>
                          <dgm:constrLst>
                            <dgm:constr type="h" refType="w" fact="0.6"/>
                          </dgm:constrLst>
                        </dgm:layoutNode>
                      </dgm:if>
                      <dgm:else name="Name188"/>
                    </dgm:choose>
                    <dgm:layoutNode name="txAndLines6">
                      <dgm:choose name="Name189">
                        <dgm:if name="Name190" func="var" arg="dir" op="equ" val="norm">
                          <dgm:alg type="lin"/>
                        </dgm:if>
                        <dgm:else name="Name191">
                          <dgm:alg type="lin">
                            <dgm:param type="linDir" val="fromR"/>
                          </dgm:alg>
                        </dgm:else>
                      </dgm:choose>
                      <dgm:shape xmlns:r="http://schemas.openxmlformats.org/officeDocument/2006/relationships" r:blip="">
                        <dgm:adjLst/>
                      </dgm:shape>
                      <dgm:presOf/>
                      <dgm:choose name="Name192">
                        <dgm:if name="Name193" axis="root ch" ptType="all node" func="cnt" op="gte" val="7">
                          <dgm:constrLst>
                            <dgm:constr type="w" for="ch" forName="anchor6" refType="w"/>
                            <dgm:constr type="w" for="ch" forName="backup6" refType="w" fact="-1"/>
                            <dgm:constr type="w" for="ch" forName="preLine6" refType="w" fact="0.11"/>
                            <dgm:constr type="w" for="ch" forName="desTx6" refType="w" fact="0.78"/>
                            <dgm:constr type="w" for="ch" forName="postLine6" refType="w" fact="0.11"/>
                          </dgm:constrLst>
                        </dgm:if>
                        <dgm:else name="Name194">
                          <dgm:constrLst>
                            <dgm:constr type="w" for="ch" forName="anchor6" refType="w" fact="0.89"/>
                            <dgm:constr type="w" for="ch" forName="backup6" refType="w" fact="-0.89"/>
                            <dgm:constr type="w" for="ch" forName="preLine6" refType="w" fact="0.11"/>
                            <dgm:constr type="w" for="ch" forName="desTx6" refType="w" fact="0.78"/>
                          </dgm:constrLst>
                        </dgm:else>
                      </dgm:choose>
                      <dgm:layoutNode name="anchor6" moveWith="desTx6">
                        <dgm:alg type="sp"/>
                        <dgm:shape xmlns:r="http://schemas.openxmlformats.org/officeDocument/2006/relationships" r:blip="">
                          <dgm:adjLst/>
                        </dgm:shape>
                      </dgm:layoutNode>
                      <dgm:layoutNode name="backup6" moveWith="desTx6">
                        <dgm:alg type="sp"/>
                        <dgm:shape xmlns:r="http://schemas.openxmlformats.org/officeDocument/2006/relationships" r:blip="">
                          <dgm:adjLst/>
                        </dgm:shape>
                      </dgm:layoutNode>
                      <dgm:layoutNode name="preLine6" styleLbl="parChTrans1D1" moveWith="desTx6">
                        <dgm:alg type="sp"/>
                        <dgm:shape xmlns:r="http://schemas.openxmlformats.org/officeDocument/2006/relationships" type="line" r:blip="">
                          <dgm:adjLst/>
                        </dgm:shape>
                        <dgm:presOf/>
                      </dgm:layoutNode>
                      <dgm:layoutNode name="desTx6"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choose name="Name195">
                        <dgm:if name="Name196" axis="root ch" ptType="all node" func="cnt" op="gte" val="7">
                          <dgm:layoutNode name="postLine6" styleLbl="parChTrans1D1" moveWith="desTx6">
                            <dgm:alg type="sp"/>
                            <dgm:shape xmlns:r="http://schemas.openxmlformats.org/officeDocument/2006/relationships" type="line" r:blip="">
                              <dgm:adjLst/>
                            </dgm:shape>
                            <dgm:presOf/>
                          </dgm:layoutNode>
                        </dgm:if>
                        <dgm:else name="Name197"/>
                      </dgm:choose>
                    </dgm:layoutNode>
                  </dgm:forEach>
                  <dgm:choose name="Name198">
                    <dgm:if name="Name199" axis="root ch" ptType="all node" func="cnt" op="gte" val="7">
                      <dgm:forEach name="Name200" axis="self" ptType="parTrans">
                        <dgm:layoutNode name="Name201" styleLbl="parChTrans1D1">
                          <dgm:choose name="Name202">
                            <dgm:if name="Name203" func="var" arg="dir" op="equ" val="norm">
                              <dgm:alg type="conn">
                                <dgm:param type="dim" val="1D"/>
                                <dgm:param type="begPts" val="midL"/>
                                <dgm:param type="srcNode" val="parTx7"/>
                                <dgm:param type="endSty" val="noArr"/>
                                <dgm:param type="dstNode" val="anchor6"/>
                              </dgm:alg>
                            </dgm:if>
                            <dgm:else name="Name204">
                              <dgm:alg type="conn">
                                <dgm:param type="dim" val="1D"/>
                                <dgm:param type="begPts" val="midR"/>
                                <dgm:param type="endSty" val="noArr"/>
                                <dgm:param type="srcNode" val="parTx7"/>
                                <dgm:param type="dstNode" val="anchor6"/>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if>
                    <dgm:else name="Name205"/>
                  </dgm:choose>
                </dgm:forEach>
              </dgm:layoutNode>
              <dgm:choose name="Name206">
                <dgm:if name="Name207" axis="root ch" ptType="all node" func="cnt" op="gte" val="7">
                  <dgm:layoutNode name="spPost6">
                    <dgm:alg type="sp"/>
                    <dgm:shape xmlns:r="http://schemas.openxmlformats.org/officeDocument/2006/relationships" r:blip="">
                      <dgm:adjLst/>
                    </dgm:shape>
                  </dgm:layoutNode>
                </dgm:if>
                <dgm:else name="Name208"/>
              </dgm:choose>
            </dgm:if>
            <dgm:else name="Name209"/>
          </dgm:choose>
        </dgm:if>
        <dgm:if name="Name210" axis="self" ptType="node" func="pos" op="equ" val="7">
          <dgm:layoutNode name="parTx7" styleLbl="node1">
            <dgm:alg type="tx"/>
            <dgm:shape xmlns:r="http://schemas.openxmlformats.org/officeDocument/2006/relationships" type="ellipse" r:blip="">
              <dgm:adjLst/>
            </dgm:shape>
            <dgm:presOf axis="self" ptType="node"/>
            <dgm:constrLst>
              <dgm:constr type="h" refType="w"/>
              <dgm:constr type="w" refType="h" op="lte"/>
              <dgm:constr type="tMarg"/>
              <dgm:constr type="bMarg"/>
              <dgm:constr type="lMarg"/>
              <dgm:constr type="rMarg"/>
            </dgm:constrLst>
            <dgm:ruleLst>
              <dgm:rule type="primFontSz" val="5" fact="NaN" max="NaN"/>
            </dgm:ruleLst>
          </dgm:layoutNode>
          <dgm:choose name="Name211">
            <dgm:if name="Name212" axis="ch" ptType="node" func="cnt" op="gte" val="1">
              <dgm:layoutNode name="spPre7">
                <dgm:alg type="sp"/>
                <dgm:shape xmlns:r="http://schemas.openxmlformats.org/officeDocument/2006/relationships" r:blip="">
                  <dgm:adjLst/>
                </dgm:shape>
              </dgm:layoutNode>
              <dgm:layoutNode name="chLin7">
                <dgm:alg type="lin">
                  <dgm:param type="linDir" val="fromT"/>
                </dgm:alg>
                <dgm:shape xmlns:r="http://schemas.openxmlformats.org/officeDocument/2006/relationships" r:blip="">
                  <dgm:adjLst/>
                </dgm:shape>
                <dgm:presOf/>
                <dgm:constrLst>
                  <dgm:constr type="w" for="ch" forName="txAndLines7" refType="w" fact="0.77"/>
                  <dgm:constr type="w" for="ch" forName="top7" refType="w" refFor="ch" refForName="txAndLines7" fact="0.78"/>
                </dgm:constrLst>
                <dgm:forEach name="Name213" axis="ch">
                  <dgm:forEach name="Name214" axis="self" ptType="parTrans">
                    <dgm:layoutNode name="Name215" styleLbl="parChTrans1D1">
                      <dgm:choose name="Name216">
                        <dgm:if name="Name217" func="var" arg="dir" op="equ" val="norm">
                          <dgm:alg type="conn">
                            <dgm:param type="dim" val="1D"/>
                            <dgm:param type="begPts" val="midR"/>
                            <dgm:param type="endSty" val="noArr"/>
                            <dgm:param type="dstNode" val="anchor7"/>
                          </dgm:alg>
                        </dgm:if>
                        <dgm:else name="Name218">
                          <dgm:alg type="conn">
                            <dgm:param type="dim" val="1D"/>
                            <dgm:param type="begPts" val="midL"/>
                            <dgm:param type="endSty" val="noArr"/>
                            <dgm:param type="srcNode" val="parTx7"/>
                            <dgm:param type="dstNode" val="anchor7"/>
                          </dgm:alg>
                        </dgm:else>
                      </dgm:choose>
                      <dgm:shape xmlns:r="http://schemas.openxmlformats.org/officeDocument/2006/relationships" type="conn" r:blip="">
                        <dgm:adjLst/>
                      </dgm:shape>
                      <dgm:presOf/>
                      <dgm:constrLst>
                        <dgm:constr type="connDist"/>
                        <dgm:constr type="begPad" refType="connDist" fact="0.11"/>
                        <dgm:constr type="endPad"/>
                      </dgm:constrLst>
                    </dgm:layoutNode>
                  </dgm:forEach>
                  <dgm:forEach name="Name219" axis="self" ptType="node">
                    <dgm:choose name="Name220">
                      <dgm:if name="Name221" axis="par ch" ptType="node node" func="cnt" op="equ" val="1">
                        <dgm:layoutNode name="top7">
                          <dgm:alg type="sp"/>
                          <dgm:shape xmlns:r="http://schemas.openxmlformats.org/officeDocument/2006/relationships" r:blip="">
                            <dgm:adjLst/>
                          </dgm:shape>
                          <dgm:constrLst>
                            <dgm:constr type="h" refType="w" fact="0.6"/>
                          </dgm:constrLst>
                        </dgm:layoutNode>
                      </dgm:if>
                      <dgm:else name="Name222"/>
                    </dgm:choose>
                    <dgm:layoutNode name="txAndLines7">
                      <dgm:choose name="Name223">
                        <dgm:if name="Name224" func="var" arg="dir" op="equ" val="norm">
                          <dgm:alg type="lin"/>
                        </dgm:if>
                        <dgm:else name="Name225">
                          <dgm:alg type="lin">
                            <dgm:param type="linDir" val="fromR"/>
                          </dgm:alg>
                        </dgm:else>
                      </dgm:choose>
                      <dgm:shape xmlns:r="http://schemas.openxmlformats.org/officeDocument/2006/relationships" r:blip="">
                        <dgm:adjLst/>
                      </dgm:shape>
                      <dgm:presOf/>
                      <dgm:constrLst>
                        <dgm:constr type="w" for="ch" forName="anchor7" refType="w" fact="0.89"/>
                        <dgm:constr type="w" for="ch" forName="backup7" refType="w" fact="-0.89"/>
                        <dgm:constr type="w" for="ch" forName="preLine7" refType="w" fact="0.11"/>
                        <dgm:constr type="w" for="ch" forName="desTx7" refType="w" fact="0.78"/>
                      </dgm:constrLst>
                      <dgm:layoutNode name="anchor7" moveWith="desTx7">
                        <dgm:alg type="sp"/>
                        <dgm:shape xmlns:r="http://schemas.openxmlformats.org/officeDocument/2006/relationships" r:blip="">
                          <dgm:adjLst/>
                        </dgm:shape>
                      </dgm:layoutNode>
                      <dgm:layoutNode name="backup7" moveWith="desTx7">
                        <dgm:alg type="sp"/>
                        <dgm:shape xmlns:r="http://schemas.openxmlformats.org/officeDocument/2006/relationships" r:blip="">
                          <dgm:adjLst/>
                        </dgm:shape>
                      </dgm:layoutNode>
                      <dgm:layoutNode name="preLine7" styleLbl="parChTrans1D1" moveWith="desTx7">
                        <dgm:alg type="sp"/>
                        <dgm:shape xmlns:r="http://schemas.openxmlformats.org/officeDocument/2006/relationships" type="line" r:blip="">
                          <dgm:adjLst/>
                        </dgm:shape>
                        <dgm:presOf/>
                      </dgm:layoutNode>
                      <dgm:layoutNode name="desTx7" styleLbl="revTx">
                        <dgm:varLst>
                          <dgm:bulletEnabled val="1"/>
                        </dgm:varLst>
                        <dgm:alg type="tx"/>
                        <dgm:shape xmlns:r="http://schemas.openxmlformats.org/officeDocument/2006/relationships" type="rect" r:blip="" hideGeom="1">
                          <dgm:adjLst/>
                        </dgm:shape>
                        <dgm:presOf axis="desOrSelf" ptType="node"/>
                        <dgm:constrLst>
                          <dgm:constr type="h" refType="w" fact="0.6"/>
                        </dgm:constrLst>
                        <dgm:ruleLst>
                          <dgm:rule type="primFontSz" val="5" fact="NaN" max="NaN"/>
                        </dgm:ruleLst>
                      </dgm:layoutNode>
                    </dgm:layoutNode>
                  </dgm:forEach>
                </dgm:forEach>
              </dgm:layoutNode>
            </dgm:if>
            <dgm:else name="Name226"/>
          </dgm:choose>
        </dgm:if>
        <dgm:else name="Name227"/>
      </dgm:choos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9278C43-7C78-4843-9DB0-26079ABFD95C}" type="datetimeFigureOut">
              <a:rPr lang="en-US" smtClean="0"/>
              <a:t>8/3/2023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935066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8/3/2023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03471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8/3/2023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43303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278C43-7C78-4843-9DB0-26079ABFD95C}" type="datetimeFigureOut">
              <a:rPr lang="en-US" smtClean="0"/>
              <a:t>8/3/2023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41628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278C43-7C78-4843-9DB0-26079ABFD95C}" type="datetimeFigureOut">
              <a:rPr lang="en-US" smtClean="0"/>
              <a:t>8/3/2023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417565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9278C43-7C78-4843-9DB0-26079ABFD95C}" type="datetimeFigureOut">
              <a:rPr lang="en-US" smtClean="0"/>
              <a:t>8/3/2023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29928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9278C43-7C78-4843-9DB0-26079ABFD95C}" type="datetimeFigureOut">
              <a:rPr lang="en-US" smtClean="0"/>
              <a:t>8/3/2023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2675268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9278C43-7C78-4843-9DB0-26079ABFD95C}" type="datetimeFigureOut">
              <a:rPr lang="en-US" smtClean="0"/>
              <a:t>8/3/2023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364474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278C43-7C78-4843-9DB0-26079ABFD95C}" type="datetimeFigureOut">
              <a:rPr lang="en-US" smtClean="0"/>
              <a:t>8/3/2023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750322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8/3/2023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4179384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278C43-7C78-4843-9DB0-26079ABFD95C}" type="datetimeFigureOut">
              <a:rPr lang="en-US" smtClean="0"/>
              <a:t>8/3/2023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D7BE7-220C-4592-A6F3-146279601EDE}" type="slidenum">
              <a:rPr lang="en-US" smtClean="0"/>
              <a:t>‹#›</a:t>
            </a:fld>
            <a:endParaRPr lang="en-US"/>
          </a:p>
        </p:txBody>
      </p:sp>
    </p:spTree>
    <p:extLst>
      <p:ext uri="{BB962C8B-B14F-4D97-AF65-F5344CB8AC3E}">
        <p14:creationId xmlns:p14="http://schemas.microsoft.com/office/powerpoint/2010/main" val="1426204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278C43-7C78-4843-9DB0-26079ABFD95C}" type="datetimeFigureOut">
              <a:rPr lang="en-US" smtClean="0"/>
              <a:t>8/3/2023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1D7BE7-220C-4592-A6F3-146279601EDE}" type="slidenum">
              <a:rPr lang="en-US" smtClean="0"/>
              <a:t>‹#›</a:t>
            </a:fld>
            <a:endParaRPr lang="en-US"/>
          </a:p>
        </p:txBody>
      </p:sp>
    </p:spTree>
    <p:extLst>
      <p:ext uri="{BB962C8B-B14F-4D97-AF65-F5344CB8AC3E}">
        <p14:creationId xmlns:p14="http://schemas.microsoft.com/office/powerpoint/2010/main" val="30954319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harissantosa89@upi.edu"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89807" y="998145"/>
            <a:ext cx="11812385" cy="879475"/>
          </a:xfrm>
        </p:spPr>
        <p:txBody>
          <a:bodyPr>
            <a:noAutofit/>
          </a:bodyPr>
          <a:lstStyle/>
          <a:p>
            <a:r>
              <a:rPr lang="en-US" sz="3600" b="1" dirty="0">
                <a:solidFill>
                  <a:schemeClr val="bg1"/>
                </a:solidFill>
                <a:latin typeface="+mn-lt"/>
                <a:cs typeface="Times New Roman" panose="02020603050405020304" pitchFamily="18" charset="0"/>
              </a:rPr>
              <a:t>The Role of </a:t>
            </a:r>
            <a:r>
              <a:rPr lang="en-US" sz="3600" b="1" dirty="0" err="1">
                <a:solidFill>
                  <a:schemeClr val="bg1"/>
                </a:solidFill>
                <a:latin typeface="+mn-lt"/>
                <a:cs typeface="Times New Roman" panose="02020603050405020304" pitchFamily="18" charset="0"/>
              </a:rPr>
              <a:t>Differentiat</a:t>
            </a:r>
            <a:r>
              <a:rPr lang="id-ID" sz="3600" b="1" dirty="0" err="1">
                <a:solidFill>
                  <a:schemeClr val="bg1"/>
                </a:solidFill>
                <a:latin typeface="+mn-lt"/>
                <a:cs typeface="Times New Roman" panose="02020603050405020304" pitchFamily="18" charset="0"/>
              </a:rPr>
              <a:t>ed</a:t>
            </a:r>
            <a:r>
              <a:rPr lang="en-US" sz="3600" b="1" dirty="0">
                <a:solidFill>
                  <a:schemeClr val="bg1"/>
                </a:solidFill>
                <a:latin typeface="+mn-lt"/>
                <a:cs typeface="Times New Roman" panose="02020603050405020304" pitchFamily="18" charset="0"/>
              </a:rPr>
              <a:t> Assessment </a:t>
            </a:r>
            <a:br>
              <a:rPr lang="id-ID" sz="3600" b="1" dirty="0">
                <a:solidFill>
                  <a:schemeClr val="bg1"/>
                </a:solidFill>
                <a:latin typeface="+mn-lt"/>
                <a:cs typeface="Times New Roman" panose="02020603050405020304" pitchFamily="18" charset="0"/>
              </a:rPr>
            </a:br>
            <a:r>
              <a:rPr lang="en-US" sz="3600" b="1" dirty="0">
                <a:solidFill>
                  <a:schemeClr val="bg1"/>
                </a:solidFill>
                <a:latin typeface="+mn-lt"/>
                <a:cs typeface="Times New Roman" panose="02020603050405020304" pitchFamily="18" charset="0"/>
              </a:rPr>
              <a:t>in Improving Writing Ability</a:t>
            </a:r>
          </a:p>
        </p:txBody>
      </p:sp>
      <p:sp>
        <p:nvSpPr>
          <p:cNvPr id="6" name="Subtitle 5"/>
          <p:cNvSpPr>
            <a:spLocks noGrp="1"/>
          </p:cNvSpPr>
          <p:nvPr>
            <p:ph type="subTitle" idx="1"/>
          </p:nvPr>
        </p:nvSpPr>
        <p:spPr>
          <a:xfrm>
            <a:off x="551410" y="2202996"/>
            <a:ext cx="11089177" cy="940248"/>
          </a:xfrm>
        </p:spPr>
        <p:txBody>
          <a:bodyPr>
            <a:normAutofit/>
          </a:bodyPr>
          <a:lstStyle/>
          <a:p>
            <a:pPr>
              <a:lnSpc>
                <a:spcPct val="100000"/>
              </a:lnSpc>
              <a:spcBef>
                <a:spcPts val="0"/>
              </a:spcBef>
            </a:pPr>
            <a:r>
              <a:rPr lang="id-ID" sz="1600" b="1" dirty="0">
                <a:solidFill>
                  <a:schemeClr val="bg1"/>
                </a:solidFill>
              </a:rPr>
              <a:t>Haris Santosa Nugraha</a:t>
            </a:r>
            <a:r>
              <a:rPr lang="en-US" sz="1600" b="1" dirty="0">
                <a:solidFill>
                  <a:schemeClr val="bg1"/>
                </a:solidFill>
              </a:rPr>
              <a:t>,</a:t>
            </a:r>
            <a:r>
              <a:rPr lang="id-ID" sz="1600" b="1" dirty="0">
                <a:solidFill>
                  <a:schemeClr val="bg1"/>
                </a:solidFill>
              </a:rPr>
              <a:t> Syihabuddin, Yeti Mulyati, </a:t>
            </a:r>
            <a:r>
              <a:rPr lang="id-ID" sz="1600" b="1" dirty="0" err="1">
                <a:solidFill>
                  <a:schemeClr val="bg1"/>
                </a:solidFill>
              </a:rPr>
              <a:t>Vismaia</a:t>
            </a:r>
            <a:r>
              <a:rPr lang="id-ID" sz="1600" b="1" dirty="0">
                <a:solidFill>
                  <a:schemeClr val="bg1"/>
                </a:solidFill>
              </a:rPr>
              <a:t> S. Damayanti</a:t>
            </a:r>
            <a:endParaRPr lang="en-US" sz="1600" b="1" dirty="0">
              <a:solidFill>
                <a:schemeClr val="bg1"/>
              </a:solidFill>
            </a:endParaRPr>
          </a:p>
          <a:p>
            <a:pPr>
              <a:lnSpc>
                <a:spcPct val="100000"/>
              </a:lnSpc>
              <a:spcBef>
                <a:spcPts val="0"/>
              </a:spcBef>
            </a:pPr>
            <a:r>
              <a:rPr lang="id-ID" sz="1600" b="1" dirty="0">
                <a:solidFill>
                  <a:schemeClr val="bg1"/>
                </a:solidFill>
              </a:rPr>
              <a:t>Universitas Pendidikan Indonesia</a:t>
            </a:r>
            <a:endParaRPr lang="en-US" sz="1600" b="1" dirty="0">
              <a:solidFill>
                <a:schemeClr val="bg1"/>
              </a:solidFill>
            </a:endParaRPr>
          </a:p>
        </p:txBody>
      </p:sp>
      <p:sp>
        <p:nvSpPr>
          <p:cNvPr id="7" name="Title 4"/>
          <p:cNvSpPr txBox="1">
            <a:spLocks/>
          </p:cNvSpPr>
          <p:nvPr/>
        </p:nvSpPr>
        <p:spPr>
          <a:xfrm>
            <a:off x="1524000" y="1883441"/>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i-FI" sz="1600" dirty="0">
                <a:solidFill>
                  <a:schemeClr val="bg1"/>
                </a:solidFill>
                <a:latin typeface="+mn-lt"/>
                <a:cs typeface="Times New Roman" panose="02020603050405020304" pitchFamily="18" charset="0"/>
              </a:rPr>
              <a:t>No. Abstract: ABS-ICOLLITE-23203</a:t>
            </a:r>
            <a:endParaRPr lang="en-US" sz="1600" dirty="0">
              <a:solidFill>
                <a:schemeClr val="bg1"/>
              </a:solidFill>
              <a:latin typeface="+mn-lt"/>
              <a:cs typeface="Times New Roman" panose="02020603050405020304" pitchFamily="18" charset="0"/>
            </a:endParaRPr>
          </a:p>
        </p:txBody>
      </p:sp>
    </p:spTree>
    <p:extLst>
      <p:ext uri="{BB962C8B-B14F-4D97-AF65-F5344CB8AC3E}">
        <p14:creationId xmlns:p14="http://schemas.microsoft.com/office/powerpoint/2010/main" val="346991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REFERENCES</a:t>
            </a:r>
          </a:p>
        </p:txBody>
      </p:sp>
      <p:sp>
        <p:nvSpPr>
          <p:cNvPr id="5" name="Content Placeholder 4"/>
          <p:cNvSpPr>
            <a:spLocks noGrp="1"/>
          </p:cNvSpPr>
          <p:nvPr>
            <p:ph idx="1"/>
          </p:nvPr>
        </p:nvSpPr>
        <p:spPr>
          <a:xfrm>
            <a:off x="579582" y="1376651"/>
            <a:ext cx="10515600" cy="4952229"/>
          </a:xfrm>
        </p:spPr>
        <p:txBody>
          <a:bodyPr>
            <a:normAutofit lnSpcReduction="10000"/>
          </a:bodyPr>
          <a:lstStyle/>
          <a:p>
            <a:pPr marL="0" indent="0">
              <a:lnSpc>
                <a:spcPct val="110000"/>
              </a:lnSpc>
              <a:spcBef>
                <a:spcPts val="600"/>
              </a:spcBef>
              <a:buNone/>
            </a:pPr>
            <a:r>
              <a:rPr lang="en-US" sz="1000" dirty="0">
                <a:solidFill>
                  <a:schemeClr val="bg1"/>
                </a:solidFill>
              </a:rPr>
              <a:t>Abidin, Y. (2015). </a:t>
            </a:r>
            <a:r>
              <a:rPr lang="en-US" sz="1000" dirty="0" err="1">
                <a:solidFill>
                  <a:schemeClr val="bg1"/>
                </a:solidFill>
              </a:rPr>
              <a:t>Pembelajaran</a:t>
            </a:r>
            <a:r>
              <a:rPr lang="en-US" sz="1000" dirty="0">
                <a:solidFill>
                  <a:schemeClr val="bg1"/>
                </a:solidFill>
              </a:rPr>
              <a:t> </a:t>
            </a:r>
            <a:r>
              <a:rPr lang="en-US" sz="1000" dirty="0" err="1">
                <a:solidFill>
                  <a:schemeClr val="bg1"/>
                </a:solidFill>
              </a:rPr>
              <a:t>bahasa</a:t>
            </a:r>
            <a:r>
              <a:rPr lang="en-US" sz="1000" dirty="0">
                <a:solidFill>
                  <a:schemeClr val="bg1"/>
                </a:solidFill>
              </a:rPr>
              <a:t> </a:t>
            </a:r>
            <a:r>
              <a:rPr lang="en-US" sz="1000" dirty="0" err="1">
                <a:solidFill>
                  <a:schemeClr val="bg1"/>
                </a:solidFill>
              </a:rPr>
              <a:t>berbasis</a:t>
            </a:r>
            <a:r>
              <a:rPr lang="en-US" sz="1000" dirty="0">
                <a:solidFill>
                  <a:schemeClr val="bg1"/>
                </a:solidFill>
              </a:rPr>
              <a:t> </a:t>
            </a:r>
            <a:r>
              <a:rPr lang="en-US" sz="1000" dirty="0" err="1">
                <a:solidFill>
                  <a:schemeClr val="bg1"/>
                </a:solidFill>
              </a:rPr>
              <a:t>pendidikan</a:t>
            </a:r>
            <a:r>
              <a:rPr lang="en-US" sz="1000" dirty="0">
                <a:solidFill>
                  <a:schemeClr val="bg1"/>
                </a:solidFill>
              </a:rPr>
              <a:t> </a:t>
            </a:r>
            <a:r>
              <a:rPr lang="en-US" sz="1000" dirty="0" err="1">
                <a:solidFill>
                  <a:schemeClr val="bg1"/>
                </a:solidFill>
              </a:rPr>
              <a:t>karakter</a:t>
            </a:r>
            <a:r>
              <a:rPr lang="en-US" sz="1000" dirty="0">
                <a:solidFill>
                  <a:schemeClr val="bg1"/>
                </a:solidFill>
              </a:rPr>
              <a:t>. PT. </a:t>
            </a:r>
            <a:r>
              <a:rPr lang="en-US" sz="1000" dirty="0" err="1">
                <a:solidFill>
                  <a:schemeClr val="bg1"/>
                </a:solidFill>
              </a:rPr>
              <a:t>Refika</a:t>
            </a:r>
            <a:r>
              <a:rPr lang="en-US" sz="1000" dirty="0">
                <a:solidFill>
                  <a:schemeClr val="bg1"/>
                </a:solidFill>
              </a:rPr>
              <a:t> </a:t>
            </a:r>
            <a:r>
              <a:rPr lang="en-US" sz="1000" dirty="0" err="1">
                <a:solidFill>
                  <a:schemeClr val="bg1"/>
                </a:solidFill>
              </a:rPr>
              <a:t>Karya</a:t>
            </a:r>
            <a:r>
              <a:rPr lang="en-US" sz="1000" dirty="0">
                <a:solidFill>
                  <a:schemeClr val="bg1"/>
                </a:solidFill>
              </a:rPr>
              <a:t> </a:t>
            </a:r>
            <a:r>
              <a:rPr lang="en-US" sz="1000" dirty="0" err="1">
                <a:solidFill>
                  <a:schemeClr val="bg1"/>
                </a:solidFill>
              </a:rPr>
              <a:t>Aditama</a:t>
            </a:r>
            <a:r>
              <a:rPr lang="en-US" sz="1000" dirty="0">
                <a:solidFill>
                  <a:schemeClr val="bg1"/>
                </a:solidFill>
              </a:rPr>
              <a:t>.</a:t>
            </a:r>
          </a:p>
          <a:p>
            <a:pPr marL="0" indent="0">
              <a:lnSpc>
                <a:spcPct val="110000"/>
              </a:lnSpc>
              <a:spcBef>
                <a:spcPts val="600"/>
              </a:spcBef>
              <a:buNone/>
            </a:pPr>
            <a:r>
              <a:rPr lang="en-US" sz="1000" dirty="0">
                <a:solidFill>
                  <a:schemeClr val="bg1"/>
                </a:solidFill>
              </a:rPr>
              <a:t>Abidin, Y. (2016). </a:t>
            </a:r>
            <a:r>
              <a:rPr lang="en-US" sz="1000" dirty="0" err="1">
                <a:solidFill>
                  <a:schemeClr val="bg1"/>
                </a:solidFill>
              </a:rPr>
              <a:t>Revitalisasi</a:t>
            </a:r>
            <a:r>
              <a:rPr lang="en-US" sz="1000" dirty="0">
                <a:solidFill>
                  <a:schemeClr val="bg1"/>
                </a:solidFill>
              </a:rPr>
              <a:t> </a:t>
            </a:r>
            <a:r>
              <a:rPr lang="en-US" sz="1000" dirty="0" err="1">
                <a:solidFill>
                  <a:schemeClr val="bg1"/>
                </a:solidFill>
              </a:rPr>
              <a:t>penilaian</a:t>
            </a:r>
            <a:r>
              <a:rPr lang="en-US" sz="1000" dirty="0">
                <a:solidFill>
                  <a:schemeClr val="bg1"/>
                </a:solidFill>
              </a:rPr>
              <a:t> </a:t>
            </a:r>
            <a:r>
              <a:rPr lang="en-US" sz="1000" dirty="0" err="1">
                <a:solidFill>
                  <a:schemeClr val="bg1"/>
                </a:solidFill>
              </a:rPr>
              <a:t>pembelajaran</a:t>
            </a:r>
            <a:r>
              <a:rPr lang="en-US" sz="1000" dirty="0">
                <a:solidFill>
                  <a:schemeClr val="bg1"/>
                </a:solidFill>
              </a:rPr>
              <a:t> : </a:t>
            </a:r>
            <a:r>
              <a:rPr lang="en-US" sz="1000" dirty="0" err="1">
                <a:solidFill>
                  <a:schemeClr val="bg1"/>
                </a:solidFill>
              </a:rPr>
              <a:t>dalam</a:t>
            </a:r>
            <a:r>
              <a:rPr lang="en-US" sz="1000" dirty="0">
                <a:solidFill>
                  <a:schemeClr val="bg1"/>
                </a:solidFill>
              </a:rPr>
              <a:t> </a:t>
            </a:r>
            <a:r>
              <a:rPr lang="en-US" sz="1000" dirty="0" err="1">
                <a:solidFill>
                  <a:schemeClr val="bg1"/>
                </a:solidFill>
              </a:rPr>
              <a:t>konteks</a:t>
            </a:r>
            <a:r>
              <a:rPr lang="en-US" sz="1000" dirty="0">
                <a:solidFill>
                  <a:schemeClr val="bg1"/>
                </a:solidFill>
              </a:rPr>
              <a:t> </a:t>
            </a:r>
            <a:r>
              <a:rPr lang="en-US" sz="1000" dirty="0" err="1">
                <a:solidFill>
                  <a:schemeClr val="bg1"/>
                </a:solidFill>
              </a:rPr>
              <a:t>pendidikan</a:t>
            </a:r>
            <a:r>
              <a:rPr lang="en-US" sz="1000" dirty="0">
                <a:solidFill>
                  <a:schemeClr val="bg1"/>
                </a:solidFill>
              </a:rPr>
              <a:t> multiliterasi </a:t>
            </a:r>
            <a:r>
              <a:rPr lang="en-US" sz="1000" dirty="0" err="1">
                <a:solidFill>
                  <a:schemeClr val="bg1"/>
                </a:solidFill>
              </a:rPr>
              <a:t>abad</a:t>
            </a:r>
            <a:r>
              <a:rPr lang="en-US" sz="1000" dirty="0">
                <a:solidFill>
                  <a:schemeClr val="bg1"/>
                </a:solidFill>
              </a:rPr>
              <a:t> ke-21. PT </a:t>
            </a:r>
            <a:r>
              <a:rPr lang="en-US" sz="1000" dirty="0" err="1">
                <a:solidFill>
                  <a:schemeClr val="bg1"/>
                </a:solidFill>
              </a:rPr>
              <a:t>Refika</a:t>
            </a:r>
            <a:r>
              <a:rPr lang="en-US" sz="1000" dirty="0">
                <a:solidFill>
                  <a:schemeClr val="bg1"/>
                </a:solidFill>
              </a:rPr>
              <a:t> </a:t>
            </a:r>
            <a:r>
              <a:rPr lang="en-US" sz="1000" dirty="0" err="1">
                <a:solidFill>
                  <a:schemeClr val="bg1"/>
                </a:solidFill>
              </a:rPr>
              <a:t>Aditama</a:t>
            </a:r>
            <a:r>
              <a:rPr lang="en-US" sz="1000" dirty="0">
                <a:solidFill>
                  <a:schemeClr val="bg1"/>
                </a:solidFill>
              </a:rPr>
              <a:t>.</a:t>
            </a:r>
          </a:p>
          <a:p>
            <a:pPr marL="0" indent="0">
              <a:lnSpc>
                <a:spcPct val="110000"/>
              </a:lnSpc>
              <a:spcBef>
                <a:spcPts val="600"/>
              </a:spcBef>
              <a:buNone/>
            </a:pPr>
            <a:r>
              <a:rPr lang="en-US" sz="1000" dirty="0" err="1">
                <a:solidFill>
                  <a:schemeClr val="bg1"/>
                </a:solidFill>
              </a:rPr>
              <a:t>Akhadiah</a:t>
            </a:r>
            <a:r>
              <a:rPr lang="en-US" sz="1000" dirty="0">
                <a:solidFill>
                  <a:schemeClr val="bg1"/>
                </a:solidFill>
              </a:rPr>
              <a:t>, S. (1999). </a:t>
            </a:r>
            <a:r>
              <a:rPr lang="en-US" sz="1000" dirty="0" err="1">
                <a:solidFill>
                  <a:schemeClr val="bg1"/>
                </a:solidFill>
              </a:rPr>
              <a:t>Pembinaan</a:t>
            </a:r>
            <a:r>
              <a:rPr lang="en-US" sz="1000" dirty="0">
                <a:solidFill>
                  <a:schemeClr val="bg1"/>
                </a:solidFill>
              </a:rPr>
              <a:t> </a:t>
            </a:r>
            <a:r>
              <a:rPr lang="en-US" sz="1000" dirty="0" err="1">
                <a:solidFill>
                  <a:schemeClr val="bg1"/>
                </a:solidFill>
              </a:rPr>
              <a:t>Kemampuan</a:t>
            </a:r>
            <a:r>
              <a:rPr lang="en-US" sz="1000" dirty="0">
                <a:solidFill>
                  <a:schemeClr val="bg1"/>
                </a:solidFill>
              </a:rPr>
              <a:t> </a:t>
            </a:r>
            <a:r>
              <a:rPr lang="en-US" sz="1000" dirty="0" err="1">
                <a:solidFill>
                  <a:schemeClr val="bg1"/>
                </a:solidFill>
              </a:rPr>
              <a:t>Menulis</a:t>
            </a:r>
            <a:r>
              <a:rPr lang="en-US" sz="1000" dirty="0">
                <a:solidFill>
                  <a:schemeClr val="bg1"/>
                </a:solidFill>
              </a:rPr>
              <a:t> Bahasa Indonesia. </a:t>
            </a:r>
            <a:r>
              <a:rPr lang="en-US" sz="1000" dirty="0" err="1">
                <a:solidFill>
                  <a:schemeClr val="bg1"/>
                </a:solidFill>
              </a:rPr>
              <a:t>Erlangga</a:t>
            </a:r>
            <a:r>
              <a:rPr lang="en-US" sz="1000" dirty="0">
                <a:solidFill>
                  <a:schemeClr val="bg1"/>
                </a:solidFill>
              </a:rPr>
              <a:t>.</a:t>
            </a:r>
          </a:p>
          <a:p>
            <a:pPr marL="0" indent="0">
              <a:lnSpc>
                <a:spcPct val="110000"/>
              </a:lnSpc>
              <a:spcBef>
                <a:spcPts val="600"/>
              </a:spcBef>
              <a:buNone/>
            </a:pPr>
            <a:r>
              <a:rPr lang="en-US" sz="1000" dirty="0">
                <a:solidFill>
                  <a:schemeClr val="bg1"/>
                </a:solidFill>
              </a:rPr>
              <a:t>Ali, H. I. H. (2015). Toward differentiated assessment in a public college in Oman. English Language Teaching, 8(12), 27–36.</a:t>
            </a:r>
          </a:p>
          <a:p>
            <a:pPr marL="0" indent="0">
              <a:lnSpc>
                <a:spcPct val="110000"/>
              </a:lnSpc>
              <a:spcBef>
                <a:spcPts val="600"/>
              </a:spcBef>
              <a:buNone/>
            </a:pPr>
            <a:r>
              <a:rPr lang="en-US" sz="1000" dirty="0">
                <a:solidFill>
                  <a:schemeClr val="bg1"/>
                </a:solidFill>
              </a:rPr>
              <a:t>Blaz, D. (2008). Differentiated assessment for middle and high school classrooms. Eye on Education.</a:t>
            </a:r>
          </a:p>
          <a:p>
            <a:pPr marL="0" indent="0">
              <a:lnSpc>
                <a:spcPct val="110000"/>
              </a:lnSpc>
              <a:spcBef>
                <a:spcPts val="600"/>
              </a:spcBef>
              <a:buNone/>
            </a:pPr>
            <a:r>
              <a:rPr lang="en-US" sz="1000" dirty="0">
                <a:solidFill>
                  <a:schemeClr val="bg1"/>
                </a:solidFill>
              </a:rPr>
              <a:t>Chapman, C., &amp; King, R. (2012). Differentiated assessment strategies: One tool doesn’t fit all (</a:t>
            </a:r>
            <a:r>
              <a:rPr lang="en-US" sz="1000" dirty="0" err="1">
                <a:solidFill>
                  <a:schemeClr val="bg1"/>
                </a:solidFill>
              </a:rPr>
              <a:t>hal</a:t>
            </a:r>
            <a:r>
              <a:rPr lang="en-US" sz="1000" dirty="0">
                <a:solidFill>
                  <a:schemeClr val="bg1"/>
                </a:solidFill>
              </a:rPr>
              <a:t>. 199).</a:t>
            </a:r>
          </a:p>
          <a:p>
            <a:pPr marL="0" indent="0">
              <a:lnSpc>
                <a:spcPct val="110000"/>
              </a:lnSpc>
              <a:spcBef>
                <a:spcPts val="600"/>
              </a:spcBef>
              <a:buNone/>
            </a:pPr>
            <a:r>
              <a:rPr lang="en-US" sz="1000" dirty="0" err="1">
                <a:solidFill>
                  <a:schemeClr val="bg1"/>
                </a:solidFill>
              </a:rPr>
              <a:t>Purba</a:t>
            </a:r>
            <a:r>
              <a:rPr lang="en-US" sz="1000" dirty="0">
                <a:solidFill>
                  <a:schemeClr val="bg1"/>
                </a:solidFill>
              </a:rPr>
              <a:t>, M., </a:t>
            </a:r>
            <a:r>
              <a:rPr lang="en-US" sz="1000" dirty="0" err="1">
                <a:solidFill>
                  <a:schemeClr val="bg1"/>
                </a:solidFill>
              </a:rPr>
              <a:t>Purnamasari</a:t>
            </a:r>
            <a:r>
              <a:rPr lang="en-US" sz="1000" dirty="0">
                <a:solidFill>
                  <a:schemeClr val="bg1"/>
                </a:solidFill>
              </a:rPr>
              <a:t>, N., </a:t>
            </a:r>
            <a:r>
              <a:rPr lang="en-US" sz="1000" dirty="0" err="1">
                <a:solidFill>
                  <a:schemeClr val="bg1"/>
                </a:solidFill>
              </a:rPr>
              <a:t>Soetantyo</a:t>
            </a:r>
            <a:r>
              <a:rPr lang="en-US" sz="1000" dirty="0">
                <a:solidFill>
                  <a:schemeClr val="bg1"/>
                </a:solidFill>
              </a:rPr>
              <a:t> S., </a:t>
            </a:r>
            <a:r>
              <a:rPr lang="en-US" sz="1000" dirty="0" err="1">
                <a:solidFill>
                  <a:schemeClr val="bg1"/>
                </a:solidFill>
              </a:rPr>
              <a:t>Suwarma</a:t>
            </a:r>
            <a:r>
              <a:rPr lang="en-US" sz="1000" dirty="0">
                <a:solidFill>
                  <a:schemeClr val="bg1"/>
                </a:solidFill>
              </a:rPr>
              <a:t>, I.R., </a:t>
            </a:r>
            <a:r>
              <a:rPr lang="en-US" sz="1000" dirty="0" err="1">
                <a:solidFill>
                  <a:schemeClr val="bg1"/>
                </a:solidFill>
              </a:rPr>
              <a:t>Susanti</a:t>
            </a:r>
            <a:r>
              <a:rPr lang="en-US" sz="1000" dirty="0">
                <a:solidFill>
                  <a:schemeClr val="bg1"/>
                </a:solidFill>
              </a:rPr>
              <a:t>, E.I (2021). </a:t>
            </a:r>
            <a:r>
              <a:rPr lang="en-US" sz="1000" dirty="0" err="1">
                <a:solidFill>
                  <a:schemeClr val="bg1"/>
                </a:solidFill>
              </a:rPr>
              <a:t>Naskah</a:t>
            </a:r>
            <a:r>
              <a:rPr lang="en-US" sz="1000" dirty="0">
                <a:solidFill>
                  <a:schemeClr val="bg1"/>
                </a:solidFill>
              </a:rPr>
              <a:t> </a:t>
            </a:r>
            <a:r>
              <a:rPr lang="en-US" sz="1000" dirty="0" err="1">
                <a:solidFill>
                  <a:schemeClr val="bg1"/>
                </a:solidFill>
              </a:rPr>
              <a:t>Akademik</a:t>
            </a:r>
            <a:r>
              <a:rPr lang="en-US" sz="1000" dirty="0">
                <a:solidFill>
                  <a:schemeClr val="bg1"/>
                </a:solidFill>
              </a:rPr>
              <a:t> </a:t>
            </a:r>
            <a:r>
              <a:rPr lang="en-US" sz="1000" dirty="0" err="1">
                <a:solidFill>
                  <a:schemeClr val="bg1"/>
                </a:solidFill>
              </a:rPr>
              <a:t>Prinsip</a:t>
            </a:r>
            <a:r>
              <a:rPr lang="en-US" sz="1000" dirty="0">
                <a:solidFill>
                  <a:schemeClr val="bg1"/>
                </a:solidFill>
              </a:rPr>
              <a:t> </a:t>
            </a:r>
            <a:r>
              <a:rPr lang="en-US" sz="1000" dirty="0" err="1">
                <a:solidFill>
                  <a:schemeClr val="bg1"/>
                </a:solidFill>
              </a:rPr>
              <a:t>Pengembangan</a:t>
            </a:r>
            <a:r>
              <a:rPr lang="en-US" sz="1000" dirty="0">
                <a:solidFill>
                  <a:schemeClr val="bg1"/>
                </a:solidFill>
              </a:rPr>
              <a:t> </a:t>
            </a:r>
            <a:r>
              <a:rPr lang="en-US" sz="1000" dirty="0" err="1">
                <a:solidFill>
                  <a:schemeClr val="bg1"/>
                </a:solidFill>
              </a:rPr>
              <a:t>Pembelajaran</a:t>
            </a:r>
            <a:r>
              <a:rPr lang="en-US" sz="1000" dirty="0">
                <a:solidFill>
                  <a:schemeClr val="bg1"/>
                </a:solidFill>
              </a:rPr>
              <a:t> Berdiferensiasi (Differentiated Instruction) pada </a:t>
            </a:r>
            <a:r>
              <a:rPr lang="en-US" sz="1000" dirty="0" err="1">
                <a:solidFill>
                  <a:schemeClr val="bg1"/>
                </a:solidFill>
              </a:rPr>
              <a:t>Kurikulum</a:t>
            </a:r>
            <a:r>
              <a:rPr lang="en-US" sz="1000" dirty="0">
                <a:solidFill>
                  <a:schemeClr val="bg1"/>
                </a:solidFill>
              </a:rPr>
              <a:t> </a:t>
            </a:r>
            <a:r>
              <a:rPr lang="en-US" sz="1000" dirty="0" err="1">
                <a:solidFill>
                  <a:schemeClr val="bg1"/>
                </a:solidFill>
              </a:rPr>
              <a:t>Fleksibel</a:t>
            </a:r>
            <a:r>
              <a:rPr lang="en-US" sz="1000" dirty="0">
                <a:solidFill>
                  <a:schemeClr val="bg1"/>
                </a:solidFill>
              </a:rPr>
              <a:t> </a:t>
            </a:r>
            <a:r>
              <a:rPr lang="en-US" sz="1000" dirty="0" err="1">
                <a:solidFill>
                  <a:schemeClr val="bg1"/>
                </a:solidFill>
              </a:rPr>
              <a:t>sebagai</a:t>
            </a:r>
            <a:r>
              <a:rPr lang="en-US" sz="1000" dirty="0">
                <a:solidFill>
                  <a:schemeClr val="bg1"/>
                </a:solidFill>
              </a:rPr>
              <a:t> </a:t>
            </a:r>
            <a:r>
              <a:rPr lang="en-US" sz="1000" dirty="0" err="1">
                <a:solidFill>
                  <a:schemeClr val="bg1"/>
                </a:solidFill>
              </a:rPr>
              <a:t>Wujud</a:t>
            </a:r>
            <a:r>
              <a:rPr lang="en-US" sz="1000" dirty="0">
                <a:solidFill>
                  <a:schemeClr val="bg1"/>
                </a:solidFill>
              </a:rPr>
              <a:t> Merdeka </a:t>
            </a:r>
            <a:r>
              <a:rPr lang="en-US" sz="1000" dirty="0" err="1">
                <a:solidFill>
                  <a:schemeClr val="bg1"/>
                </a:solidFill>
              </a:rPr>
              <a:t>Belajar</a:t>
            </a:r>
            <a:r>
              <a:rPr lang="en-US" sz="1000" dirty="0">
                <a:solidFill>
                  <a:schemeClr val="bg1"/>
                </a:solidFill>
              </a:rPr>
              <a:t>. Jakarta: Pusat </a:t>
            </a:r>
            <a:r>
              <a:rPr lang="en-US" sz="1000" dirty="0" err="1">
                <a:solidFill>
                  <a:schemeClr val="bg1"/>
                </a:solidFill>
              </a:rPr>
              <a:t>Kurikulum</a:t>
            </a:r>
            <a:r>
              <a:rPr lang="en-US" sz="1000" dirty="0">
                <a:solidFill>
                  <a:schemeClr val="bg1"/>
                </a:solidFill>
              </a:rPr>
              <a:t> dan </a:t>
            </a:r>
            <a:r>
              <a:rPr lang="en-US" sz="1000" dirty="0" err="1">
                <a:solidFill>
                  <a:schemeClr val="bg1"/>
                </a:solidFill>
              </a:rPr>
              <a:t>Pembelajaran</a:t>
            </a:r>
            <a:r>
              <a:rPr lang="en-US" sz="1000" dirty="0">
                <a:solidFill>
                  <a:schemeClr val="bg1"/>
                </a:solidFill>
              </a:rPr>
              <a:t>, Badan </a:t>
            </a:r>
            <a:r>
              <a:rPr lang="en-US" sz="1000" dirty="0" err="1">
                <a:solidFill>
                  <a:schemeClr val="bg1"/>
                </a:solidFill>
              </a:rPr>
              <a:t>Standar</a:t>
            </a:r>
            <a:r>
              <a:rPr lang="en-US" sz="1000" dirty="0">
                <a:solidFill>
                  <a:schemeClr val="bg1"/>
                </a:solidFill>
              </a:rPr>
              <a:t>, </a:t>
            </a:r>
            <a:r>
              <a:rPr lang="en-US" sz="1000" dirty="0" err="1">
                <a:solidFill>
                  <a:schemeClr val="bg1"/>
                </a:solidFill>
              </a:rPr>
              <a:t>Kurikulum</a:t>
            </a:r>
            <a:r>
              <a:rPr lang="en-US" sz="1000" dirty="0">
                <a:solidFill>
                  <a:schemeClr val="bg1"/>
                </a:solidFill>
              </a:rPr>
              <a:t>, dan Asesmen Pendidikan, Kementerian Pendidikan, </a:t>
            </a:r>
            <a:r>
              <a:rPr lang="en-US" sz="1000" dirty="0" err="1">
                <a:solidFill>
                  <a:schemeClr val="bg1"/>
                </a:solidFill>
              </a:rPr>
              <a:t>Kebudayaan</a:t>
            </a:r>
            <a:r>
              <a:rPr lang="en-US" sz="1000" dirty="0">
                <a:solidFill>
                  <a:schemeClr val="bg1"/>
                </a:solidFill>
              </a:rPr>
              <a:t>, </a:t>
            </a:r>
            <a:r>
              <a:rPr lang="en-US" sz="1000" dirty="0" err="1">
                <a:solidFill>
                  <a:schemeClr val="bg1"/>
                </a:solidFill>
              </a:rPr>
              <a:t>Riset</a:t>
            </a:r>
            <a:r>
              <a:rPr lang="en-US" sz="1000" dirty="0">
                <a:solidFill>
                  <a:schemeClr val="bg1"/>
                </a:solidFill>
              </a:rPr>
              <a:t>, dan </a:t>
            </a:r>
            <a:r>
              <a:rPr lang="en-US" sz="1000" dirty="0" err="1">
                <a:solidFill>
                  <a:schemeClr val="bg1"/>
                </a:solidFill>
              </a:rPr>
              <a:t>Teknologi</a:t>
            </a:r>
            <a:r>
              <a:rPr lang="en-US" sz="1000" dirty="0">
                <a:solidFill>
                  <a:schemeClr val="bg1"/>
                </a:solidFill>
              </a:rPr>
              <a:t>, </a:t>
            </a:r>
            <a:r>
              <a:rPr lang="en-US" sz="1000" dirty="0" err="1">
                <a:solidFill>
                  <a:schemeClr val="bg1"/>
                </a:solidFill>
              </a:rPr>
              <a:t>Republik</a:t>
            </a:r>
            <a:r>
              <a:rPr lang="en-US" sz="1000" dirty="0">
                <a:solidFill>
                  <a:schemeClr val="bg1"/>
                </a:solidFill>
              </a:rPr>
              <a:t> Indonesia.</a:t>
            </a:r>
          </a:p>
          <a:p>
            <a:pPr marL="0" indent="0">
              <a:lnSpc>
                <a:spcPct val="110000"/>
              </a:lnSpc>
              <a:spcBef>
                <a:spcPts val="600"/>
              </a:spcBef>
              <a:buNone/>
            </a:pPr>
            <a:r>
              <a:rPr lang="en-US" sz="1000" dirty="0">
                <a:solidFill>
                  <a:schemeClr val="bg1"/>
                </a:solidFill>
              </a:rPr>
              <a:t>Dalman, H. (2018). </a:t>
            </a:r>
            <a:r>
              <a:rPr lang="en-US" sz="1000" dirty="0" err="1">
                <a:solidFill>
                  <a:schemeClr val="bg1"/>
                </a:solidFill>
              </a:rPr>
              <a:t>Keterampilan</a:t>
            </a:r>
            <a:r>
              <a:rPr lang="en-US" sz="1000" dirty="0">
                <a:solidFill>
                  <a:schemeClr val="bg1"/>
                </a:solidFill>
              </a:rPr>
              <a:t> </a:t>
            </a:r>
            <a:r>
              <a:rPr lang="en-US" sz="1000" dirty="0" err="1">
                <a:solidFill>
                  <a:schemeClr val="bg1"/>
                </a:solidFill>
              </a:rPr>
              <a:t>Menulis</a:t>
            </a:r>
            <a:r>
              <a:rPr lang="en-US" sz="1000" dirty="0">
                <a:solidFill>
                  <a:schemeClr val="bg1"/>
                </a:solidFill>
              </a:rPr>
              <a:t>. PT </a:t>
            </a:r>
            <a:r>
              <a:rPr lang="en-US" sz="1000" dirty="0" err="1">
                <a:solidFill>
                  <a:schemeClr val="bg1"/>
                </a:solidFill>
              </a:rPr>
              <a:t>Rajagrafindo</a:t>
            </a:r>
            <a:r>
              <a:rPr lang="en-US" sz="1000" dirty="0">
                <a:solidFill>
                  <a:schemeClr val="bg1"/>
                </a:solidFill>
              </a:rPr>
              <a:t> </a:t>
            </a:r>
            <a:r>
              <a:rPr lang="en-US" sz="1000" dirty="0" err="1">
                <a:solidFill>
                  <a:schemeClr val="bg1"/>
                </a:solidFill>
              </a:rPr>
              <a:t>Persada</a:t>
            </a:r>
            <a:r>
              <a:rPr lang="en-US" sz="1000" dirty="0">
                <a:solidFill>
                  <a:schemeClr val="bg1"/>
                </a:solidFill>
              </a:rPr>
              <a:t>.</a:t>
            </a:r>
          </a:p>
          <a:p>
            <a:pPr marL="0" indent="0">
              <a:lnSpc>
                <a:spcPct val="110000"/>
              </a:lnSpc>
              <a:spcBef>
                <a:spcPts val="600"/>
              </a:spcBef>
              <a:buNone/>
            </a:pPr>
            <a:r>
              <a:rPr lang="en-US" sz="1000" dirty="0">
                <a:solidFill>
                  <a:schemeClr val="bg1"/>
                </a:solidFill>
              </a:rPr>
              <a:t>Gardner, J. R. (2013). Assessment and learning. SAGE Publications Ltd.</a:t>
            </a:r>
          </a:p>
          <a:p>
            <a:pPr marL="0" indent="0">
              <a:lnSpc>
                <a:spcPct val="110000"/>
              </a:lnSpc>
              <a:spcBef>
                <a:spcPts val="600"/>
              </a:spcBef>
              <a:buNone/>
            </a:pPr>
            <a:r>
              <a:rPr lang="en-US" sz="1000" dirty="0" err="1">
                <a:solidFill>
                  <a:schemeClr val="bg1"/>
                </a:solidFill>
              </a:rPr>
              <a:t>Hertberg</a:t>
            </a:r>
            <a:r>
              <a:rPr lang="en-US" sz="1000" dirty="0">
                <a:solidFill>
                  <a:schemeClr val="bg1"/>
                </a:solidFill>
              </a:rPr>
              <a:t>-Davis, H. (2009). Myth 7: Differentiation in the regular classroom is equivalent to gifted programs and is sufficient. Gifted Child Quarterly, 53(4), 251–253. https://doi.org/10.1177/0016986209346927</a:t>
            </a:r>
          </a:p>
          <a:p>
            <a:pPr marL="0" indent="0">
              <a:lnSpc>
                <a:spcPct val="110000"/>
              </a:lnSpc>
              <a:spcBef>
                <a:spcPts val="600"/>
              </a:spcBef>
              <a:buNone/>
            </a:pPr>
            <a:r>
              <a:rPr lang="en-US" sz="1000" dirty="0" err="1">
                <a:solidFill>
                  <a:schemeClr val="bg1"/>
                </a:solidFill>
              </a:rPr>
              <a:t>Kemdikbudristek</a:t>
            </a:r>
            <a:r>
              <a:rPr lang="en-US" sz="1000" dirty="0">
                <a:solidFill>
                  <a:schemeClr val="bg1"/>
                </a:solidFill>
              </a:rPr>
              <a:t>. (2021). Panduan </a:t>
            </a:r>
            <a:r>
              <a:rPr lang="en-US" sz="1000" dirty="0" err="1">
                <a:solidFill>
                  <a:schemeClr val="bg1"/>
                </a:solidFill>
              </a:rPr>
              <a:t>pembelajaran</a:t>
            </a:r>
            <a:r>
              <a:rPr lang="en-US" sz="1000" dirty="0">
                <a:solidFill>
                  <a:schemeClr val="bg1"/>
                </a:solidFill>
              </a:rPr>
              <a:t> dan asesmen </a:t>
            </a:r>
            <a:r>
              <a:rPr lang="en-US" sz="1000" dirty="0" err="1">
                <a:solidFill>
                  <a:schemeClr val="bg1"/>
                </a:solidFill>
              </a:rPr>
              <a:t>jenjang</a:t>
            </a:r>
            <a:r>
              <a:rPr lang="en-US" sz="1000" dirty="0">
                <a:solidFill>
                  <a:schemeClr val="bg1"/>
                </a:solidFill>
              </a:rPr>
              <a:t> </a:t>
            </a:r>
            <a:r>
              <a:rPr lang="en-US" sz="1000" dirty="0" err="1">
                <a:solidFill>
                  <a:schemeClr val="bg1"/>
                </a:solidFill>
              </a:rPr>
              <a:t>pendidikan</a:t>
            </a:r>
            <a:r>
              <a:rPr lang="en-US" sz="1000" dirty="0">
                <a:solidFill>
                  <a:schemeClr val="bg1"/>
                </a:solidFill>
              </a:rPr>
              <a:t> </a:t>
            </a:r>
            <a:r>
              <a:rPr lang="en-US" sz="1000" dirty="0" err="1">
                <a:solidFill>
                  <a:schemeClr val="bg1"/>
                </a:solidFill>
              </a:rPr>
              <a:t>dasar</a:t>
            </a:r>
            <a:r>
              <a:rPr lang="en-US" sz="1000" dirty="0">
                <a:solidFill>
                  <a:schemeClr val="bg1"/>
                </a:solidFill>
              </a:rPr>
              <a:t> dan </a:t>
            </a:r>
            <a:r>
              <a:rPr lang="en-US" sz="1000" dirty="0" err="1">
                <a:solidFill>
                  <a:schemeClr val="bg1"/>
                </a:solidFill>
              </a:rPr>
              <a:t>menengah</a:t>
            </a:r>
            <a:r>
              <a:rPr lang="en-US" sz="1000" dirty="0">
                <a:solidFill>
                  <a:schemeClr val="bg1"/>
                </a:solidFill>
              </a:rPr>
              <a:t> (SD/MI, SMP/MTs, SMA/SMK/MA). Kementerian Pendidikan, </a:t>
            </a:r>
            <a:r>
              <a:rPr lang="en-US" sz="1000" dirty="0" err="1">
                <a:solidFill>
                  <a:schemeClr val="bg1"/>
                </a:solidFill>
              </a:rPr>
              <a:t>Kebudayaan</a:t>
            </a:r>
            <a:r>
              <a:rPr lang="en-US" sz="1000" dirty="0">
                <a:solidFill>
                  <a:schemeClr val="bg1"/>
                </a:solidFill>
              </a:rPr>
              <a:t>, </a:t>
            </a:r>
            <a:r>
              <a:rPr lang="en-US" sz="1000" dirty="0" err="1">
                <a:solidFill>
                  <a:schemeClr val="bg1"/>
                </a:solidFill>
              </a:rPr>
              <a:t>Riset</a:t>
            </a:r>
            <a:r>
              <a:rPr lang="en-US" sz="1000" dirty="0">
                <a:solidFill>
                  <a:schemeClr val="bg1"/>
                </a:solidFill>
              </a:rPr>
              <a:t>, dan </a:t>
            </a:r>
            <a:r>
              <a:rPr lang="en-US" sz="1000" dirty="0" err="1">
                <a:solidFill>
                  <a:schemeClr val="bg1"/>
                </a:solidFill>
              </a:rPr>
              <a:t>Teknologi</a:t>
            </a:r>
            <a:r>
              <a:rPr lang="en-US" sz="1000" dirty="0">
                <a:solidFill>
                  <a:schemeClr val="bg1"/>
                </a:solidFill>
              </a:rPr>
              <a:t>.</a:t>
            </a:r>
          </a:p>
          <a:p>
            <a:pPr marL="0" indent="0">
              <a:lnSpc>
                <a:spcPct val="110000"/>
              </a:lnSpc>
              <a:spcBef>
                <a:spcPts val="600"/>
              </a:spcBef>
              <a:buNone/>
            </a:pPr>
            <a:r>
              <a:rPr lang="en-US" sz="1000" dirty="0">
                <a:solidFill>
                  <a:schemeClr val="bg1"/>
                </a:solidFill>
              </a:rPr>
              <a:t>Moon, T. R. (2005). The Role of Assessment in Differentiation. Theory Into Practice, 44(3), 226–233. https://www.jstor.org/stable/3497002</a:t>
            </a:r>
          </a:p>
          <a:p>
            <a:pPr marL="0" indent="0">
              <a:lnSpc>
                <a:spcPct val="110000"/>
              </a:lnSpc>
              <a:spcBef>
                <a:spcPts val="600"/>
              </a:spcBef>
              <a:buNone/>
            </a:pPr>
            <a:r>
              <a:rPr lang="en-US" sz="1000" dirty="0" err="1">
                <a:solidFill>
                  <a:schemeClr val="bg1"/>
                </a:solidFill>
              </a:rPr>
              <a:t>Risko</a:t>
            </a:r>
            <a:r>
              <a:rPr lang="en-US" sz="1000" dirty="0">
                <a:solidFill>
                  <a:schemeClr val="bg1"/>
                </a:solidFill>
              </a:rPr>
              <a:t>, V. J., &amp; Walker-</a:t>
            </a:r>
            <a:r>
              <a:rPr lang="en-US" sz="1000" dirty="0" err="1">
                <a:solidFill>
                  <a:schemeClr val="bg1"/>
                </a:solidFill>
              </a:rPr>
              <a:t>Dalhouse</a:t>
            </a:r>
            <a:r>
              <a:rPr lang="en-US" sz="1000" dirty="0">
                <a:solidFill>
                  <a:schemeClr val="bg1"/>
                </a:solidFill>
              </a:rPr>
              <a:t>, D. (2010). Making the most of assessments to inform instruction. The Reading Teacher, 63(5), 420–422.</a:t>
            </a:r>
          </a:p>
          <a:p>
            <a:pPr marL="0" indent="0">
              <a:lnSpc>
                <a:spcPct val="110000"/>
              </a:lnSpc>
              <a:spcBef>
                <a:spcPts val="600"/>
              </a:spcBef>
              <a:buNone/>
            </a:pPr>
            <a:r>
              <a:rPr lang="en-US" sz="1000" dirty="0">
                <a:solidFill>
                  <a:schemeClr val="bg1"/>
                </a:solidFill>
              </a:rPr>
              <a:t>Scherer, M. (2016). On formative assessment: readings from Educational leadership. ASCD.</a:t>
            </a:r>
          </a:p>
          <a:p>
            <a:pPr marL="0" indent="0">
              <a:lnSpc>
                <a:spcPct val="110000"/>
              </a:lnSpc>
              <a:spcBef>
                <a:spcPts val="600"/>
              </a:spcBef>
              <a:buNone/>
            </a:pPr>
            <a:r>
              <a:rPr lang="en-US" sz="1000" dirty="0">
                <a:solidFill>
                  <a:schemeClr val="bg1"/>
                </a:solidFill>
              </a:rPr>
              <a:t>Tomlinson, C. A., &amp; McTighe, J. (2006). Integrating differentiated instruction &amp; understanding by design: Connecting content and kids. Association for Supervision and Curriculum Development.</a:t>
            </a:r>
          </a:p>
          <a:p>
            <a:pPr marL="0" indent="0">
              <a:lnSpc>
                <a:spcPct val="110000"/>
              </a:lnSpc>
              <a:spcBef>
                <a:spcPts val="600"/>
              </a:spcBef>
              <a:buNone/>
            </a:pPr>
            <a:r>
              <a:rPr lang="en-US" sz="1000" dirty="0">
                <a:solidFill>
                  <a:schemeClr val="bg1"/>
                </a:solidFill>
              </a:rPr>
              <a:t>Tomlinson, C. A., &amp; Moon, T. R. (2013). Assessment and Student Success in a Differentiated Classroom. In Assessment and Student </a:t>
            </a:r>
            <a:r>
              <a:rPr lang="en-US" sz="1000" dirty="0" err="1">
                <a:solidFill>
                  <a:schemeClr val="bg1"/>
                </a:solidFill>
              </a:rPr>
              <a:t>Succes</a:t>
            </a:r>
            <a:r>
              <a:rPr lang="en-US" sz="1000" dirty="0">
                <a:solidFill>
                  <a:schemeClr val="bg1"/>
                </a:solidFill>
              </a:rPr>
              <a:t> in a Differentiated Classroom. http://www.ascd.org/publications/books/108028/chapters/Differentiation@-An-Overview.aspx</a:t>
            </a:r>
          </a:p>
          <a:p>
            <a:pPr marL="0" indent="0">
              <a:lnSpc>
                <a:spcPct val="110000"/>
              </a:lnSpc>
              <a:spcBef>
                <a:spcPts val="600"/>
              </a:spcBef>
              <a:buNone/>
            </a:pPr>
            <a:r>
              <a:rPr lang="en-US" sz="1000" dirty="0">
                <a:solidFill>
                  <a:schemeClr val="bg1"/>
                </a:solidFill>
              </a:rPr>
              <a:t>Yunus, M. (2007). Model </a:t>
            </a:r>
            <a:r>
              <a:rPr lang="en-US" sz="1000" dirty="0" err="1">
                <a:solidFill>
                  <a:schemeClr val="bg1"/>
                </a:solidFill>
              </a:rPr>
              <a:t>kurikulum</a:t>
            </a:r>
            <a:r>
              <a:rPr lang="en-US" sz="1000" dirty="0">
                <a:solidFill>
                  <a:schemeClr val="bg1"/>
                </a:solidFill>
              </a:rPr>
              <a:t> dan </a:t>
            </a:r>
            <a:r>
              <a:rPr lang="en-US" sz="1000" dirty="0" err="1">
                <a:solidFill>
                  <a:schemeClr val="bg1"/>
                </a:solidFill>
              </a:rPr>
              <a:t>pembelajaran</a:t>
            </a:r>
            <a:r>
              <a:rPr lang="en-US" sz="1000" dirty="0">
                <a:solidFill>
                  <a:schemeClr val="bg1"/>
                </a:solidFill>
              </a:rPr>
              <a:t> berdiferensiasi (</a:t>
            </a:r>
            <a:r>
              <a:rPr lang="en-US" sz="1000" dirty="0" err="1">
                <a:solidFill>
                  <a:schemeClr val="bg1"/>
                </a:solidFill>
              </a:rPr>
              <a:t>Penelitian</a:t>
            </a:r>
            <a:r>
              <a:rPr lang="en-US" sz="1000" dirty="0">
                <a:solidFill>
                  <a:schemeClr val="bg1"/>
                </a:solidFill>
              </a:rPr>
              <a:t> </a:t>
            </a:r>
            <a:r>
              <a:rPr lang="en-US" sz="1000" dirty="0" err="1">
                <a:solidFill>
                  <a:schemeClr val="bg1"/>
                </a:solidFill>
              </a:rPr>
              <a:t>pengembangan</a:t>
            </a:r>
            <a:r>
              <a:rPr lang="en-US" sz="1000" dirty="0">
                <a:solidFill>
                  <a:schemeClr val="bg1"/>
                </a:solidFill>
              </a:rPr>
              <a:t> </a:t>
            </a:r>
            <a:r>
              <a:rPr lang="en-US" sz="1000" dirty="0" err="1">
                <a:solidFill>
                  <a:schemeClr val="bg1"/>
                </a:solidFill>
              </a:rPr>
              <a:t>dalam</a:t>
            </a:r>
            <a:r>
              <a:rPr lang="en-US" sz="1000" dirty="0">
                <a:solidFill>
                  <a:schemeClr val="bg1"/>
                </a:solidFill>
              </a:rPr>
              <a:t> </a:t>
            </a:r>
            <a:r>
              <a:rPr lang="en-US" sz="1000" dirty="0" err="1">
                <a:solidFill>
                  <a:schemeClr val="bg1"/>
                </a:solidFill>
              </a:rPr>
              <a:t>mata</a:t>
            </a:r>
            <a:r>
              <a:rPr lang="en-US" sz="1000" dirty="0">
                <a:solidFill>
                  <a:schemeClr val="bg1"/>
                </a:solidFill>
              </a:rPr>
              <a:t> </a:t>
            </a:r>
            <a:r>
              <a:rPr lang="en-US" sz="1000" dirty="0" err="1">
                <a:solidFill>
                  <a:schemeClr val="bg1"/>
                </a:solidFill>
              </a:rPr>
              <a:t>pelajaran</a:t>
            </a:r>
            <a:r>
              <a:rPr lang="en-US" sz="1000" dirty="0">
                <a:solidFill>
                  <a:schemeClr val="bg1"/>
                </a:solidFill>
              </a:rPr>
              <a:t> Bahasa Indonesia di SMA Wilayah Kota Bogor). Universitas Pendidikan Indonesia.</a:t>
            </a:r>
          </a:p>
          <a:p>
            <a:pPr marL="0" indent="0">
              <a:lnSpc>
                <a:spcPct val="110000"/>
              </a:lnSpc>
              <a:spcBef>
                <a:spcPts val="600"/>
              </a:spcBef>
              <a:buNone/>
            </a:pPr>
            <a:r>
              <a:rPr lang="en-US" sz="1000" dirty="0" err="1">
                <a:solidFill>
                  <a:schemeClr val="bg1"/>
                </a:solidFill>
              </a:rPr>
              <a:t>nces</a:t>
            </a:r>
            <a:r>
              <a:rPr lang="en-US" sz="1000" dirty="0">
                <a:solidFill>
                  <a:schemeClr val="bg1"/>
                </a:solidFill>
              </a:rPr>
              <a:t> are in the APA style, 7</a:t>
            </a:r>
            <a:r>
              <a:rPr lang="en-US" sz="1000" baseline="30000" dirty="0">
                <a:solidFill>
                  <a:schemeClr val="bg1"/>
                </a:solidFill>
              </a:rPr>
              <a:t>th</a:t>
            </a:r>
            <a:r>
              <a:rPr lang="en-US" sz="1000" dirty="0">
                <a:solidFill>
                  <a:schemeClr val="bg1"/>
                </a:solidFill>
              </a:rPr>
              <a:t> edition.</a:t>
            </a:r>
          </a:p>
        </p:txBody>
      </p:sp>
    </p:spTree>
    <p:extLst>
      <p:ext uri="{BB962C8B-B14F-4D97-AF65-F5344CB8AC3E}">
        <p14:creationId xmlns:p14="http://schemas.microsoft.com/office/powerpoint/2010/main" val="30048281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1524000" y="935788"/>
            <a:ext cx="9144000" cy="879475"/>
          </a:xfrm>
        </p:spPr>
        <p:txBody>
          <a:bodyPr>
            <a:normAutofit fontScale="90000"/>
          </a:bodyPr>
          <a:lstStyle/>
          <a:p>
            <a:r>
              <a:rPr lang="en-US" b="1" dirty="0">
                <a:solidFill>
                  <a:schemeClr val="bg1"/>
                </a:solidFill>
                <a:latin typeface="+mn-lt"/>
                <a:cs typeface="Times New Roman" panose="02020603050405020304" pitchFamily="18" charset="0"/>
              </a:rPr>
              <a:t>THANK YOU!</a:t>
            </a:r>
          </a:p>
        </p:txBody>
      </p:sp>
      <p:sp>
        <p:nvSpPr>
          <p:cNvPr id="6" name="Subtitle 5"/>
          <p:cNvSpPr>
            <a:spLocks noGrp="1"/>
          </p:cNvSpPr>
          <p:nvPr>
            <p:ph type="subTitle" idx="1"/>
          </p:nvPr>
        </p:nvSpPr>
        <p:spPr>
          <a:xfrm>
            <a:off x="1524000" y="1875821"/>
            <a:ext cx="9144000" cy="940248"/>
          </a:xfrm>
        </p:spPr>
        <p:txBody>
          <a:bodyPr>
            <a:normAutofit/>
          </a:bodyPr>
          <a:lstStyle/>
          <a:p>
            <a:pPr>
              <a:lnSpc>
                <a:spcPct val="100000"/>
              </a:lnSpc>
            </a:pPr>
            <a:r>
              <a:rPr lang="en-US" sz="2000" b="1" dirty="0">
                <a:solidFill>
                  <a:schemeClr val="bg1"/>
                </a:solidFill>
              </a:rPr>
              <a:t>Contact us: </a:t>
            </a:r>
          </a:p>
          <a:p>
            <a:pPr>
              <a:lnSpc>
                <a:spcPct val="100000"/>
              </a:lnSpc>
            </a:pPr>
            <a:r>
              <a:rPr lang="en-US" sz="2000" b="1" dirty="0">
                <a:solidFill>
                  <a:schemeClr val="bg1"/>
                </a:solidFill>
                <a:hlinkClick r:id="rId3"/>
              </a:rPr>
              <a:t>harissantosa89@upi.edu</a:t>
            </a:r>
            <a:r>
              <a:rPr lang="id-ID" sz="2000" b="1" dirty="0">
                <a:solidFill>
                  <a:schemeClr val="bg1"/>
                </a:solidFill>
              </a:rPr>
              <a:t> </a:t>
            </a:r>
            <a:r>
              <a:rPr lang="en-US" sz="2000" b="1" dirty="0">
                <a:solidFill>
                  <a:schemeClr val="bg1"/>
                </a:solidFill>
              </a:rPr>
              <a:t> (Co-Author)</a:t>
            </a:r>
          </a:p>
        </p:txBody>
      </p:sp>
      <p:sp>
        <p:nvSpPr>
          <p:cNvPr id="7" name="Title 4"/>
          <p:cNvSpPr txBox="1">
            <a:spLocks/>
          </p:cNvSpPr>
          <p:nvPr/>
        </p:nvSpPr>
        <p:spPr>
          <a:xfrm>
            <a:off x="1524000" y="1656700"/>
            <a:ext cx="9144000" cy="31712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1600" dirty="0">
              <a:solidFill>
                <a:schemeClr val="bg1"/>
              </a:solidFill>
              <a:latin typeface="+mn-lt"/>
              <a:cs typeface="Times New Roman" panose="02020603050405020304" pitchFamily="18" charset="0"/>
            </a:endParaRPr>
          </a:p>
        </p:txBody>
      </p:sp>
    </p:spTree>
    <p:extLst>
      <p:ext uri="{BB962C8B-B14F-4D97-AF65-F5344CB8AC3E}">
        <p14:creationId xmlns:p14="http://schemas.microsoft.com/office/powerpoint/2010/main" val="1757516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INTRODUCTION</a:t>
            </a:r>
          </a:p>
        </p:txBody>
      </p:sp>
      <p:graphicFrame>
        <p:nvGraphicFramePr>
          <p:cNvPr id="6" name="Content Placeholder 3">
            <a:extLst>
              <a:ext uri="{FF2B5EF4-FFF2-40B4-BE49-F238E27FC236}">
                <a16:creationId xmlns:a16="http://schemas.microsoft.com/office/drawing/2014/main" id="{810EA078-D08C-F0E0-3F7C-B103B92945E3}"/>
              </a:ext>
            </a:extLst>
          </p:cNvPr>
          <p:cNvGraphicFramePr>
            <a:graphicFrameLocks/>
          </p:cNvGraphicFramePr>
          <p:nvPr>
            <p:extLst>
              <p:ext uri="{D42A27DB-BD31-4B8C-83A1-F6EECF244321}">
                <p14:modId xmlns:p14="http://schemas.microsoft.com/office/powerpoint/2010/main" val="3666374262"/>
              </p:ext>
            </p:extLst>
          </p:nvPr>
        </p:nvGraphicFramePr>
        <p:xfrm>
          <a:off x="-390764" y="1943624"/>
          <a:ext cx="12403759" cy="63911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 name="Picture 1">
            <a:extLst>
              <a:ext uri="{FF2B5EF4-FFF2-40B4-BE49-F238E27FC236}">
                <a16:creationId xmlns:a16="http://schemas.microsoft.com/office/drawing/2014/main" id="{E04C65D5-7AD8-690D-813F-D4174B7EE4EE}"/>
              </a:ext>
            </a:extLst>
          </p:cNvPr>
          <p:cNvPicPr>
            <a:picLocks noChangeAspect="1"/>
          </p:cNvPicPr>
          <p:nvPr/>
        </p:nvPicPr>
        <p:blipFill rotWithShape="1">
          <a:blip r:embed="rId7">
            <a:extLst>
              <a:ext uri="{28A0092B-C50C-407E-A947-70E740481C1C}">
                <a14:useLocalDpi xmlns:a14="http://schemas.microsoft.com/office/drawing/2010/main" val="0"/>
              </a:ext>
            </a:extLst>
          </a:blip>
          <a:srcRect l="16955" r="13658" b="10138"/>
          <a:stretch/>
        </p:blipFill>
        <p:spPr>
          <a:xfrm>
            <a:off x="5701716" y="458645"/>
            <a:ext cx="2902462" cy="2819171"/>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3" name="TextBox 2">
            <a:extLst>
              <a:ext uri="{FF2B5EF4-FFF2-40B4-BE49-F238E27FC236}">
                <a16:creationId xmlns:a16="http://schemas.microsoft.com/office/drawing/2014/main" id="{772FF00C-F643-9740-39D2-7B45AC6B59FE}"/>
              </a:ext>
            </a:extLst>
          </p:cNvPr>
          <p:cNvSpPr txBox="1"/>
          <p:nvPr/>
        </p:nvSpPr>
        <p:spPr>
          <a:xfrm rot="21185328">
            <a:off x="8144720" y="1183074"/>
            <a:ext cx="3944538" cy="1077218"/>
          </a:xfrm>
          <a:prstGeom prst="rect">
            <a:avLst/>
          </a:prstGeom>
          <a:noFill/>
        </p:spPr>
        <p:txBody>
          <a:bodyPr wrap="square">
            <a:spAutoFit/>
          </a:bodyPr>
          <a:lstStyle/>
          <a:p>
            <a:pPr algn="ctr"/>
            <a:r>
              <a:rPr lang="en-US" sz="3200" dirty="0" err="1">
                <a:ln w="0"/>
                <a:solidFill>
                  <a:schemeClr val="bg1"/>
                </a:solidFill>
                <a:effectLst>
                  <a:outerShdw blurRad="38100" dist="19050" dir="2700000" algn="tl" rotWithShape="0">
                    <a:schemeClr val="dk1">
                      <a:alpha val="40000"/>
                    </a:schemeClr>
                  </a:outerShdw>
                </a:effectLst>
              </a:rPr>
              <a:t>Differentiat</a:t>
            </a:r>
            <a:r>
              <a:rPr lang="id-ID" sz="3200" dirty="0" err="1">
                <a:ln w="0"/>
                <a:solidFill>
                  <a:schemeClr val="bg1"/>
                </a:solidFill>
                <a:effectLst>
                  <a:outerShdw blurRad="38100" dist="19050" dir="2700000" algn="tl" rotWithShape="0">
                    <a:schemeClr val="dk1">
                      <a:alpha val="40000"/>
                    </a:schemeClr>
                  </a:outerShdw>
                </a:effectLst>
              </a:rPr>
              <a:t>ed</a:t>
            </a:r>
            <a:r>
              <a:rPr lang="en-US" sz="3200" dirty="0">
                <a:ln w="0"/>
                <a:solidFill>
                  <a:schemeClr val="bg1"/>
                </a:solidFill>
                <a:effectLst>
                  <a:outerShdw blurRad="38100" dist="19050" dir="2700000" algn="tl" rotWithShape="0">
                    <a:schemeClr val="dk1">
                      <a:alpha val="40000"/>
                    </a:schemeClr>
                  </a:outerShdw>
                </a:effectLst>
              </a:rPr>
              <a:t> Assessment</a:t>
            </a:r>
            <a:endParaRPr lang="id-ID" sz="3200" dirty="0">
              <a:ln w="0"/>
              <a:solidFill>
                <a:schemeClr val="bg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950692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500" fill="hold"/>
                                        <p:tgtEl>
                                          <p:spTgt spid="2"/>
                                        </p:tgtEl>
                                        <p:attrNameLst>
                                          <p:attrName>ppt_w</p:attrName>
                                        </p:attrNameLst>
                                      </p:cBhvr>
                                      <p:tavLst>
                                        <p:tav tm="0">
                                          <p:val>
                                            <p:fltVal val="0"/>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animEffect transition="in" filter="fade">
                                      <p:cBhvr>
                                        <p:cTn id="15" dur="500"/>
                                        <p:tgtEl>
                                          <p:spTgt spid="2"/>
                                        </p:tgtEl>
                                      </p:cBhvr>
                                    </p:animEffect>
                                  </p:childTnLst>
                                </p:cTn>
                              </p:par>
                            </p:childTnLst>
                          </p:cTn>
                        </p:par>
                        <p:par>
                          <p:cTn id="16" fill="hold">
                            <p:stCondLst>
                              <p:cond delay="500"/>
                            </p:stCondLst>
                            <p:childTnLst>
                              <p:par>
                                <p:cTn id="17" presetID="2" presetClass="entr" presetSubtype="4" fill="hold" grpId="0" nodeType="after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LITERATURE REVIEW</a:t>
            </a:r>
          </a:p>
        </p:txBody>
      </p:sp>
      <p:graphicFrame>
        <p:nvGraphicFramePr>
          <p:cNvPr id="7" name="Content Placeholder 3">
            <a:extLst>
              <a:ext uri="{FF2B5EF4-FFF2-40B4-BE49-F238E27FC236}">
                <a16:creationId xmlns:a16="http://schemas.microsoft.com/office/drawing/2014/main" id="{B036B1EB-FD48-6FD3-2460-1BCF765D88E4}"/>
              </a:ext>
            </a:extLst>
          </p:cNvPr>
          <p:cNvGraphicFramePr>
            <a:graphicFrameLocks/>
          </p:cNvGraphicFramePr>
          <p:nvPr>
            <p:extLst>
              <p:ext uri="{D42A27DB-BD31-4B8C-83A1-F6EECF244321}">
                <p14:modId xmlns:p14="http://schemas.microsoft.com/office/powerpoint/2010/main" val="569351427"/>
              </p:ext>
            </p:extLst>
          </p:nvPr>
        </p:nvGraphicFramePr>
        <p:xfrm>
          <a:off x="278464" y="1958292"/>
          <a:ext cx="11748084" cy="18178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Content Placeholder 3">
            <a:extLst>
              <a:ext uri="{FF2B5EF4-FFF2-40B4-BE49-F238E27FC236}">
                <a16:creationId xmlns:a16="http://schemas.microsoft.com/office/drawing/2014/main" id="{A120F2CB-7695-359E-3AD5-F86E7112B9AF}"/>
              </a:ext>
            </a:extLst>
          </p:cNvPr>
          <p:cNvGraphicFramePr>
            <a:graphicFrameLocks/>
          </p:cNvGraphicFramePr>
          <p:nvPr>
            <p:extLst>
              <p:ext uri="{D42A27DB-BD31-4B8C-83A1-F6EECF244321}">
                <p14:modId xmlns:p14="http://schemas.microsoft.com/office/powerpoint/2010/main" val="3809128897"/>
              </p:ext>
            </p:extLst>
          </p:nvPr>
        </p:nvGraphicFramePr>
        <p:xfrm>
          <a:off x="278466" y="3986373"/>
          <a:ext cx="11748083" cy="20034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324887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7"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1000"/>
                                        <p:tgtEl>
                                          <p:spTgt spid="8"/>
                                        </p:tgtEl>
                                      </p:cBhvr>
                                    </p:animEffect>
                                    <p:anim calcmode="lin" valueType="num">
                                      <p:cBhvr>
                                        <p:cTn id="14" dur="1000" fill="hold"/>
                                        <p:tgtEl>
                                          <p:spTgt spid="8"/>
                                        </p:tgtEl>
                                        <p:attrNameLst>
                                          <p:attrName>ppt_x</p:attrName>
                                        </p:attrNameLst>
                                      </p:cBhvr>
                                      <p:tavLst>
                                        <p:tav tm="0">
                                          <p:val>
                                            <p:strVal val="#ppt_x"/>
                                          </p:val>
                                        </p:tav>
                                        <p:tav tm="100000">
                                          <p:val>
                                            <p:strVal val="#ppt_x"/>
                                          </p:val>
                                        </p:tav>
                                      </p:tavLst>
                                    </p:anim>
                                    <p:anim calcmode="lin" valueType="num">
                                      <p:cBhvr>
                                        <p:cTn id="15"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Graphic spid="8"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1CE596-202B-D197-C9FF-35B0666D05DB}"/>
              </a:ext>
            </a:extLst>
          </p:cNvPr>
          <p:cNvSpPr>
            <a:spLocks noGrp="1"/>
          </p:cNvSpPr>
          <p:nvPr>
            <p:ph type="title"/>
          </p:nvPr>
        </p:nvSpPr>
        <p:spPr/>
        <p:txBody>
          <a:bodyPr/>
          <a:lstStyle/>
          <a:p>
            <a:r>
              <a:rPr lang="en-US" b="1" dirty="0">
                <a:solidFill>
                  <a:schemeClr val="bg1"/>
                </a:solidFill>
                <a:latin typeface="+mn-lt"/>
              </a:rPr>
              <a:t>METHOD</a:t>
            </a:r>
            <a:endParaRPr lang="en-ID" dirty="0"/>
          </a:p>
        </p:txBody>
      </p:sp>
      <p:graphicFrame>
        <p:nvGraphicFramePr>
          <p:cNvPr id="4" name="Content Placeholder 3">
            <a:extLst>
              <a:ext uri="{FF2B5EF4-FFF2-40B4-BE49-F238E27FC236}">
                <a16:creationId xmlns:a16="http://schemas.microsoft.com/office/drawing/2014/main" id="{5488FDA9-66AA-C0C4-A456-D0ABAFD49DBB}"/>
              </a:ext>
            </a:extLst>
          </p:cNvPr>
          <p:cNvGraphicFramePr>
            <a:graphicFrameLocks noGrp="1"/>
          </p:cNvGraphicFramePr>
          <p:nvPr>
            <p:ph idx="1"/>
            <p:extLst>
              <p:ext uri="{D42A27DB-BD31-4B8C-83A1-F6EECF244321}">
                <p14:modId xmlns:p14="http://schemas.microsoft.com/office/powerpoint/2010/main" val="776909534"/>
              </p:ext>
            </p:extLst>
          </p:nvPr>
        </p:nvGraphicFramePr>
        <p:xfrm>
          <a:off x="838200" y="2336800"/>
          <a:ext cx="10515600" cy="35194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9936816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FINDING AND DISCUSSION</a:t>
            </a:r>
          </a:p>
        </p:txBody>
      </p:sp>
      <p:graphicFrame>
        <p:nvGraphicFramePr>
          <p:cNvPr id="9" name="Content Placeholder 3">
            <a:extLst>
              <a:ext uri="{FF2B5EF4-FFF2-40B4-BE49-F238E27FC236}">
                <a16:creationId xmlns:a16="http://schemas.microsoft.com/office/drawing/2014/main" id="{B69BA429-31D2-8E26-1D4F-7B46863759B4}"/>
              </a:ext>
            </a:extLst>
          </p:cNvPr>
          <p:cNvGraphicFramePr>
            <a:graphicFrameLocks noGrp="1"/>
          </p:cNvGraphicFramePr>
          <p:nvPr>
            <p:ph idx="1"/>
            <p:extLst>
              <p:ext uri="{D42A27DB-BD31-4B8C-83A1-F6EECF244321}">
                <p14:modId xmlns:p14="http://schemas.microsoft.com/office/powerpoint/2010/main" val="3361266797"/>
              </p:ext>
            </p:extLst>
          </p:nvPr>
        </p:nvGraphicFramePr>
        <p:xfrm>
          <a:off x="1176075" y="2746093"/>
          <a:ext cx="9673435" cy="22997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10" name="Group 9">
            <a:extLst>
              <a:ext uri="{FF2B5EF4-FFF2-40B4-BE49-F238E27FC236}">
                <a16:creationId xmlns:a16="http://schemas.microsoft.com/office/drawing/2014/main" id="{BDA3A752-D84A-FB77-9156-E2C7BD65ACD0}"/>
              </a:ext>
            </a:extLst>
          </p:cNvPr>
          <p:cNvGrpSpPr/>
          <p:nvPr/>
        </p:nvGrpSpPr>
        <p:grpSpPr>
          <a:xfrm>
            <a:off x="1701071" y="5303906"/>
            <a:ext cx="8789858" cy="565834"/>
            <a:chOff x="2051701" y="2559427"/>
            <a:chExt cx="1062079" cy="478546"/>
          </a:xfrm>
        </p:grpSpPr>
        <p:sp>
          <p:nvSpPr>
            <p:cNvPr id="11" name="Rectangle 10">
              <a:extLst>
                <a:ext uri="{FF2B5EF4-FFF2-40B4-BE49-F238E27FC236}">
                  <a16:creationId xmlns:a16="http://schemas.microsoft.com/office/drawing/2014/main" id="{0D1D0EF8-41BC-C309-EAF8-7B9142A8CCA7}"/>
                </a:ext>
              </a:extLst>
            </p:cNvPr>
            <p:cNvSpPr/>
            <p:nvPr/>
          </p:nvSpPr>
          <p:spPr>
            <a:xfrm>
              <a:off x="2173657" y="2568024"/>
              <a:ext cx="940123" cy="469949"/>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2" name="TextBox 11">
              <a:extLst>
                <a:ext uri="{FF2B5EF4-FFF2-40B4-BE49-F238E27FC236}">
                  <a16:creationId xmlns:a16="http://schemas.microsoft.com/office/drawing/2014/main" id="{B9C0D515-AB66-930B-3FFF-2DE12068E0D6}"/>
                </a:ext>
              </a:extLst>
            </p:cNvPr>
            <p:cNvSpPr txBox="1"/>
            <p:nvPr/>
          </p:nvSpPr>
          <p:spPr>
            <a:xfrm>
              <a:off x="2051701" y="2559427"/>
              <a:ext cx="1062079" cy="469949"/>
            </a:xfrm>
            <a:prstGeom prst="rect">
              <a:avLst/>
            </a:prstGeom>
          </p:spPr>
          <p:style>
            <a:lnRef idx="1">
              <a:schemeClr val="accent6"/>
            </a:lnRef>
            <a:fillRef idx="2">
              <a:schemeClr val="accent6"/>
            </a:fillRef>
            <a:effectRef idx="1">
              <a:schemeClr val="accent6"/>
            </a:effectRef>
            <a:fontRef idx="minor">
              <a:schemeClr val="dk1"/>
            </a:fontRef>
          </p:style>
          <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en-US" sz="1400" kern="1200" dirty="0"/>
                <a:t>Student Diversity</a:t>
              </a:r>
            </a:p>
            <a:p>
              <a:pPr marL="0" lvl="0" indent="0" algn="ctr" defTabSz="400050">
                <a:lnSpc>
                  <a:spcPct val="90000"/>
                </a:lnSpc>
                <a:spcBef>
                  <a:spcPct val="0"/>
                </a:spcBef>
                <a:spcAft>
                  <a:spcPct val="35000"/>
                </a:spcAft>
                <a:buNone/>
              </a:pPr>
              <a:r>
                <a:rPr lang="en-US" sz="1400" kern="1200" dirty="0"/>
                <a:t>(Readiness, Interest</a:t>
              </a:r>
              <a:r>
                <a:rPr lang="id-ID" sz="1400" kern="1200" dirty="0"/>
                <a:t>,</a:t>
              </a:r>
              <a:r>
                <a:rPr lang="en-US" sz="1400" kern="1200" dirty="0"/>
                <a:t> and Learning Profile)</a:t>
              </a:r>
              <a:endParaRPr lang="id-ID" sz="1400" kern="1200" dirty="0"/>
            </a:p>
          </p:txBody>
        </p:sp>
      </p:grpSp>
      <p:sp>
        <p:nvSpPr>
          <p:cNvPr id="13" name="TextBox 12">
            <a:extLst>
              <a:ext uri="{FF2B5EF4-FFF2-40B4-BE49-F238E27FC236}">
                <a16:creationId xmlns:a16="http://schemas.microsoft.com/office/drawing/2014/main" id="{FEF7896F-CCC4-9872-1CCF-358994A4C4DF}"/>
              </a:ext>
            </a:extLst>
          </p:cNvPr>
          <p:cNvSpPr txBox="1"/>
          <p:nvPr/>
        </p:nvSpPr>
        <p:spPr>
          <a:xfrm>
            <a:off x="579582" y="1490322"/>
            <a:ext cx="9807341" cy="400110"/>
          </a:xfrm>
          <a:prstGeom prst="rect">
            <a:avLst/>
          </a:prstGeom>
          <a:noFill/>
        </p:spPr>
        <p:txBody>
          <a:bodyPr wrap="square">
            <a:spAutoFit/>
          </a:bodyPr>
          <a:lstStyle/>
          <a:p>
            <a:r>
              <a:rPr lang="id-ID" sz="2000" b="1" i="0" dirty="0" err="1">
                <a:solidFill>
                  <a:schemeClr val="bg1"/>
                </a:solidFill>
                <a:effectLst/>
                <a:latin typeface="Söhne"/>
              </a:rPr>
              <a:t>Differentiated</a:t>
            </a:r>
            <a:r>
              <a:rPr lang="id-ID" sz="2000" b="1" i="0" dirty="0">
                <a:solidFill>
                  <a:schemeClr val="bg1"/>
                </a:solidFill>
                <a:effectLst/>
                <a:latin typeface="Söhne"/>
              </a:rPr>
              <a:t> </a:t>
            </a:r>
            <a:r>
              <a:rPr lang="id-ID" sz="2000" b="1" i="0" dirty="0" err="1">
                <a:solidFill>
                  <a:schemeClr val="bg1"/>
                </a:solidFill>
                <a:effectLst/>
                <a:latin typeface="Söhne"/>
              </a:rPr>
              <a:t>Assessment</a:t>
            </a:r>
            <a:r>
              <a:rPr lang="id-ID" sz="2000" b="1" i="0" dirty="0">
                <a:solidFill>
                  <a:schemeClr val="bg1"/>
                </a:solidFill>
                <a:effectLst/>
                <a:latin typeface="Söhne"/>
              </a:rPr>
              <a:t> </a:t>
            </a:r>
            <a:r>
              <a:rPr lang="id-ID" sz="2000" b="1" i="0" dirty="0" err="1">
                <a:solidFill>
                  <a:schemeClr val="bg1"/>
                </a:solidFill>
                <a:effectLst/>
                <a:latin typeface="Söhne"/>
              </a:rPr>
              <a:t>Planning</a:t>
            </a:r>
            <a:endParaRPr lang="id-ID" sz="2000" b="1" dirty="0"/>
          </a:p>
        </p:txBody>
      </p:sp>
    </p:spTree>
    <p:extLst>
      <p:ext uri="{BB962C8B-B14F-4D97-AF65-F5344CB8AC3E}">
        <p14:creationId xmlns:p14="http://schemas.microsoft.com/office/powerpoint/2010/main" val="599952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arn(inVertical)">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DD376134-740A-C32F-FEF4-8011DE4C11C4}"/>
              </a:ext>
            </a:extLst>
          </p:cNvPr>
          <p:cNvGraphicFramePr>
            <a:graphicFrameLocks noGrp="1"/>
          </p:cNvGraphicFramePr>
          <p:nvPr>
            <p:extLst>
              <p:ext uri="{D42A27DB-BD31-4B8C-83A1-F6EECF244321}">
                <p14:modId xmlns:p14="http://schemas.microsoft.com/office/powerpoint/2010/main" val="3517411357"/>
              </p:ext>
            </p:extLst>
          </p:nvPr>
        </p:nvGraphicFramePr>
        <p:xfrm>
          <a:off x="325655" y="908268"/>
          <a:ext cx="11540690" cy="5122964"/>
        </p:xfrm>
        <a:graphic>
          <a:graphicData uri="http://schemas.openxmlformats.org/drawingml/2006/table">
            <a:tbl>
              <a:tblPr firstRow="1" firstCol="1" bandRow="1">
                <a:tableStyleId>{D27102A9-8310-4765-A935-A1911B00CA55}</a:tableStyleId>
              </a:tblPr>
              <a:tblGrid>
                <a:gridCol w="4073090">
                  <a:extLst>
                    <a:ext uri="{9D8B030D-6E8A-4147-A177-3AD203B41FA5}">
                      <a16:colId xmlns:a16="http://schemas.microsoft.com/office/drawing/2014/main" val="3761929963"/>
                    </a:ext>
                  </a:extLst>
                </a:gridCol>
                <a:gridCol w="3619904">
                  <a:extLst>
                    <a:ext uri="{9D8B030D-6E8A-4147-A177-3AD203B41FA5}">
                      <a16:colId xmlns:a16="http://schemas.microsoft.com/office/drawing/2014/main" val="899118808"/>
                    </a:ext>
                  </a:extLst>
                </a:gridCol>
                <a:gridCol w="3847696">
                  <a:extLst>
                    <a:ext uri="{9D8B030D-6E8A-4147-A177-3AD203B41FA5}">
                      <a16:colId xmlns:a16="http://schemas.microsoft.com/office/drawing/2014/main" val="3716074968"/>
                    </a:ext>
                  </a:extLst>
                </a:gridCol>
              </a:tblGrid>
              <a:tr h="215684">
                <a:tc>
                  <a:txBody>
                    <a:bodyPr/>
                    <a:lstStyle/>
                    <a:p>
                      <a:pPr algn="ctr">
                        <a:lnSpc>
                          <a:spcPct val="100000"/>
                        </a:lnSpc>
                        <a:spcAft>
                          <a:spcPts val="0"/>
                        </a:spcAft>
                      </a:pPr>
                      <a:r>
                        <a:rPr lang="id-ID" sz="1400" b="1" kern="100" dirty="0">
                          <a:solidFill>
                            <a:schemeClr val="bg1"/>
                          </a:solidFill>
                          <a:effectLst/>
                        </a:rPr>
                        <a:t>PRE-ASSESSMENT (DIAGNOSTICS)</a:t>
                      </a:r>
                      <a:endParaRPr lang="id-ID" sz="1400" b="1" kern="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30537" marR="30537" marT="0" marB="0" anchor="ctr"/>
                </a:tc>
                <a:tc>
                  <a:txBody>
                    <a:bodyPr/>
                    <a:lstStyle/>
                    <a:p>
                      <a:pPr algn="ctr">
                        <a:lnSpc>
                          <a:spcPct val="100000"/>
                        </a:lnSpc>
                        <a:spcAft>
                          <a:spcPts val="0"/>
                        </a:spcAft>
                      </a:pPr>
                      <a:r>
                        <a:rPr lang="id-ID" sz="1400" b="1" kern="100" dirty="0">
                          <a:solidFill>
                            <a:schemeClr val="bg1"/>
                          </a:solidFill>
                          <a:effectLst/>
                        </a:rPr>
                        <a:t>SUSTAINABLE ASSESSMENT (FORMATIVE)</a:t>
                      </a:r>
                      <a:endParaRPr lang="id-ID" sz="1400" b="1" kern="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30537" marR="30537" marT="0" marB="0" anchor="ctr"/>
                </a:tc>
                <a:tc>
                  <a:txBody>
                    <a:bodyPr/>
                    <a:lstStyle/>
                    <a:p>
                      <a:pPr algn="ctr">
                        <a:lnSpc>
                          <a:spcPct val="100000"/>
                        </a:lnSpc>
                        <a:spcAft>
                          <a:spcPts val="0"/>
                        </a:spcAft>
                      </a:pPr>
                      <a:r>
                        <a:rPr lang="id-ID" sz="1400" b="1" kern="100" dirty="0">
                          <a:solidFill>
                            <a:schemeClr val="bg1"/>
                          </a:solidFill>
                          <a:effectLst/>
                        </a:rPr>
                        <a:t>FINAL ASSESSMENT (SUMATIVE)</a:t>
                      </a:r>
                      <a:endParaRPr lang="id-ID" sz="1400" b="1" kern="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30537" marR="30537" marT="0" marB="0" anchor="ctr"/>
                </a:tc>
                <a:extLst>
                  <a:ext uri="{0D108BD9-81ED-4DB2-BD59-A6C34878D82A}">
                    <a16:rowId xmlns:a16="http://schemas.microsoft.com/office/drawing/2014/main" val="2309227573"/>
                  </a:ext>
                </a:extLst>
              </a:tr>
              <a:tr h="112894">
                <a:tc>
                  <a:txBody>
                    <a:bodyPr/>
                    <a:lstStyle/>
                    <a:p>
                      <a:pPr>
                        <a:lnSpc>
                          <a:spcPct val="100000"/>
                        </a:lnSpc>
                        <a:spcAft>
                          <a:spcPts val="0"/>
                        </a:spcAft>
                      </a:pPr>
                      <a:r>
                        <a:rPr lang="en-US" sz="1400" b="1" kern="100">
                          <a:solidFill>
                            <a:schemeClr val="bg1"/>
                          </a:solidFill>
                          <a:effectLst/>
                        </a:rPr>
                        <a:t>When? (Time)</a:t>
                      </a:r>
                    </a:p>
                    <a:p>
                      <a:pPr>
                        <a:lnSpc>
                          <a:spcPct val="100000"/>
                        </a:lnSpc>
                        <a:spcAft>
                          <a:spcPts val="0"/>
                        </a:spcAft>
                      </a:pPr>
                      <a:r>
                        <a:rPr lang="en-US" sz="1400" b="0" kern="100">
                          <a:solidFill>
                            <a:schemeClr val="bg1"/>
                          </a:solidFill>
                          <a:effectLst/>
                        </a:rPr>
                        <a:t>Before learning begins.</a:t>
                      </a:r>
                      <a:endParaRPr lang="id-ID" sz="1400" b="0" kern="100">
                        <a:solidFill>
                          <a:schemeClr val="bg1"/>
                        </a:solidFill>
                        <a:effectLst/>
                      </a:endParaRPr>
                    </a:p>
                    <a:p>
                      <a:pPr>
                        <a:lnSpc>
                          <a:spcPct val="100000"/>
                        </a:lnSpc>
                        <a:spcAft>
                          <a:spcPts val="0"/>
                        </a:spcAft>
                      </a:pPr>
                      <a:endParaRPr lang="id-ID" sz="1400" b="0" kern="100" dirty="0">
                        <a:solidFill>
                          <a:schemeClr val="bg1"/>
                        </a:solidFill>
                        <a:effectLst/>
                      </a:endParaRPr>
                    </a:p>
                  </a:txBody>
                  <a:tcPr marL="30537" marR="30537" marT="0" marB="0"/>
                </a:tc>
                <a:tc>
                  <a:txBody>
                    <a:bodyPr/>
                    <a:lstStyle/>
                    <a:p>
                      <a:pPr>
                        <a:lnSpc>
                          <a:spcPct val="100000"/>
                        </a:lnSpc>
                        <a:spcAft>
                          <a:spcPts val="0"/>
                        </a:spcAft>
                      </a:pPr>
                      <a:r>
                        <a:rPr lang="en-US" sz="1400" b="1" kern="100" dirty="0">
                          <a:solidFill>
                            <a:schemeClr val="bg1"/>
                          </a:solidFill>
                          <a:effectLst/>
                        </a:rPr>
                        <a:t>When? (Time)</a:t>
                      </a:r>
                    </a:p>
                    <a:p>
                      <a:pPr>
                        <a:lnSpc>
                          <a:spcPct val="100000"/>
                        </a:lnSpc>
                        <a:spcAft>
                          <a:spcPts val="0"/>
                        </a:spcAft>
                      </a:pPr>
                      <a:r>
                        <a:rPr lang="en-US" sz="1400" b="0" kern="100" dirty="0">
                          <a:solidFill>
                            <a:schemeClr val="bg1"/>
                          </a:solidFill>
                          <a:effectLst/>
                        </a:rPr>
                        <a:t>When learning takes place.</a:t>
                      </a:r>
                      <a:endParaRPr lang="id-ID" sz="1400" b="0" kern="100" dirty="0">
                        <a:solidFill>
                          <a:schemeClr val="bg1"/>
                        </a:solidFill>
                        <a:effectLst/>
                      </a:endParaRPr>
                    </a:p>
                  </a:txBody>
                  <a:tcPr marL="30537" marR="30537" marT="0" marB="0"/>
                </a:tc>
                <a:tc>
                  <a:txBody>
                    <a:bodyPr/>
                    <a:lstStyle/>
                    <a:p>
                      <a:pPr>
                        <a:lnSpc>
                          <a:spcPct val="100000"/>
                        </a:lnSpc>
                        <a:spcAft>
                          <a:spcPts val="0"/>
                        </a:spcAft>
                      </a:pPr>
                      <a:r>
                        <a:rPr lang="en-US" sz="1400" b="1" kern="100" dirty="0">
                          <a:solidFill>
                            <a:schemeClr val="bg1"/>
                          </a:solidFill>
                          <a:effectLst/>
                        </a:rPr>
                        <a:t>When? (Time)</a:t>
                      </a:r>
                    </a:p>
                    <a:p>
                      <a:pPr>
                        <a:lnSpc>
                          <a:spcPct val="100000"/>
                        </a:lnSpc>
                        <a:spcAft>
                          <a:spcPts val="0"/>
                        </a:spcAft>
                      </a:pPr>
                      <a:r>
                        <a:rPr lang="en-US" sz="1400" b="0" kern="100" dirty="0">
                          <a:solidFill>
                            <a:schemeClr val="bg1"/>
                          </a:solidFill>
                          <a:effectLst/>
                        </a:rPr>
                        <a:t>At the end of learning.</a:t>
                      </a:r>
                      <a:endParaRPr lang="id-ID" sz="1400" b="0" kern="100" dirty="0">
                        <a:solidFill>
                          <a:schemeClr val="bg1"/>
                        </a:solidFill>
                        <a:effectLst/>
                      </a:endParaRPr>
                    </a:p>
                  </a:txBody>
                  <a:tcPr marL="30537" marR="30537" marT="0" marB="0"/>
                </a:tc>
                <a:extLst>
                  <a:ext uri="{0D108BD9-81ED-4DB2-BD59-A6C34878D82A}">
                    <a16:rowId xmlns:a16="http://schemas.microsoft.com/office/drawing/2014/main" val="2874733714"/>
                  </a:ext>
                </a:extLst>
              </a:tr>
              <a:tr h="783791">
                <a:tc>
                  <a:txBody>
                    <a:bodyPr/>
                    <a:lstStyle/>
                    <a:p>
                      <a:pPr>
                        <a:lnSpc>
                          <a:spcPct val="100000"/>
                        </a:lnSpc>
                        <a:spcAft>
                          <a:spcPts val="0"/>
                        </a:spcAft>
                      </a:pPr>
                      <a:r>
                        <a:rPr lang="en-US" sz="1400" b="1" kern="100" dirty="0">
                          <a:solidFill>
                            <a:schemeClr val="bg1"/>
                          </a:solidFill>
                          <a:effectLst/>
                        </a:rPr>
                        <a:t>Why? (Objective)</a:t>
                      </a:r>
                    </a:p>
                    <a:p>
                      <a:pPr>
                        <a:lnSpc>
                          <a:spcPct val="100000"/>
                        </a:lnSpc>
                        <a:spcAft>
                          <a:spcPts val="0"/>
                        </a:spcAft>
                      </a:pPr>
                      <a:r>
                        <a:rPr lang="en-US" sz="1400" b="0" kern="100" dirty="0">
                          <a:solidFill>
                            <a:schemeClr val="bg1"/>
                          </a:solidFill>
                          <a:effectLst/>
                        </a:rPr>
                        <a:t>To find out the abilities and needs of students in learning to write.</a:t>
                      </a:r>
                      <a:endParaRPr lang="id-ID" sz="1400" b="0" kern="100" dirty="0">
                        <a:solidFill>
                          <a:schemeClr val="bg1"/>
                        </a:solidFill>
                        <a:effectLst/>
                      </a:endParaRPr>
                    </a:p>
                  </a:txBody>
                  <a:tcPr marL="30537" marR="30537" marT="0" marB="0"/>
                </a:tc>
                <a:tc>
                  <a:txBody>
                    <a:bodyPr/>
                    <a:lstStyle/>
                    <a:p>
                      <a:pPr>
                        <a:lnSpc>
                          <a:spcPct val="100000"/>
                        </a:lnSpc>
                        <a:spcAft>
                          <a:spcPts val="0"/>
                        </a:spcAft>
                      </a:pPr>
                      <a:r>
                        <a:rPr lang="en-US" sz="1400" b="1" kern="100" dirty="0">
                          <a:solidFill>
                            <a:schemeClr val="bg1"/>
                          </a:solidFill>
                          <a:effectLst/>
                        </a:rPr>
                        <a:t>Why? (Objective)</a:t>
                      </a:r>
                    </a:p>
                    <a:p>
                      <a:pPr>
                        <a:lnSpc>
                          <a:spcPct val="100000"/>
                        </a:lnSpc>
                        <a:spcAft>
                          <a:spcPts val="0"/>
                        </a:spcAft>
                      </a:pPr>
                      <a:r>
                        <a:rPr lang="en-US" sz="1400" b="0" kern="100" dirty="0">
                          <a:solidFill>
                            <a:schemeClr val="bg1"/>
                          </a:solidFill>
                          <a:effectLst/>
                        </a:rPr>
                        <a:t>To examine the development of students' writing learning according to their abilities and needs.</a:t>
                      </a:r>
                      <a:endParaRPr lang="id-ID" sz="1400" b="0" kern="100" dirty="0">
                        <a:solidFill>
                          <a:schemeClr val="bg1"/>
                        </a:solidFill>
                        <a:effectLst/>
                      </a:endParaRPr>
                    </a:p>
                    <a:p>
                      <a:pPr>
                        <a:lnSpc>
                          <a:spcPct val="100000"/>
                        </a:lnSpc>
                        <a:spcAft>
                          <a:spcPts val="0"/>
                        </a:spcAft>
                      </a:pPr>
                      <a:endParaRPr lang="id-ID" sz="1400" b="0" kern="100" dirty="0">
                        <a:solidFill>
                          <a:schemeClr val="bg1"/>
                        </a:solidFill>
                        <a:effectLst/>
                      </a:endParaRPr>
                    </a:p>
                  </a:txBody>
                  <a:tcPr marL="30537" marR="30537" marT="0" marB="0"/>
                </a:tc>
                <a:tc>
                  <a:txBody>
                    <a:bodyPr/>
                    <a:lstStyle/>
                    <a:p>
                      <a:pPr>
                        <a:lnSpc>
                          <a:spcPct val="100000"/>
                        </a:lnSpc>
                        <a:spcAft>
                          <a:spcPts val="0"/>
                        </a:spcAft>
                      </a:pPr>
                      <a:r>
                        <a:rPr lang="en-US" sz="1400" b="1" kern="100" dirty="0">
                          <a:solidFill>
                            <a:schemeClr val="bg1"/>
                          </a:solidFill>
                          <a:effectLst/>
                        </a:rPr>
                        <a:t>Why? (Objective)</a:t>
                      </a:r>
                    </a:p>
                    <a:p>
                      <a:pPr>
                        <a:lnSpc>
                          <a:spcPct val="100000"/>
                        </a:lnSpc>
                        <a:spcAft>
                          <a:spcPts val="0"/>
                        </a:spcAft>
                      </a:pPr>
                      <a:r>
                        <a:rPr lang="en-US" sz="1400" b="0" kern="100" dirty="0">
                          <a:solidFill>
                            <a:schemeClr val="bg1"/>
                          </a:solidFill>
                          <a:effectLst/>
                        </a:rPr>
                        <a:t>To measure the achievement and final ability of students' writing.</a:t>
                      </a:r>
                      <a:endParaRPr lang="id-ID" sz="1400" b="0" kern="100" dirty="0">
                        <a:solidFill>
                          <a:schemeClr val="bg1"/>
                        </a:solidFill>
                        <a:effectLst/>
                      </a:endParaRPr>
                    </a:p>
                  </a:txBody>
                  <a:tcPr marL="30537" marR="30537" marT="0" marB="0"/>
                </a:tc>
                <a:extLst>
                  <a:ext uri="{0D108BD9-81ED-4DB2-BD59-A6C34878D82A}">
                    <a16:rowId xmlns:a16="http://schemas.microsoft.com/office/drawing/2014/main" val="3308169835"/>
                  </a:ext>
                </a:extLst>
              </a:tr>
              <a:tr h="1568090">
                <a:tc>
                  <a:txBody>
                    <a:bodyPr/>
                    <a:lstStyle/>
                    <a:p>
                      <a:pPr>
                        <a:lnSpc>
                          <a:spcPct val="100000"/>
                        </a:lnSpc>
                        <a:spcAft>
                          <a:spcPts val="0"/>
                        </a:spcAft>
                      </a:pPr>
                      <a:r>
                        <a:rPr lang="en-US" sz="1400" b="1" kern="100" dirty="0">
                          <a:solidFill>
                            <a:schemeClr val="bg1"/>
                          </a:solidFill>
                          <a:effectLst/>
                        </a:rPr>
                        <a:t>How? (Process)</a:t>
                      </a:r>
                    </a:p>
                    <a:p>
                      <a:pPr>
                        <a:lnSpc>
                          <a:spcPct val="100000"/>
                        </a:lnSpc>
                        <a:spcAft>
                          <a:spcPts val="0"/>
                        </a:spcAft>
                      </a:pPr>
                      <a:r>
                        <a:rPr lang="en-US" sz="1400" b="0" kern="100" dirty="0">
                          <a:solidFill>
                            <a:schemeClr val="bg1"/>
                          </a:solidFill>
                          <a:effectLst/>
                        </a:rPr>
                        <a:t>A diagnostic assessment is performed to measure:</a:t>
                      </a:r>
                    </a:p>
                    <a:p>
                      <a:pPr marL="342900" indent="-342900">
                        <a:lnSpc>
                          <a:spcPct val="100000"/>
                        </a:lnSpc>
                        <a:spcAft>
                          <a:spcPts val="0"/>
                        </a:spcAft>
                        <a:buFont typeface="+mj-lt"/>
                        <a:buAutoNum type="alphaLcPeriod"/>
                      </a:pPr>
                      <a:r>
                        <a:rPr lang="en-US" sz="1400" b="0" kern="100" dirty="0">
                          <a:solidFill>
                            <a:schemeClr val="bg1"/>
                          </a:solidFill>
                          <a:effectLst/>
                        </a:rPr>
                        <a:t>Writing ability (pre-test)</a:t>
                      </a:r>
                    </a:p>
                    <a:p>
                      <a:pPr marL="342900" indent="-342900">
                        <a:lnSpc>
                          <a:spcPct val="100000"/>
                        </a:lnSpc>
                        <a:spcAft>
                          <a:spcPts val="0"/>
                        </a:spcAft>
                        <a:buFont typeface="+mj-lt"/>
                        <a:buAutoNum type="alphaLcPeriod"/>
                      </a:pPr>
                      <a:r>
                        <a:rPr lang="en-US" sz="1400" b="0" kern="100" dirty="0">
                          <a:solidFill>
                            <a:schemeClr val="bg1"/>
                          </a:solidFill>
                          <a:effectLst/>
                        </a:rPr>
                        <a:t>Student interest (questionnaire)</a:t>
                      </a:r>
                    </a:p>
                    <a:p>
                      <a:pPr marL="342900" indent="-342900">
                        <a:lnSpc>
                          <a:spcPct val="100000"/>
                        </a:lnSpc>
                        <a:spcAft>
                          <a:spcPts val="0"/>
                        </a:spcAft>
                        <a:buFont typeface="+mj-lt"/>
                        <a:buAutoNum type="alphaLcPeriod"/>
                      </a:pPr>
                      <a:r>
                        <a:rPr lang="en-US" sz="1400" b="0" kern="100" dirty="0">
                          <a:solidFill>
                            <a:schemeClr val="bg1"/>
                          </a:solidFill>
                          <a:effectLst/>
                        </a:rPr>
                        <a:t>Student learning profile =&gt; learning style (questionnaire)</a:t>
                      </a:r>
                      <a:endParaRPr lang="id-ID" sz="1400" b="0" kern="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30537" marR="30537" marT="0" marB="0"/>
                </a:tc>
                <a:tc>
                  <a:txBody>
                    <a:bodyPr/>
                    <a:lstStyle/>
                    <a:p>
                      <a:pPr>
                        <a:lnSpc>
                          <a:spcPct val="100000"/>
                        </a:lnSpc>
                        <a:spcAft>
                          <a:spcPts val="0"/>
                        </a:spcAft>
                      </a:pPr>
                      <a:r>
                        <a:rPr lang="en-US" sz="1400" b="1" kern="100" dirty="0">
                          <a:solidFill>
                            <a:schemeClr val="bg1"/>
                          </a:solidFill>
                          <a:effectLst/>
                        </a:rPr>
                        <a:t>How? (Process)</a:t>
                      </a:r>
                    </a:p>
                    <a:p>
                      <a:pPr marL="342900" indent="-342900">
                        <a:lnSpc>
                          <a:spcPct val="100000"/>
                        </a:lnSpc>
                        <a:spcAft>
                          <a:spcPts val="0"/>
                        </a:spcAft>
                        <a:buFont typeface="+mj-lt"/>
                        <a:buAutoNum type="alphaLcPeriod"/>
                      </a:pPr>
                      <a:r>
                        <a:rPr lang="en-US" sz="1400" b="0" kern="100" dirty="0">
                          <a:solidFill>
                            <a:schemeClr val="bg1"/>
                          </a:solidFill>
                          <a:effectLst/>
                        </a:rPr>
                        <a:t>Students reflect on pre-test results combined with learning objectives.</a:t>
                      </a:r>
                    </a:p>
                    <a:p>
                      <a:pPr marL="342900" indent="-342900">
                        <a:lnSpc>
                          <a:spcPct val="100000"/>
                        </a:lnSpc>
                        <a:spcAft>
                          <a:spcPts val="0"/>
                        </a:spcAft>
                        <a:buFont typeface="+mj-lt"/>
                        <a:buAutoNum type="alphaLcPeriod"/>
                      </a:pPr>
                      <a:r>
                        <a:rPr lang="en-US" sz="1400" b="0" kern="100" dirty="0">
                          <a:solidFill>
                            <a:schemeClr val="bg1"/>
                          </a:solidFill>
                          <a:effectLst/>
                        </a:rPr>
                        <a:t>Using feedback as a reference for improvement.</a:t>
                      </a:r>
                    </a:p>
                    <a:p>
                      <a:pPr marL="342900" indent="-342900">
                        <a:lnSpc>
                          <a:spcPct val="100000"/>
                        </a:lnSpc>
                        <a:spcAft>
                          <a:spcPts val="0"/>
                        </a:spcAft>
                        <a:buFont typeface="+mj-lt"/>
                        <a:buAutoNum type="alphaLcPeriod"/>
                      </a:pPr>
                      <a:r>
                        <a:rPr lang="en-US" sz="1400" b="0" kern="100" dirty="0">
                          <a:solidFill>
                            <a:schemeClr val="bg1"/>
                          </a:solidFill>
                          <a:effectLst/>
                        </a:rPr>
                        <a:t>The assessment instrument uses observation, self-assessment, peer-to-peer assessment, and worksheets.</a:t>
                      </a:r>
                      <a:endParaRPr lang="id-ID" sz="1400" b="0" kern="100" dirty="0">
                        <a:solidFill>
                          <a:schemeClr val="bg1"/>
                        </a:solidFill>
                        <a:effectLst/>
                      </a:endParaRPr>
                    </a:p>
                  </a:txBody>
                  <a:tcPr marL="30537" marR="30537" marT="0" marB="0"/>
                </a:tc>
                <a:tc>
                  <a:txBody>
                    <a:bodyPr/>
                    <a:lstStyle/>
                    <a:p>
                      <a:pPr>
                        <a:lnSpc>
                          <a:spcPct val="100000"/>
                        </a:lnSpc>
                        <a:spcAft>
                          <a:spcPts val="0"/>
                        </a:spcAft>
                      </a:pPr>
                      <a:r>
                        <a:rPr lang="en-US" sz="1400" b="1" kern="100" dirty="0">
                          <a:solidFill>
                            <a:schemeClr val="bg1"/>
                          </a:solidFill>
                          <a:effectLst/>
                        </a:rPr>
                        <a:t>How? (Process)</a:t>
                      </a:r>
                    </a:p>
                    <a:p>
                      <a:pPr marL="342900" indent="-342900">
                        <a:lnSpc>
                          <a:spcPct val="100000"/>
                        </a:lnSpc>
                        <a:spcAft>
                          <a:spcPts val="0"/>
                        </a:spcAft>
                        <a:buFont typeface="+mj-lt"/>
                        <a:buAutoNum type="alphaLcPeriod"/>
                      </a:pPr>
                      <a:r>
                        <a:rPr lang="en-US" sz="1400" b="0" kern="100" dirty="0">
                          <a:solidFill>
                            <a:schemeClr val="bg1"/>
                          </a:solidFill>
                          <a:effectLst/>
                        </a:rPr>
                        <a:t>Adjusted to learning objectives.</a:t>
                      </a:r>
                    </a:p>
                    <a:p>
                      <a:pPr marL="342900" indent="-342900">
                        <a:lnSpc>
                          <a:spcPct val="100000"/>
                        </a:lnSpc>
                        <a:spcAft>
                          <a:spcPts val="0"/>
                        </a:spcAft>
                        <a:buFont typeface="+mj-lt"/>
                        <a:buAutoNum type="alphaLcPeriod"/>
                      </a:pPr>
                      <a:r>
                        <a:rPr lang="en-US" sz="1400" b="0" kern="100" dirty="0">
                          <a:solidFill>
                            <a:schemeClr val="bg1"/>
                          </a:solidFill>
                          <a:effectLst/>
                        </a:rPr>
                        <a:t>Assessment can be done in groups or individually.</a:t>
                      </a:r>
                    </a:p>
                    <a:p>
                      <a:pPr marL="342900" indent="-342900">
                        <a:lnSpc>
                          <a:spcPct val="100000"/>
                        </a:lnSpc>
                        <a:spcAft>
                          <a:spcPts val="0"/>
                        </a:spcAft>
                        <a:buFont typeface="+mj-lt"/>
                        <a:buAutoNum type="alphaLcPeriod"/>
                      </a:pPr>
                      <a:r>
                        <a:rPr lang="en-US" sz="1400" b="0" kern="100" dirty="0">
                          <a:solidFill>
                            <a:schemeClr val="bg1"/>
                          </a:solidFill>
                          <a:effectLst/>
                        </a:rPr>
                        <a:t>Assessment of each group of students can be different.</a:t>
                      </a:r>
                    </a:p>
                    <a:p>
                      <a:pPr marL="342900" indent="-342900">
                        <a:lnSpc>
                          <a:spcPct val="100000"/>
                        </a:lnSpc>
                        <a:spcAft>
                          <a:spcPts val="0"/>
                        </a:spcAft>
                        <a:buFont typeface="+mj-lt"/>
                        <a:buAutoNum type="alphaLcPeriod"/>
                      </a:pPr>
                      <a:r>
                        <a:rPr lang="en-US" sz="1400" b="0" kern="100" dirty="0">
                          <a:solidFill>
                            <a:schemeClr val="bg1"/>
                          </a:solidFill>
                          <a:effectLst/>
                        </a:rPr>
                        <a:t>Assessment instruments use: Written tests, projects, or portfolios.</a:t>
                      </a:r>
                      <a:br>
                        <a:rPr lang="id-ID" sz="1400" b="0" kern="100" dirty="0">
                          <a:solidFill>
                            <a:schemeClr val="bg1"/>
                          </a:solidFill>
                          <a:effectLst/>
                        </a:rPr>
                      </a:br>
                      <a:endParaRPr lang="id-ID" sz="1400" b="0" kern="100" dirty="0">
                        <a:solidFill>
                          <a:schemeClr val="bg1"/>
                        </a:solidFill>
                        <a:effectLst/>
                      </a:endParaRPr>
                    </a:p>
                  </a:txBody>
                  <a:tcPr marL="30537" marR="30537" marT="0" marB="0"/>
                </a:tc>
                <a:extLst>
                  <a:ext uri="{0D108BD9-81ED-4DB2-BD59-A6C34878D82A}">
                    <a16:rowId xmlns:a16="http://schemas.microsoft.com/office/drawing/2014/main" val="3782589064"/>
                  </a:ext>
                </a:extLst>
              </a:tr>
              <a:tr h="1348561">
                <a:tc>
                  <a:txBody>
                    <a:bodyPr/>
                    <a:lstStyle/>
                    <a:p>
                      <a:pPr>
                        <a:lnSpc>
                          <a:spcPct val="100000"/>
                        </a:lnSpc>
                        <a:spcAft>
                          <a:spcPts val="0"/>
                        </a:spcAft>
                      </a:pPr>
                      <a:r>
                        <a:rPr lang="en-US" sz="1400" b="1" kern="100" dirty="0">
                          <a:solidFill>
                            <a:schemeClr val="bg1"/>
                          </a:solidFill>
                          <a:effectLst/>
                        </a:rPr>
                        <a:t>What? (Results)</a:t>
                      </a:r>
                    </a:p>
                    <a:p>
                      <a:pPr marL="342900" indent="-342900">
                        <a:lnSpc>
                          <a:spcPct val="100000"/>
                        </a:lnSpc>
                        <a:spcAft>
                          <a:spcPts val="0"/>
                        </a:spcAft>
                        <a:buFont typeface="+mj-lt"/>
                        <a:buAutoNum type="alphaLcPeriod"/>
                      </a:pPr>
                      <a:r>
                        <a:rPr lang="en-US" sz="1400" b="0" kern="100" dirty="0">
                          <a:solidFill>
                            <a:schemeClr val="bg1"/>
                          </a:solidFill>
                          <a:effectLst/>
                        </a:rPr>
                        <a:t>Can find out what needs to be taught to students based on the learning objectives set.</a:t>
                      </a:r>
                    </a:p>
                    <a:p>
                      <a:pPr marL="342900" indent="-342900">
                        <a:lnSpc>
                          <a:spcPct val="100000"/>
                        </a:lnSpc>
                        <a:spcAft>
                          <a:spcPts val="0"/>
                        </a:spcAft>
                        <a:buFont typeface="+mj-lt"/>
                        <a:buAutoNum type="alphaLcPeriod"/>
                      </a:pPr>
                      <a:r>
                        <a:rPr lang="en-US" sz="1400" b="0" kern="100" dirty="0">
                          <a:solidFill>
                            <a:schemeClr val="bg1"/>
                          </a:solidFill>
                          <a:effectLst/>
                        </a:rPr>
                        <a:t>Can develop lesson plans according to the circumstances and needs of students.</a:t>
                      </a:r>
                    </a:p>
                    <a:p>
                      <a:pPr marL="342900" indent="-342900">
                        <a:lnSpc>
                          <a:spcPct val="100000"/>
                        </a:lnSpc>
                        <a:spcAft>
                          <a:spcPts val="0"/>
                        </a:spcAft>
                        <a:buFont typeface="+mj-lt"/>
                        <a:buAutoNum type="alphaLcPeriod"/>
                      </a:pPr>
                      <a:r>
                        <a:rPr lang="en-US" sz="1400" b="0" kern="100" dirty="0">
                          <a:solidFill>
                            <a:schemeClr val="bg1"/>
                          </a:solidFill>
                          <a:effectLst/>
                        </a:rPr>
                        <a:t>Can map flexible student groups at the beginning of learning.</a:t>
                      </a:r>
                      <a:endParaRPr lang="id-ID" sz="1400" b="0" kern="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30537" marR="30537" marT="0" marB="0"/>
                </a:tc>
                <a:tc>
                  <a:txBody>
                    <a:bodyPr/>
                    <a:lstStyle/>
                    <a:p>
                      <a:pPr>
                        <a:lnSpc>
                          <a:spcPct val="100000"/>
                        </a:lnSpc>
                        <a:spcAft>
                          <a:spcPts val="0"/>
                        </a:spcAft>
                      </a:pPr>
                      <a:r>
                        <a:rPr lang="en-US" sz="1400" b="1" kern="100" dirty="0">
                          <a:solidFill>
                            <a:schemeClr val="bg1"/>
                          </a:solidFill>
                          <a:effectLst/>
                        </a:rPr>
                        <a:t>What? (Results)</a:t>
                      </a:r>
                    </a:p>
                    <a:p>
                      <a:pPr marL="342900" indent="-342900">
                        <a:lnSpc>
                          <a:spcPct val="100000"/>
                        </a:lnSpc>
                        <a:spcAft>
                          <a:spcPts val="0"/>
                        </a:spcAft>
                        <a:buFont typeface="+mj-lt"/>
                        <a:buAutoNum type="alphaLcPeriod"/>
                      </a:pPr>
                      <a:r>
                        <a:rPr lang="en-US" sz="1400" b="0" kern="100" dirty="0">
                          <a:solidFill>
                            <a:schemeClr val="bg1"/>
                          </a:solidFill>
                          <a:effectLst/>
                        </a:rPr>
                        <a:t>Learning tailored to their abilities, interests, and learning profiles.</a:t>
                      </a:r>
                    </a:p>
                    <a:p>
                      <a:pPr marL="342900" indent="-342900">
                        <a:lnSpc>
                          <a:spcPct val="100000"/>
                        </a:lnSpc>
                        <a:spcAft>
                          <a:spcPts val="0"/>
                        </a:spcAft>
                        <a:buFont typeface="+mj-lt"/>
                        <a:buAutoNum type="alphaLcPeriod"/>
                      </a:pPr>
                      <a:r>
                        <a:rPr lang="en-US" sz="1400" b="0" kern="100" dirty="0">
                          <a:solidFill>
                            <a:schemeClr val="bg1"/>
                          </a:solidFill>
                          <a:effectLst/>
                        </a:rPr>
                        <a:t>Students can join groups flexibly.</a:t>
                      </a:r>
                    </a:p>
                    <a:p>
                      <a:pPr marL="342900" indent="-342900">
                        <a:lnSpc>
                          <a:spcPct val="100000"/>
                        </a:lnSpc>
                        <a:spcAft>
                          <a:spcPts val="0"/>
                        </a:spcAft>
                        <a:buFont typeface="+mj-lt"/>
                        <a:buAutoNum type="alphaLcPeriod"/>
                      </a:pPr>
                      <a:r>
                        <a:rPr lang="en-US" sz="1400" b="0" kern="100" dirty="0">
                          <a:solidFill>
                            <a:schemeClr val="bg1"/>
                          </a:solidFill>
                          <a:effectLst/>
                        </a:rPr>
                        <a:t>Students can find and determine the goals, weaknesses, and improvements in learning to write independently.</a:t>
                      </a:r>
                      <a:endParaRPr lang="id-ID" sz="1400" b="0" kern="100" dirty="0">
                        <a:solidFill>
                          <a:schemeClr val="bg1"/>
                        </a:solidFill>
                        <a:effectLst/>
                      </a:endParaRPr>
                    </a:p>
                  </a:txBody>
                  <a:tcPr marL="30537" marR="30537" marT="0" marB="0"/>
                </a:tc>
                <a:tc>
                  <a:txBody>
                    <a:bodyPr/>
                    <a:lstStyle/>
                    <a:p>
                      <a:pPr>
                        <a:lnSpc>
                          <a:spcPct val="100000"/>
                        </a:lnSpc>
                        <a:spcAft>
                          <a:spcPts val="0"/>
                        </a:spcAft>
                      </a:pPr>
                      <a:r>
                        <a:rPr lang="en-US" sz="1400" b="1" kern="100" dirty="0">
                          <a:solidFill>
                            <a:schemeClr val="bg1"/>
                          </a:solidFill>
                          <a:effectLst/>
                        </a:rPr>
                        <a:t>What? (Results)</a:t>
                      </a:r>
                    </a:p>
                    <a:p>
                      <a:pPr marL="342900" indent="-342900">
                        <a:lnSpc>
                          <a:spcPct val="100000"/>
                        </a:lnSpc>
                        <a:spcAft>
                          <a:spcPts val="0"/>
                        </a:spcAft>
                        <a:buFont typeface="+mj-lt"/>
                        <a:buAutoNum type="alphaLcPeriod"/>
                      </a:pPr>
                      <a:r>
                        <a:rPr lang="en-US" sz="1400" b="0" kern="100" dirty="0">
                          <a:solidFill>
                            <a:schemeClr val="bg1"/>
                          </a:solidFill>
                          <a:effectLst/>
                        </a:rPr>
                        <a:t>Can know the final ability of students to learning to write.</a:t>
                      </a:r>
                    </a:p>
                    <a:p>
                      <a:pPr marL="342900" indent="-342900">
                        <a:lnSpc>
                          <a:spcPct val="100000"/>
                        </a:lnSpc>
                        <a:spcAft>
                          <a:spcPts val="0"/>
                        </a:spcAft>
                        <a:buFont typeface="+mj-lt"/>
                        <a:buAutoNum type="alphaLcPeriod"/>
                      </a:pPr>
                      <a:r>
                        <a:rPr lang="en-US" sz="1400" b="0" kern="100" dirty="0">
                          <a:solidFill>
                            <a:schemeClr val="bg1"/>
                          </a:solidFill>
                          <a:effectLst/>
                        </a:rPr>
                        <a:t>Can improve students' writing skills based on their abilities and needs.</a:t>
                      </a:r>
                      <a:r>
                        <a:rPr lang="id-ID" sz="1400" b="0" kern="100" dirty="0">
                          <a:solidFill>
                            <a:schemeClr val="bg1"/>
                          </a:solidFill>
                          <a:effectLst/>
                        </a:rPr>
                        <a:t> </a:t>
                      </a:r>
                      <a:endParaRPr lang="id-ID" sz="1400" b="0" kern="1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txBody>
                  <a:tcPr marL="30537" marR="30537" marT="0" marB="0"/>
                </a:tc>
                <a:extLst>
                  <a:ext uri="{0D108BD9-81ED-4DB2-BD59-A6C34878D82A}">
                    <a16:rowId xmlns:a16="http://schemas.microsoft.com/office/drawing/2014/main" val="3485609349"/>
                  </a:ext>
                </a:extLst>
              </a:tr>
            </a:tbl>
          </a:graphicData>
        </a:graphic>
      </p:graphicFrame>
      <p:sp>
        <p:nvSpPr>
          <p:cNvPr id="3" name="TextBox 2">
            <a:extLst>
              <a:ext uri="{FF2B5EF4-FFF2-40B4-BE49-F238E27FC236}">
                <a16:creationId xmlns:a16="http://schemas.microsoft.com/office/drawing/2014/main" id="{C13CABBA-8A26-6405-6EE7-1C16B5EF8A58}"/>
              </a:ext>
            </a:extLst>
          </p:cNvPr>
          <p:cNvSpPr txBox="1"/>
          <p:nvPr/>
        </p:nvSpPr>
        <p:spPr>
          <a:xfrm>
            <a:off x="202933" y="538936"/>
            <a:ext cx="7885497" cy="369332"/>
          </a:xfrm>
          <a:prstGeom prst="rect">
            <a:avLst/>
          </a:prstGeom>
          <a:noFill/>
        </p:spPr>
        <p:txBody>
          <a:bodyPr wrap="square">
            <a:spAutoFit/>
          </a:bodyPr>
          <a:lstStyle/>
          <a:p>
            <a:r>
              <a:rPr lang="id-ID" b="1" i="0" dirty="0" err="1">
                <a:solidFill>
                  <a:schemeClr val="bg1"/>
                </a:solidFill>
                <a:effectLst/>
                <a:latin typeface="Söhne"/>
              </a:rPr>
              <a:t>Implementation</a:t>
            </a:r>
            <a:r>
              <a:rPr lang="id-ID" b="1" i="0" dirty="0">
                <a:solidFill>
                  <a:schemeClr val="bg1"/>
                </a:solidFill>
                <a:effectLst/>
                <a:latin typeface="Söhne"/>
              </a:rPr>
              <a:t> </a:t>
            </a:r>
            <a:r>
              <a:rPr lang="id-ID" b="1" i="0" dirty="0" err="1">
                <a:solidFill>
                  <a:schemeClr val="bg1"/>
                </a:solidFill>
                <a:effectLst/>
                <a:latin typeface="Söhne"/>
              </a:rPr>
              <a:t>of</a:t>
            </a:r>
            <a:r>
              <a:rPr lang="id-ID" b="1" i="0" dirty="0">
                <a:solidFill>
                  <a:schemeClr val="bg1"/>
                </a:solidFill>
                <a:effectLst/>
                <a:latin typeface="Söhne"/>
              </a:rPr>
              <a:t> </a:t>
            </a:r>
            <a:r>
              <a:rPr lang="id-ID" b="1" i="0" dirty="0" err="1">
                <a:solidFill>
                  <a:schemeClr val="bg1"/>
                </a:solidFill>
                <a:effectLst/>
                <a:latin typeface="Söhne"/>
              </a:rPr>
              <a:t>Differentiated</a:t>
            </a:r>
            <a:r>
              <a:rPr lang="id-ID" b="1" i="0" dirty="0">
                <a:solidFill>
                  <a:schemeClr val="bg1"/>
                </a:solidFill>
                <a:effectLst/>
                <a:latin typeface="Söhne"/>
              </a:rPr>
              <a:t> </a:t>
            </a:r>
            <a:r>
              <a:rPr lang="id-ID" b="1" i="0" dirty="0" err="1">
                <a:solidFill>
                  <a:schemeClr val="bg1"/>
                </a:solidFill>
                <a:effectLst/>
                <a:latin typeface="Söhne"/>
              </a:rPr>
              <a:t>Assessment</a:t>
            </a:r>
            <a:endParaRPr lang="id-ID" b="1" dirty="0"/>
          </a:p>
        </p:txBody>
      </p:sp>
    </p:spTree>
    <p:extLst>
      <p:ext uri="{BB962C8B-B14F-4D97-AF65-F5344CB8AC3E}">
        <p14:creationId xmlns:p14="http://schemas.microsoft.com/office/powerpoint/2010/main" val="19764775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CD758AA7-CD65-21EC-3FCC-359FD486514C}"/>
              </a:ext>
            </a:extLst>
          </p:cNvPr>
          <p:cNvGraphicFramePr>
            <a:graphicFrameLocks noGrp="1"/>
          </p:cNvGraphicFramePr>
          <p:nvPr>
            <p:ph idx="1"/>
            <p:extLst>
              <p:ext uri="{D42A27DB-BD31-4B8C-83A1-F6EECF244321}">
                <p14:modId xmlns:p14="http://schemas.microsoft.com/office/powerpoint/2010/main" val="1001349425"/>
              </p:ext>
            </p:extLst>
          </p:nvPr>
        </p:nvGraphicFramePr>
        <p:xfrm>
          <a:off x="838200" y="1597793"/>
          <a:ext cx="10515600" cy="46657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a:extLst>
              <a:ext uri="{FF2B5EF4-FFF2-40B4-BE49-F238E27FC236}">
                <a16:creationId xmlns:a16="http://schemas.microsoft.com/office/drawing/2014/main" id="{D13747CA-A90B-B67E-2B78-B5BCC8201766}"/>
              </a:ext>
            </a:extLst>
          </p:cNvPr>
          <p:cNvSpPr txBox="1"/>
          <p:nvPr/>
        </p:nvSpPr>
        <p:spPr>
          <a:xfrm>
            <a:off x="838200" y="961807"/>
            <a:ext cx="9807341" cy="400110"/>
          </a:xfrm>
          <a:prstGeom prst="rect">
            <a:avLst/>
          </a:prstGeom>
          <a:noFill/>
        </p:spPr>
        <p:txBody>
          <a:bodyPr wrap="square">
            <a:spAutoFit/>
          </a:bodyPr>
          <a:lstStyle/>
          <a:p>
            <a:r>
              <a:rPr lang="en-US" sz="2000" b="1" i="0" dirty="0">
                <a:solidFill>
                  <a:schemeClr val="bg1"/>
                </a:solidFill>
                <a:effectLst/>
                <a:latin typeface="Söhne"/>
              </a:rPr>
              <a:t>The Role of the </a:t>
            </a:r>
            <a:r>
              <a:rPr lang="en-US" sz="2000" b="1" i="0" dirty="0" err="1">
                <a:solidFill>
                  <a:schemeClr val="bg1"/>
                </a:solidFill>
                <a:effectLst/>
                <a:latin typeface="Söhne"/>
              </a:rPr>
              <a:t>Differentiat</a:t>
            </a:r>
            <a:r>
              <a:rPr lang="id-ID" sz="2000" b="1" i="0" dirty="0" err="1">
                <a:solidFill>
                  <a:schemeClr val="bg1"/>
                </a:solidFill>
                <a:effectLst/>
                <a:latin typeface="Söhne"/>
              </a:rPr>
              <a:t>ed</a:t>
            </a:r>
            <a:r>
              <a:rPr lang="en-US" sz="2000" b="1" i="0" dirty="0">
                <a:solidFill>
                  <a:schemeClr val="bg1"/>
                </a:solidFill>
                <a:effectLst/>
                <a:latin typeface="Söhne"/>
              </a:rPr>
              <a:t> Assessment Model in Improving Writing Ability</a:t>
            </a:r>
            <a:endParaRPr lang="id-ID" sz="2000" b="1" dirty="0"/>
          </a:p>
        </p:txBody>
      </p:sp>
    </p:spTree>
    <p:extLst>
      <p:ext uri="{BB962C8B-B14F-4D97-AF65-F5344CB8AC3E}">
        <p14:creationId xmlns:p14="http://schemas.microsoft.com/office/powerpoint/2010/main" val="20090729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79582" y="803564"/>
            <a:ext cx="10515600" cy="573088"/>
          </a:xfrm>
        </p:spPr>
        <p:txBody>
          <a:bodyPr>
            <a:normAutofit fontScale="90000"/>
          </a:bodyPr>
          <a:lstStyle/>
          <a:p>
            <a:r>
              <a:rPr lang="en-US" b="1" dirty="0">
                <a:solidFill>
                  <a:schemeClr val="bg1"/>
                </a:solidFill>
                <a:latin typeface="+mn-lt"/>
              </a:rPr>
              <a:t>CONCLUSION</a:t>
            </a:r>
          </a:p>
        </p:txBody>
      </p:sp>
      <p:sp>
        <p:nvSpPr>
          <p:cNvPr id="5" name="Content Placeholder 4"/>
          <p:cNvSpPr>
            <a:spLocks noGrp="1"/>
          </p:cNvSpPr>
          <p:nvPr>
            <p:ph idx="1"/>
          </p:nvPr>
        </p:nvSpPr>
        <p:spPr>
          <a:xfrm>
            <a:off x="579582" y="1809788"/>
            <a:ext cx="10515600" cy="4351338"/>
          </a:xfrm>
        </p:spPr>
        <p:txBody>
          <a:bodyPr>
            <a:normAutofit lnSpcReduction="10000"/>
          </a:bodyPr>
          <a:lstStyle/>
          <a:p>
            <a:r>
              <a:rPr lang="en-US" sz="2400" b="0" i="0" dirty="0">
                <a:solidFill>
                  <a:schemeClr val="bg1"/>
                </a:solidFill>
                <a:effectLst/>
                <a:latin typeface="Söhne"/>
              </a:rPr>
              <a:t>The differentiation assessment model is an approach to assessment that focuses on providing specific and detailed feedback on skills or certain aspects of a work, in this case writing skills. The main goal is to understand the writer's strengths and weaknesses in a more specific context, so that writers can improve their writing skills effectively</a:t>
            </a:r>
          </a:p>
          <a:p>
            <a:r>
              <a:rPr lang="en-US" sz="2400" b="0" i="0" dirty="0">
                <a:solidFill>
                  <a:schemeClr val="bg1"/>
                </a:solidFill>
                <a:effectLst/>
                <a:latin typeface="Söhne"/>
              </a:rPr>
              <a:t>The differentiation assessment model has been shown to be effective in improving writing skills because it provides a more targeted assessment approach and helps writers focus on specific aspects that need improvement. With a combination of the right feedback, reflection, and consistent practice, writers can develop their writing skills even better.</a:t>
            </a:r>
          </a:p>
          <a:p>
            <a:r>
              <a:rPr lang="en-US" sz="2400" b="0" i="0" dirty="0">
                <a:solidFill>
                  <a:schemeClr val="bg1"/>
                </a:solidFill>
                <a:effectLst/>
                <a:latin typeface="Söhne"/>
              </a:rPr>
              <a:t>The results of the study show that each student can develop their writing skills according to their respective interests, readiness, and learning styles.</a:t>
            </a:r>
          </a:p>
          <a:p>
            <a:r>
              <a:rPr lang="en-US" sz="2400" b="0" i="0" dirty="0">
                <a:solidFill>
                  <a:schemeClr val="bg1"/>
                </a:solidFill>
                <a:effectLst/>
                <a:latin typeface="Söhne"/>
              </a:rPr>
              <a:t>The stages and instruments used empirically help students make good writing.</a:t>
            </a:r>
            <a:endParaRPr lang="id-ID" sz="2400" dirty="0">
              <a:solidFill>
                <a:schemeClr val="bg1"/>
              </a:solidFill>
            </a:endParaRPr>
          </a:p>
        </p:txBody>
      </p:sp>
    </p:spTree>
    <p:extLst>
      <p:ext uri="{BB962C8B-B14F-4D97-AF65-F5344CB8AC3E}">
        <p14:creationId xmlns:p14="http://schemas.microsoft.com/office/powerpoint/2010/main" val="29652042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258C1F70-9D7E-88F3-3EFB-3DF0229FF550}"/>
              </a:ext>
            </a:extLst>
          </p:cNvPr>
          <p:cNvPicPr>
            <a:picLocks noChangeAspect="1"/>
          </p:cNvPicPr>
          <p:nvPr/>
        </p:nvPicPr>
        <p:blipFill>
          <a:blip r:embed="rId2"/>
          <a:stretch>
            <a:fillRect/>
          </a:stretch>
        </p:blipFill>
        <p:spPr>
          <a:xfrm>
            <a:off x="2709358" y="914418"/>
            <a:ext cx="6773283" cy="5029163"/>
          </a:xfrm>
          <a:prstGeom prst="rect">
            <a:avLst/>
          </a:prstGeom>
        </p:spPr>
      </p:pic>
    </p:spTree>
    <p:extLst>
      <p:ext uri="{BB962C8B-B14F-4D97-AF65-F5344CB8AC3E}">
        <p14:creationId xmlns:p14="http://schemas.microsoft.com/office/powerpoint/2010/main" val="13630944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988</TotalTime>
  <Words>1826</Words>
  <Application>Microsoft Office PowerPoint</Application>
  <PresentationFormat>Widescreen</PresentationFormat>
  <Paragraphs>120</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Söhne</vt:lpstr>
      <vt:lpstr>Office Theme</vt:lpstr>
      <vt:lpstr>The Role of Differentiated Assessment  in Improving Writing Ability</vt:lpstr>
      <vt:lpstr>INTRODUCTION</vt:lpstr>
      <vt:lpstr>LITERATURE REVIEW</vt:lpstr>
      <vt:lpstr>METHOD</vt:lpstr>
      <vt:lpstr>FINDING AND DISCUSSION</vt:lpstr>
      <vt:lpstr>PowerPoint Presentation</vt:lpstr>
      <vt:lpstr>PowerPoint Presentation</vt:lpstr>
      <vt:lpstr>CONCLUSION</vt:lpstr>
      <vt:lpstr>PowerPoint Presentation</vt:lpstr>
      <vt:lpstr>REFERENCES</vt:lpstr>
      <vt:lpstr>THANK YOU!</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HERE</dc:title>
  <dc:creator>ismail - [2010]</dc:creator>
  <cp:lastModifiedBy>Haris Santosa</cp:lastModifiedBy>
  <cp:revision>22</cp:revision>
  <dcterms:created xsi:type="dcterms:W3CDTF">2023-04-14T06:04:15Z</dcterms:created>
  <dcterms:modified xsi:type="dcterms:W3CDTF">2023-08-02T22:34:21Z</dcterms:modified>
</cp:coreProperties>
</file>