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4" r:id="rId7"/>
    <p:sldId id="265" r:id="rId8"/>
    <p:sldId id="266" r:id="rId9"/>
    <p:sldId id="262" r:id="rId10"/>
    <p:sldId id="267"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7/27/23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7/27/23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7/27/23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7/27/23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7/27/23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r>
              <a:rPr lang="en-US" sz="2800" b="1" dirty="0">
                <a:solidFill>
                  <a:schemeClr val="bg1"/>
                </a:solidFill>
                <a:latin typeface="+mn-lt"/>
                <a:cs typeface="Times New Roman" panose="02020603050405020304" pitchFamily="18" charset="0"/>
              </a:rPr>
              <a:t>Promoting EFL Students’ Higher Order Thinking Skills (HOTs) Through Short Functional text (SFT)</a:t>
            </a:r>
          </a:p>
        </p:txBody>
      </p:sp>
      <p:sp>
        <p:nvSpPr>
          <p:cNvPr id="6" name="Subtitle 5"/>
          <p:cNvSpPr>
            <a:spLocks noGrp="1"/>
          </p:cNvSpPr>
          <p:nvPr>
            <p:ph type="subTitle" idx="1"/>
          </p:nvPr>
        </p:nvSpPr>
        <p:spPr>
          <a:xfrm>
            <a:off x="551410" y="1966694"/>
            <a:ext cx="11089177" cy="940248"/>
          </a:xfrm>
        </p:spPr>
        <p:txBody>
          <a:bodyPr>
            <a:normAutofit fontScale="92500" lnSpcReduction="20000"/>
          </a:bodyPr>
          <a:lstStyle/>
          <a:p>
            <a:pPr>
              <a:lnSpc>
                <a:spcPct val="100000"/>
              </a:lnSpc>
            </a:pPr>
            <a:r>
              <a:rPr lang="en-US" sz="1600" b="1" dirty="0">
                <a:solidFill>
                  <a:schemeClr val="bg1"/>
                </a:solidFill>
              </a:rPr>
              <a:t>Authors: Ami </a:t>
            </a:r>
            <a:r>
              <a:rPr lang="en-US" sz="1600" b="1" dirty="0" err="1">
                <a:solidFill>
                  <a:schemeClr val="bg1"/>
                </a:solidFill>
              </a:rPr>
              <a:t>Nurbaiti</a:t>
            </a:r>
            <a:endParaRPr lang="en-US" sz="1600" b="1" dirty="0">
              <a:solidFill>
                <a:schemeClr val="bg1"/>
              </a:solidFill>
            </a:endParaRPr>
          </a:p>
          <a:p>
            <a:pPr>
              <a:lnSpc>
                <a:spcPct val="100000"/>
              </a:lnSpc>
            </a:pPr>
            <a:r>
              <a:rPr lang="en-US" sz="1600" b="1" dirty="0">
                <a:solidFill>
                  <a:schemeClr val="bg1"/>
                </a:solidFill>
              </a:rPr>
              <a:t>             </a:t>
            </a:r>
            <a:r>
              <a:rPr lang="id-ID" sz="1600" b="1" dirty="0">
                <a:solidFill>
                  <a:schemeClr val="bg1"/>
                </a:solidFill>
              </a:rPr>
              <a:t>Prof. Dr. Sri </a:t>
            </a:r>
            <a:r>
              <a:rPr lang="en-US" sz="1600" b="1" dirty="0">
                <a:solidFill>
                  <a:schemeClr val="bg1"/>
                </a:solidFill>
              </a:rPr>
              <a:t>Setyarini</a:t>
            </a:r>
            <a:r>
              <a:rPr lang="id-ID" sz="1600" b="1" dirty="0">
                <a:solidFill>
                  <a:schemeClr val="bg1"/>
                </a:solidFill>
              </a:rPr>
              <a:t>, M.A.,Ling</a:t>
            </a:r>
            <a:endParaRPr lang="en-US" sz="1600" b="1" dirty="0">
              <a:solidFill>
                <a:schemeClr val="bg1"/>
              </a:solidFill>
            </a:endParaRPr>
          </a:p>
          <a:p>
            <a:pPr>
              <a:lnSpc>
                <a:spcPct val="100000"/>
              </a:lnSpc>
            </a:pPr>
            <a:r>
              <a:rPr lang="en-US" sz="1600" b="1" dirty="0">
                <a:solidFill>
                  <a:schemeClr val="bg1"/>
                </a:solidFill>
              </a:rPr>
              <a:t>Affiliation: Universitas Pendidikan Indonesia (UPI) Bandung</a:t>
            </a: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ABS-ICOLLITE-23165</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394482C-72E6-4949-1041-CE0712E54521}"/>
              </a:ext>
            </a:extLst>
          </p:cNvPr>
          <p:cNvSpPr txBox="1"/>
          <p:nvPr/>
        </p:nvSpPr>
        <p:spPr>
          <a:xfrm>
            <a:off x="344557" y="1245705"/>
            <a:ext cx="11648660" cy="2368149"/>
          </a:xfrm>
          <a:prstGeom prst="rect">
            <a:avLst/>
          </a:prstGeom>
          <a:noFill/>
        </p:spPr>
        <p:txBody>
          <a:bodyPr wrap="square">
            <a:spAutoFit/>
          </a:bodyPr>
          <a:lstStyle/>
          <a:p>
            <a:pPr marL="457200" indent="-457200" algn="just">
              <a:lnSpc>
                <a:spcPct val="115000"/>
              </a:lnSpc>
              <a:spcAft>
                <a:spcPts val="1000"/>
              </a:spcAft>
            </a:pPr>
            <a:r>
              <a:rPr lang="en-US" sz="18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Curtis, R., Webb-Dempsey, J., &amp; </a:t>
            </a:r>
            <a:r>
              <a:rPr lang="en-US" sz="18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Shambaugh</a:t>
            </a:r>
            <a:r>
              <a:rPr lang="en-US" sz="18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N. (2010). Understanding your data. </a:t>
            </a:r>
            <a:r>
              <a:rPr lang="en-US" sz="1800" i="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Action research for teacher candidates</a:t>
            </a:r>
            <a:r>
              <a:rPr lang="en-US" sz="18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30-33.</a:t>
            </a:r>
            <a:endPar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457200" indent="-457200" algn="just">
              <a:lnSpc>
                <a:spcPct val="115000"/>
              </a:lnSpc>
              <a:spcAft>
                <a:spcPts val="1000"/>
              </a:spcAft>
            </a:pPr>
            <a:r>
              <a:rPr lang="en-US" sz="18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Darmawan</a:t>
            </a:r>
            <a:r>
              <a:rPr lang="en-US" sz="18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I. P. A., &amp; </a:t>
            </a:r>
            <a:r>
              <a:rPr lang="en-US" sz="18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Sujoko</a:t>
            </a:r>
            <a:r>
              <a:rPr lang="en-US" sz="18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E. (2013). </a:t>
            </a:r>
            <a:r>
              <a:rPr lang="en-US" sz="18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Revisi</a:t>
            </a:r>
            <a:r>
              <a:rPr lang="en-US" sz="18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r>
              <a:rPr lang="en-US" sz="18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taksonomi</a:t>
            </a:r>
            <a:r>
              <a:rPr lang="en-US" sz="18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r>
              <a:rPr lang="en-US" sz="18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pembelajaran</a:t>
            </a:r>
            <a:r>
              <a:rPr lang="en-US" sz="18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r>
              <a:rPr lang="en-US" sz="18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benyamin</a:t>
            </a:r>
            <a:r>
              <a:rPr lang="en-US" sz="18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s. bloom. </a:t>
            </a:r>
            <a:r>
              <a:rPr lang="en-US" sz="1800" i="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Satya </a:t>
            </a:r>
            <a:r>
              <a:rPr lang="en-US" sz="1800" i="1"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Widya</a:t>
            </a:r>
            <a:r>
              <a:rPr lang="en-US" sz="18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r>
              <a:rPr lang="en-US" sz="1800" i="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29</a:t>
            </a:r>
            <a:r>
              <a:rPr lang="en-US" sz="18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(1), 30-39.</a:t>
            </a:r>
            <a:endPar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457200" indent="-457200" algn="just">
              <a:lnSpc>
                <a:spcPct val="115000"/>
              </a:lnSpc>
              <a:spcAft>
                <a:spcPts val="1000"/>
              </a:spcAft>
            </a:pPr>
            <a:r>
              <a:rPr lang="en-US" sz="18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Darmayanti</a:t>
            </a:r>
            <a:r>
              <a:rPr lang="en-US" sz="18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M. M. L., &amp; Lisa, A. (2019, July). Reflection Of Disruptive Learning and Hots To English Education: A Study In Indonesian School. In </a:t>
            </a:r>
            <a:r>
              <a:rPr lang="en-US" sz="1800" i="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UNNES-TEFLIN National Seminar</a:t>
            </a:r>
            <a:r>
              <a:rPr lang="en-US" sz="18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(pp. 60-66).</a:t>
            </a:r>
            <a:endPar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457200" indent="-457200" algn="just">
              <a:lnSpc>
                <a:spcPct val="115000"/>
              </a:lnSpc>
              <a:spcAft>
                <a:spcPts val="1000"/>
              </a:spcAft>
            </a:pPr>
            <a:r>
              <a:rPr lang="en-US" sz="18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Dhofir</a:t>
            </a:r>
            <a:r>
              <a:rPr lang="en-US" sz="18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M. (2018). </a:t>
            </a:r>
            <a:r>
              <a:rPr lang="en-US" sz="18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Karakter</a:t>
            </a:r>
            <a:r>
              <a:rPr lang="en-US" sz="18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Guru </a:t>
            </a:r>
            <a:r>
              <a:rPr lang="en-US" sz="18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Profesional</a:t>
            </a:r>
            <a:r>
              <a:rPr lang="en-US" sz="18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r>
              <a:rPr lang="en-US" sz="1800" i="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Jurnal </a:t>
            </a:r>
            <a:r>
              <a:rPr lang="en-US" sz="1800" i="1"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Studi</a:t>
            </a:r>
            <a:r>
              <a:rPr lang="en-US" sz="1800" i="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Pendidikan Islami</a:t>
            </a:r>
            <a:r>
              <a:rPr lang="en-US" sz="18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r>
              <a:rPr lang="en-US" sz="1800" i="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4</a:t>
            </a:r>
            <a:r>
              <a:rPr lang="en-US" sz="18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(1), 88-100.</a:t>
            </a:r>
            <a:endPar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43316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6" name="Subtitle 5"/>
          <p:cNvSpPr>
            <a:spLocks noGrp="1"/>
          </p:cNvSpPr>
          <p:nvPr>
            <p:ph type="subTitle" idx="1"/>
          </p:nvPr>
        </p:nvSpPr>
        <p:spPr>
          <a:xfrm>
            <a:off x="1272209" y="1669667"/>
            <a:ext cx="9144000" cy="940248"/>
          </a:xfrm>
        </p:spPr>
        <p:txBody>
          <a:bodyPr>
            <a:normAutofit/>
          </a:bodyPr>
          <a:lstStyle/>
          <a:p>
            <a:pPr>
              <a:lnSpc>
                <a:spcPct val="100000"/>
              </a:lnSpc>
            </a:pPr>
            <a:r>
              <a:rPr lang="en-US" sz="2000" b="1" dirty="0">
                <a:solidFill>
                  <a:schemeClr val="bg1"/>
                </a:solidFill>
              </a:rPr>
              <a:t>Follow  @amii.nb</a:t>
            </a: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r>
              <a:rPr lang="en-US" sz="2000" dirty="0">
                <a:solidFill>
                  <a:schemeClr val="bg1"/>
                </a:solidFill>
              </a:rPr>
              <a:t>Higher Order Thinking Skills (HOTs) have become a major theme in education, particularly among EFL learners as it is considered an important skills to survive the information-loaded global world. In English learning activity, students also encouraged to use their critical thinking skills. Dealing with HOTs implementation, it has not shown optimal result due to problem faced by the teacher particularly in learning strategies. </a:t>
            </a:r>
          </a:p>
          <a:p>
            <a:pPr marL="0" indent="0">
              <a:buNone/>
            </a:pPr>
            <a:endParaRPr lang="en-US" sz="2000" dirty="0">
              <a:solidFill>
                <a:schemeClr val="bg1"/>
              </a:solidFill>
            </a:endParaRPr>
          </a:p>
          <a:p>
            <a:pPr marL="0" indent="0">
              <a:buNone/>
            </a:pPr>
            <a:r>
              <a:rPr lang="en-US" sz="2000" dirty="0">
                <a:solidFill>
                  <a:srgbClr val="FF0000"/>
                </a:solidFill>
              </a:rPr>
              <a:t>The purpose of this research:</a:t>
            </a:r>
          </a:p>
          <a:p>
            <a:pPr marL="457200" indent="-457200">
              <a:buAutoNum type="arabicPeriod"/>
            </a:pPr>
            <a:r>
              <a:rPr lang="en-US" sz="2000" dirty="0">
                <a:solidFill>
                  <a:schemeClr val="bg1"/>
                </a:solidFill>
              </a:rPr>
              <a:t>Finding out how junior high school teacher promote HOTs in English learning through Short Functional Text (SFT)</a:t>
            </a:r>
          </a:p>
          <a:p>
            <a:pPr marL="457200" indent="-457200">
              <a:buAutoNum type="arabicPeriod"/>
            </a:pPr>
            <a:r>
              <a:rPr lang="en-US" sz="2000" dirty="0">
                <a:solidFill>
                  <a:schemeClr val="bg1"/>
                </a:solidFill>
              </a:rPr>
              <a:t>Knowing teacher’s challenges when promoting HOTs and how to overcome these challenges</a:t>
            </a:r>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endParaRPr lang="en-US" sz="2000" dirty="0">
              <a:solidFill>
                <a:schemeClr val="bg1"/>
              </a:solidFill>
            </a:endParaRPr>
          </a:p>
          <a:p>
            <a:pPr marL="0" indent="0">
              <a:buNone/>
            </a:pPr>
            <a:endParaRPr lang="en-US" sz="2000" dirty="0">
              <a:solidFill>
                <a:schemeClr val="bg1"/>
              </a:solidFill>
            </a:endParaRPr>
          </a:p>
          <a:p>
            <a:pPr marL="0" indent="0">
              <a:buNone/>
            </a:pPr>
            <a:endParaRPr lang="en-US" sz="2000" dirty="0">
              <a:solidFill>
                <a:schemeClr val="bg1"/>
              </a:solidFill>
            </a:endParaRPr>
          </a:p>
          <a:p>
            <a:pPr marL="0" indent="0">
              <a:buNone/>
            </a:pPr>
            <a:r>
              <a:rPr lang="en-US" sz="2000" dirty="0">
                <a:solidFill>
                  <a:schemeClr val="bg1"/>
                </a:solidFill>
              </a:rPr>
              <a:t>Anderson and David </a:t>
            </a:r>
            <a:r>
              <a:rPr lang="en-US" sz="2000" dirty="0" err="1">
                <a:solidFill>
                  <a:schemeClr val="bg1"/>
                </a:solidFill>
              </a:rPr>
              <a:t>Karthwol</a:t>
            </a:r>
            <a:r>
              <a:rPr lang="en-US" sz="2000" dirty="0">
                <a:solidFill>
                  <a:schemeClr val="bg1"/>
                </a:solidFill>
              </a:rPr>
              <a:t> (2001)</a:t>
            </a:r>
          </a:p>
          <a:p>
            <a:pPr marL="0" indent="0">
              <a:buNone/>
            </a:pPr>
            <a:r>
              <a:rPr lang="en-US" sz="2000" dirty="0">
                <a:solidFill>
                  <a:schemeClr val="bg1"/>
                </a:solidFill>
              </a:rPr>
              <a:t>HOTS is the ability to apply information in a meaningful way, represent problems, make decisions, innovate, and produce something</a:t>
            </a:r>
          </a:p>
          <a:p>
            <a:pPr marL="0" indent="0">
              <a:buNone/>
            </a:pPr>
            <a:endParaRPr lang="en-US" sz="2000" dirty="0">
              <a:solidFill>
                <a:schemeClr val="bg1"/>
              </a:solidFill>
            </a:endParaRPr>
          </a:p>
          <a:p>
            <a:pPr marL="0" indent="0">
              <a:buNone/>
            </a:pPr>
            <a:endParaRPr lang="en-US" sz="2000" dirty="0">
              <a:solidFill>
                <a:schemeClr val="bg1"/>
              </a:solidFill>
            </a:endParaRPr>
          </a:p>
          <a:p>
            <a:pPr marL="0" indent="0">
              <a:buNone/>
            </a:pPr>
            <a:endParaRPr lang="en-US" sz="2000" dirty="0">
              <a:solidFill>
                <a:schemeClr val="bg1"/>
              </a:solidFill>
            </a:endParaRPr>
          </a:p>
          <a:p>
            <a:pPr marL="0" indent="0">
              <a:buNone/>
            </a:pPr>
            <a:r>
              <a:rPr lang="en-US" sz="2000" dirty="0" err="1">
                <a:solidFill>
                  <a:schemeClr val="bg1"/>
                </a:solidFill>
              </a:rPr>
              <a:t>Saiffer</a:t>
            </a:r>
            <a:r>
              <a:rPr lang="en-US" sz="2000" dirty="0">
                <a:solidFill>
                  <a:schemeClr val="bg1"/>
                </a:solidFill>
              </a:rPr>
              <a:t> (2018)</a:t>
            </a:r>
          </a:p>
          <a:p>
            <a:pPr marL="0" indent="0">
              <a:buNone/>
            </a:pPr>
            <a:r>
              <a:rPr lang="en-US" sz="2000" dirty="0">
                <a:solidFill>
                  <a:schemeClr val="bg1"/>
                </a:solidFill>
              </a:rPr>
              <a:t>There are two main HOTs:  critical thinking and creative thinking</a:t>
            </a:r>
          </a:p>
          <a:p>
            <a:pPr marL="0" indent="0">
              <a:buNone/>
            </a:pPr>
            <a:endParaRPr lang="en-US" sz="2000" dirty="0">
              <a:solidFill>
                <a:schemeClr val="bg1"/>
              </a:solidFill>
            </a:endParaRPr>
          </a:p>
        </p:txBody>
      </p:sp>
      <p:grpSp>
        <p:nvGrpSpPr>
          <p:cNvPr id="2" name="Google Shape;8772;p91">
            <a:extLst>
              <a:ext uri="{FF2B5EF4-FFF2-40B4-BE49-F238E27FC236}">
                <a16:creationId xmlns:a16="http://schemas.microsoft.com/office/drawing/2014/main" id="{909E06BF-35CA-B41F-E456-79DA65394087}"/>
              </a:ext>
            </a:extLst>
          </p:cNvPr>
          <p:cNvGrpSpPr/>
          <p:nvPr/>
        </p:nvGrpSpPr>
        <p:grpSpPr>
          <a:xfrm>
            <a:off x="1348352" y="1462915"/>
            <a:ext cx="793981" cy="786284"/>
            <a:chOff x="3082075" y="2871805"/>
            <a:chExt cx="318884" cy="379807"/>
          </a:xfrm>
        </p:grpSpPr>
        <p:sp>
          <p:nvSpPr>
            <p:cNvPr id="3" name="Google Shape;8773;p91">
              <a:extLst>
                <a:ext uri="{FF2B5EF4-FFF2-40B4-BE49-F238E27FC236}">
                  <a16:creationId xmlns:a16="http://schemas.microsoft.com/office/drawing/2014/main" id="{13ECC568-5454-88DC-6510-8F29C749627D}"/>
                </a:ext>
              </a:extLst>
            </p:cNvPr>
            <p:cNvSpPr/>
            <p:nvPr/>
          </p:nvSpPr>
          <p:spPr>
            <a:xfrm>
              <a:off x="3105357" y="2915584"/>
              <a:ext cx="248708" cy="281887"/>
            </a:xfrm>
            <a:custGeom>
              <a:avLst/>
              <a:gdLst/>
              <a:ahLst/>
              <a:cxnLst/>
              <a:rect l="l" t="t" r="r" b="b"/>
              <a:pathLst>
                <a:path w="16611" h="18827" extrusionOk="0">
                  <a:moveTo>
                    <a:pt x="9109" y="1"/>
                  </a:moveTo>
                  <a:cubicBezTo>
                    <a:pt x="8179" y="1"/>
                    <a:pt x="7225" y="177"/>
                    <a:pt x="6287" y="556"/>
                  </a:cubicBezTo>
                  <a:cubicBezTo>
                    <a:pt x="1346" y="2553"/>
                    <a:pt x="1" y="8903"/>
                    <a:pt x="3722" y="12729"/>
                  </a:cubicBezTo>
                  <a:cubicBezTo>
                    <a:pt x="4899" y="13928"/>
                    <a:pt x="5551" y="15547"/>
                    <a:pt x="5551" y="17228"/>
                  </a:cubicBezTo>
                  <a:lnTo>
                    <a:pt x="8032" y="18826"/>
                  </a:lnTo>
                  <a:lnTo>
                    <a:pt x="12636" y="17228"/>
                  </a:lnTo>
                  <a:cubicBezTo>
                    <a:pt x="12636" y="15547"/>
                    <a:pt x="13309" y="13928"/>
                    <a:pt x="14487" y="12750"/>
                  </a:cubicBezTo>
                  <a:cubicBezTo>
                    <a:pt x="15832" y="11342"/>
                    <a:pt x="16610" y="9470"/>
                    <a:pt x="16610" y="7515"/>
                  </a:cubicBezTo>
                  <a:cubicBezTo>
                    <a:pt x="16610" y="3206"/>
                    <a:pt x="13078" y="1"/>
                    <a:pt x="9109" y="1"/>
                  </a:cubicBezTo>
                  <a:close/>
                </a:path>
              </a:pathLst>
            </a:custGeom>
            <a:solidFill>
              <a:srgbClr val="FFF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8774;p91">
              <a:extLst>
                <a:ext uri="{FF2B5EF4-FFF2-40B4-BE49-F238E27FC236}">
                  <a16:creationId xmlns:a16="http://schemas.microsoft.com/office/drawing/2014/main" id="{44E65F86-D675-C149-1235-0E1B7CA10DD4}"/>
                </a:ext>
              </a:extLst>
            </p:cNvPr>
            <p:cNvSpPr/>
            <p:nvPr/>
          </p:nvSpPr>
          <p:spPr>
            <a:xfrm>
              <a:off x="3210180" y="2990956"/>
              <a:ext cx="62974" cy="68005"/>
            </a:xfrm>
            <a:custGeom>
              <a:avLst/>
              <a:gdLst/>
              <a:ahLst/>
              <a:cxnLst/>
              <a:rect l="l" t="t" r="r" b="b"/>
              <a:pathLst>
                <a:path w="4206" h="4542" extrusionOk="0">
                  <a:moveTo>
                    <a:pt x="2103" y="0"/>
                  </a:moveTo>
                  <a:cubicBezTo>
                    <a:pt x="1760" y="0"/>
                    <a:pt x="1416" y="530"/>
                    <a:pt x="1125" y="530"/>
                  </a:cubicBezTo>
                  <a:cubicBezTo>
                    <a:pt x="1079" y="530"/>
                    <a:pt x="1033" y="516"/>
                    <a:pt x="989" y="484"/>
                  </a:cubicBezTo>
                  <a:lnTo>
                    <a:pt x="1" y="1977"/>
                  </a:lnTo>
                  <a:cubicBezTo>
                    <a:pt x="674" y="2271"/>
                    <a:pt x="1389" y="4542"/>
                    <a:pt x="2103" y="4542"/>
                  </a:cubicBezTo>
                  <a:cubicBezTo>
                    <a:pt x="2818" y="4542"/>
                    <a:pt x="3533" y="2271"/>
                    <a:pt x="4206" y="1977"/>
                  </a:cubicBezTo>
                  <a:lnTo>
                    <a:pt x="3218" y="484"/>
                  </a:lnTo>
                  <a:cubicBezTo>
                    <a:pt x="3174" y="516"/>
                    <a:pt x="3129" y="530"/>
                    <a:pt x="3082" y="530"/>
                  </a:cubicBezTo>
                  <a:cubicBezTo>
                    <a:pt x="2796" y="530"/>
                    <a:pt x="2465" y="0"/>
                    <a:pt x="2103" y="0"/>
                  </a:cubicBezTo>
                  <a:close/>
                </a:path>
              </a:pathLst>
            </a:custGeom>
            <a:solidFill>
              <a:srgbClr val="EBEF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8775;p91">
              <a:extLst>
                <a:ext uri="{FF2B5EF4-FFF2-40B4-BE49-F238E27FC236}">
                  <a16:creationId xmlns:a16="http://schemas.microsoft.com/office/drawing/2014/main" id="{1CFF8084-6E11-76F0-E1C0-C69D8DA2F76E}"/>
                </a:ext>
              </a:extLst>
            </p:cNvPr>
            <p:cNvSpPr/>
            <p:nvPr/>
          </p:nvSpPr>
          <p:spPr>
            <a:xfrm>
              <a:off x="3241667" y="3020542"/>
              <a:ext cx="31487" cy="163709"/>
            </a:xfrm>
            <a:custGeom>
              <a:avLst/>
              <a:gdLst/>
              <a:ahLst/>
              <a:cxnLst/>
              <a:rect l="l" t="t" r="r" b="b"/>
              <a:pathLst>
                <a:path w="2103" h="10934" extrusionOk="0">
                  <a:moveTo>
                    <a:pt x="2103" y="1"/>
                  </a:moveTo>
                  <a:cubicBezTo>
                    <a:pt x="1556" y="232"/>
                    <a:pt x="967" y="379"/>
                    <a:pt x="358" y="421"/>
                  </a:cubicBezTo>
                  <a:lnTo>
                    <a:pt x="0" y="421"/>
                  </a:lnTo>
                  <a:lnTo>
                    <a:pt x="0" y="10933"/>
                  </a:lnTo>
                  <a:lnTo>
                    <a:pt x="2103" y="10933"/>
                  </a:lnTo>
                  <a:lnTo>
                    <a:pt x="2103" y="1"/>
                  </a:lnTo>
                  <a:close/>
                </a:path>
              </a:pathLst>
            </a:custGeom>
            <a:solidFill>
              <a:srgbClr val="00B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8776;p91">
              <a:extLst>
                <a:ext uri="{FF2B5EF4-FFF2-40B4-BE49-F238E27FC236}">
                  <a16:creationId xmlns:a16="http://schemas.microsoft.com/office/drawing/2014/main" id="{A4F5A817-CFE4-5413-C045-AB8DDF5089E5}"/>
                </a:ext>
              </a:extLst>
            </p:cNvPr>
            <p:cNvSpPr/>
            <p:nvPr/>
          </p:nvSpPr>
          <p:spPr>
            <a:xfrm>
              <a:off x="3210180" y="3020542"/>
              <a:ext cx="31502" cy="163709"/>
            </a:xfrm>
            <a:custGeom>
              <a:avLst/>
              <a:gdLst/>
              <a:ahLst/>
              <a:cxnLst/>
              <a:rect l="l" t="t" r="r" b="b"/>
              <a:pathLst>
                <a:path w="2104" h="10934" extrusionOk="0">
                  <a:moveTo>
                    <a:pt x="1" y="1"/>
                  </a:moveTo>
                  <a:lnTo>
                    <a:pt x="1" y="10933"/>
                  </a:lnTo>
                  <a:lnTo>
                    <a:pt x="2103" y="10933"/>
                  </a:lnTo>
                  <a:lnTo>
                    <a:pt x="2103" y="421"/>
                  </a:lnTo>
                  <a:lnTo>
                    <a:pt x="1746" y="421"/>
                  </a:lnTo>
                  <a:cubicBezTo>
                    <a:pt x="1136" y="379"/>
                    <a:pt x="548" y="232"/>
                    <a:pt x="1" y="1"/>
                  </a:cubicBezTo>
                  <a:close/>
                </a:path>
              </a:pathLst>
            </a:custGeom>
            <a:solidFill>
              <a:srgbClr val="6D84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8777;p91">
              <a:extLst>
                <a:ext uri="{FF2B5EF4-FFF2-40B4-BE49-F238E27FC236}">
                  <a16:creationId xmlns:a16="http://schemas.microsoft.com/office/drawing/2014/main" id="{704A0983-AE41-40CC-1CE5-56DAD376DC8A}"/>
                </a:ext>
              </a:extLst>
            </p:cNvPr>
            <p:cNvSpPr/>
            <p:nvPr/>
          </p:nvSpPr>
          <p:spPr>
            <a:xfrm>
              <a:off x="3236307" y="3026845"/>
              <a:ext cx="10720" cy="157406"/>
            </a:xfrm>
            <a:custGeom>
              <a:avLst/>
              <a:gdLst/>
              <a:ahLst/>
              <a:cxnLst/>
              <a:rect l="l" t="t" r="r" b="b"/>
              <a:pathLst>
                <a:path w="716" h="10513" extrusionOk="0">
                  <a:moveTo>
                    <a:pt x="1" y="0"/>
                  </a:moveTo>
                  <a:lnTo>
                    <a:pt x="1" y="10512"/>
                  </a:lnTo>
                  <a:lnTo>
                    <a:pt x="716" y="10512"/>
                  </a:lnTo>
                  <a:lnTo>
                    <a:pt x="716" y="0"/>
                  </a:lnTo>
                  <a:close/>
                </a:path>
              </a:pathLst>
            </a:custGeom>
            <a:solidFill>
              <a:srgbClr val="5F75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8778;p91">
              <a:extLst>
                <a:ext uri="{FF2B5EF4-FFF2-40B4-BE49-F238E27FC236}">
                  <a16:creationId xmlns:a16="http://schemas.microsoft.com/office/drawing/2014/main" id="{E5C10F96-7CF5-0A03-39FD-AED4CE994917}"/>
                </a:ext>
              </a:extLst>
            </p:cNvPr>
            <p:cNvSpPr/>
            <p:nvPr/>
          </p:nvSpPr>
          <p:spPr>
            <a:xfrm>
              <a:off x="3224673" y="2973318"/>
              <a:ext cx="33688" cy="30080"/>
            </a:xfrm>
            <a:custGeom>
              <a:avLst/>
              <a:gdLst/>
              <a:ahLst/>
              <a:cxnLst/>
              <a:rect l="l" t="t" r="r" b="b"/>
              <a:pathLst>
                <a:path w="2250" h="2009" extrusionOk="0">
                  <a:moveTo>
                    <a:pt x="1135" y="1"/>
                  </a:moveTo>
                  <a:lnTo>
                    <a:pt x="0" y="1662"/>
                  </a:lnTo>
                  <a:cubicBezTo>
                    <a:pt x="336" y="1893"/>
                    <a:pt x="731" y="2009"/>
                    <a:pt x="1125" y="2009"/>
                  </a:cubicBezTo>
                  <a:cubicBezTo>
                    <a:pt x="1519" y="2009"/>
                    <a:pt x="1913" y="1893"/>
                    <a:pt x="2250" y="1662"/>
                  </a:cubicBezTo>
                  <a:lnTo>
                    <a:pt x="1135" y="1"/>
                  </a:lnTo>
                  <a:close/>
                </a:path>
              </a:pathLst>
            </a:custGeom>
            <a:solidFill>
              <a:srgbClr val="8498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8779;p91">
              <a:extLst>
                <a:ext uri="{FF2B5EF4-FFF2-40B4-BE49-F238E27FC236}">
                  <a16:creationId xmlns:a16="http://schemas.microsoft.com/office/drawing/2014/main" id="{04375F75-7200-5C8C-E7FC-1CB064874D37}"/>
                </a:ext>
              </a:extLst>
            </p:cNvPr>
            <p:cNvSpPr/>
            <p:nvPr/>
          </p:nvSpPr>
          <p:spPr>
            <a:xfrm>
              <a:off x="3255651" y="2935558"/>
              <a:ext cx="81720" cy="99477"/>
            </a:xfrm>
            <a:custGeom>
              <a:avLst/>
              <a:gdLst/>
              <a:ahLst/>
              <a:cxnLst/>
              <a:rect l="l" t="t" r="r" b="b"/>
              <a:pathLst>
                <a:path w="5458" h="6644" extrusionOk="0">
                  <a:moveTo>
                    <a:pt x="669" y="0"/>
                  </a:moveTo>
                  <a:cubicBezTo>
                    <a:pt x="183" y="0"/>
                    <a:pt x="1" y="771"/>
                    <a:pt x="559" y="925"/>
                  </a:cubicBezTo>
                  <a:cubicBezTo>
                    <a:pt x="2893" y="1598"/>
                    <a:pt x="4512" y="3742"/>
                    <a:pt x="4533" y="6181"/>
                  </a:cubicBezTo>
                  <a:cubicBezTo>
                    <a:pt x="4533" y="6433"/>
                    <a:pt x="4743" y="6644"/>
                    <a:pt x="4995" y="6644"/>
                  </a:cubicBezTo>
                  <a:cubicBezTo>
                    <a:pt x="5248" y="6644"/>
                    <a:pt x="5458" y="6433"/>
                    <a:pt x="5458" y="6181"/>
                  </a:cubicBezTo>
                  <a:cubicBezTo>
                    <a:pt x="5458" y="3322"/>
                    <a:pt x="3566" y="820"/>
                    <a:pt x="811" y="21"/>
                  </a:cubicBezTo>
                  <a:cubicBezTo>
                    <a:pt x="762" y="7"/>
                    <a:pt x="714" y="0"/>
                    <a:pt x="6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8780;p91">
              <a:extLst>
                <a:ext uri="{FF2B5EF4-FFF2-40B4-BE49-F238E27FC236}">
                  <a16:creationId xmlns:a16="http://schemas.microsoft.com/office/drawing/2014/main" id="{BD614785-0BD5-92D9-E3DD-F0927535C819}"/>
                </a:ext>
              </a:extLst>
            </p:cNvPr>
            <p:cNvSpPr/>
            <p:nvPr/>
          </p:nvSpPr>
          <p:spPr>
            <a:xfrm>
              <a:off x="3230752" y="2932399"/>
              <a:ext cx="25304" cy="13880"/>
            </a:xfrm>
            <a:custGeom>
              <a:avLst/>
              <a:gdLst/>
              <a:ahLst/>
              <a:cxnLst/>
              <a:rect l="l" t="t" r="r" b="b"/>
              <a:pathLst>
                <a:path w="1690" h="927" extrusionOk="0">
                  <a:moveTo>
                    <a:pt x="624" y="1"/>
                  </a:moveTo>
                  <a:cubicBezTo>
                    <a:pt x="0" y="1"/>
                    <a:pt x="14" y="926"/>
                    <a:pt x="625" y="926"/>
                  </a:cubicBezTo>
                  <a:cubicBezTo>
                    <a:pt x="631" y="926"/>
                    <a:pt x="638" y="926"/>
                    <a:pt x="645" y="926"/>
                  </a:cubicBezTo>
                  <a:lnTo>
                    <a:pt x="1045" y="926"/>
                  </a:lnTo>
                  <a:cubicBezTo>
                    <a:pt x="1052" y="926"/>
                    <a:pt x="1059" y="926"/>
                    <a:pt x="1065" y="926"/>
                  </a:cubicBezTo>
                  <a:cubicBezTo>
                    <a:pt x="1676" y="926"/>
                    <a:pt x="1690" y="1"/>
                    <a:pt x="106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8781;p91">
              <a:extLst>
                <a:ext uri="{FF2B5EF4-FFF2-40B4-BE49-F238E27FC236}">
                  <a16:creationId xmlns:a16="http://schemas.microsoft.com/office/drawing/2014/main" id="{F660A1F1-5EB4-0725-2582-31B326DC0DED}"/>
                </a:ext>
              </a:extLst>
            </p:cNvPr>
            <p:cNvSpPr/>
            <p:nvPr/>
          </p:nvSpPr>
          <p:spPr>
            <a:xfrm>
              <a:off x="3374817" y="3024629"/>
              <a:ext cx="26142" cy="10091"/>
            </a:xfrm>
            <a:custGeom>
              <a:avLst/>
              <a:gdLst/>
              <a:ahLst/>
              <a:cxnLst/>
              <a:rect l="l" t="t" r="r" b="b"/>
              <a:pathLst>
                <a:path w="1746" h="674" extrusionOk="0">
                  <a:moveTo>
                    <a:pt x="463" y="1"/>
                  </a:moveTo>
                  <a:cubicBezTo>
                    <a:pt x="1" y="1"/>
                    <a:pt x="1" y="674"/>
                    <a:pt x="463" y="674"/>
                  </a:cubicBezTo>
                  <a:lnTo>
                    <a:pt x="1283" y="674"/>
                  </a:lnTo>
                  <a:cubicBezTo>
                    <a:pt x="1746" y="674"/>
                    <a:pt x="1746" y="1"/>
                    <a:pt x="1283" y="1"/>
                  </a:cubicBezTo>
                  <a:close/>
                </a:path>
              </a:pathLst>
            </a:custGeom>
            <a:solidFill>
              <a:srgbClr val="ADBE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8782;p91">
              <a:extLst>
                <a:ext uri="{FF2B5EF4-FFF2-40B4-BE49-F238E27FC236}">
                  <a16:creationId xmlns:a16="http://schemas.microsoft.com/office/drawing/2014/main" id="{D0045DDC-8B96-B03F-1169-E9326C455A1A}"/>
                </a:ext>
              </a:extLst>
            </p:cNvPr>
            <p:cNvSpPr/>
            <p:nvPr/>
          </p:nvSpPr>
          <p:spPr>
            <a:xfrm>
              <a:off x="3082075" y="3024629"/>
              <a:ext cx="26142" cy="10091"/>
            </a:xfrm>
            <a:custGeom>
              <a:avLst/>
              <a:gdLst/>
              <a:ahLst/>
              <a:cxnLst/>
              <a:rect l="l" t="t" r="r" b="b"/>
              <a:pathLst>
                <a:path w="1746" h="674" extrusionOk="0">
                  <a:moveTo>
                    <a:pt x="463" y="1"/>
                  </a:moveTo>
                  <a:cubicBezTo>
                    <a:pt x="0" y="1"/>
                    <a:pt x="0" y="674"/>
                    <a:pt x="463" y="674"/>
                  </a:cubicBezTo>
                  <a:lnTo>
                    <a:pt x="1283" y="674"/>
                  </a:lnTo>
                  <a:cubicBezTo>
                    <a:pt x="1745" y="674"/>
                    <a:pt x="1745" y="1"/>
                    <a:pt x="1283" y="1"/>
                  </a:cubicBezTo>
                  <a:close/>
                </a:path>
              </a:pathLst>
            </a:custGeom>
            <a:solidFill>
              <a:srgbClr val="ADBE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8783;p91">
              <a:extLst>
                <a:ext uri="{FF2B5EF4-FFF2-40B4-BE49-F238E27FC236}">
                  <a16:creationId xmlns:a16="http://schemas.microsoft.com/office/drawing/2014/main" id="{8E4BDF62-BCA9-4929-6980-467653E8E845}"/>
                </a:ext>
              </a:extLst>
            </p:cNvPr>
            <p:cNvSpPr/>
            <p:nvPr/>
          </p:nvSpPr>
          <p:spPr>
            <a:xfrm>
              <a:off x="3355623" y="2948000"/>
              <a:ext cx="25528" cy="16844"/>
            </a:xfrm>
            <a:custGeom>
              <a:avLst/>
              <a:gdLst/>
              <a:ahLst/>
              <a:cxnLst/>
              <a:rect l="l" t="t" r="r" b="b"/>
              <a:pathLst>
                <a:path w="1705" h="1125" extrusionOk="0">
                  <a:moveTo>
                    <a:pt x="1209" y="1"/>
                  </a:moveTo>
                  <a:cubicBezTo>
                    <a:pt x="1153" y="1"/>
                    <a:pt x="1092" y="16"/>
                    <a:pt x="1030" y="52"/>
                  </a:cubicBezTo>
                  <a:lnTo>
                    <a:pt x="316" y="473"/>
                  </a:lnTo>
                  <a:cubicBezTo>
                    <a:pt x="0" y="641"/>
                    <a:pt x="126" y="1124"/>
                    <a:pt x="484" y="1124"/>
                  </a:cubicBezTo>
                  <a:cubicBezTo>
                    <a:pt x="547" y="1103"/>
                    <a:pt x="610" y="1103"/>
                    <a:pt x="673" y="1061"/>
                  </a:cubicBezTo>
                  <a:lnTo>
                    <a:pt x="1367" y="662"/>
                  </a:lnTo>
                  <a:cubicBezTo>
                    <a:pt x="1704" y="466"/>
                    <a:pt x="1516" y="1"/>
                    <a:pt x="1209" y="1"/>
                  </a:cubicBezTo>
                  <a:close/>
                </a:path>
              </a:pathLst>
            </a:custGeom>
            <a:solidFill>
              <a:srgbClr val="ADBE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8784;p91">
              <a:extLst>
                <a:ext uri="{FF2B5EF4-FFF2-40B4-BE49-F238E27FC236}">
                  <a16:creationId xmlns:a16="http://schemas.microsoft.com/office/drawing/2014/main" id="{6EAF073F-AF1F-522C-5EFC-C94E45C7E24C}"/>
                </a:ext>
              </a:extLst>
            </p:cNvPr>
            <p:cNvSpPr/>
            <p:nvPr/>
          </p:nvSpPr>
          <p:spPr>
            <a:xfrm>
              <a:off x="3102213" y="3094371"/>
              <a:ext cx="25528" cy="16844"/>
            </a:xfrm>
            <a:custGeom>
              <a:avLst/>
              <a:gdLst/>
              <a:ahLst/>
              <a:cxnLst/>
              <a:rect l="l" t="t" r="r" b="b"/>
              <a:pathLst>
                <a:path w="1705" h="1125" extrusionOk="0">
                  <a:moveTo>
                    <a:pt x="1190" y="1"/>
                  </a:moveTo>
                  <a:cubicBezTo>
                    <a:pt x="1132" y="1"/>
                    <a:pt x="1072" y="17"/>
                    <a:pt x="1010" y="52"/>
                  </a:cubicBezTo>
                  <a:lnTo>
                    <a:pt x="316" y="473"/>
                  </a:lnTo>
                  <a:cubicBezTo>
                    <a:pt x="1" y="641"/>
                    <a:pt x="127" y="1125"/>
                    <a:pt x="484" y="1125"/>
                  </a:cubicBezTo>
                  <a:cubicBezTo>
                    <a:pt x="547" y="1104"/>
                    <a:pt x="610" y="1104"/>
                    <a:pt x="652" y="1062"/>
                  </a:cubicBezTo>
                  <a:lnTo>
                    <a:pt x="1367" y="662"/>
                  </a:lnTo>
                  <a:cubicBezTo>
                    <a:pt x="1705" y="467"/>
                    <a:pt x="1502" y="1"/>
                    <a:pt x="1190" y="1"/>
                  </a:cubicBezTo>
                  <a:close/>
                </a:path>
              </a:pathLst>
            </a:custGeom>
            <a:solidFill>
              <a:srgbClr val="ADBE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8785;p91">
              <a:extLst>
                <a:ext uri="{FF2B5EF4-FFF2-40B4-BE49-F238E27FC236}">
                  <a16:creationId xmlns:a16="http://schemas.microsoft.com/office/drawing/2014/main" id="{0FD816BD-ECDD-AAEB-226F-E0EBB9ACB025}"/>
                </a:ext>
              </a:extLst>
            </p:cNvPr>
            <p:cNvSpPr/>
            <p:nvPr/>
          </p:nvSpPr>
          <p:spPr>
            <a:xfrm>
              <a:off x="3305001" y="2892257"/>
              <a:ext cx="19629" cy="20976"/>
            </a:xfrm>
            <a:custGeom>
              <a:avLst/>
              <a:gdLst/>
              <a:ahLst/>
              <a:cxnLst/>
              <a:rect l="l" t="t" r="r" b="b"/>
              <a:pathLst>
                <a:path w="1311" h="1401" extrusionOk="0">
                  <a:moveTo>
                    <a:pt x="855" y="0"/>
                  </a:moveTo>
                  <a:cubicBezTo>
                    <a:pt x="747" y="0"/>
                    <a:pt x="637" y="53"/>
                    <a:pt x="564" y="180"/>
                  </a:cubicBezTo>
                  <a:lnTo>
                    <a:pt x="143" y="874"/>
                  </a:lnTo>
                  <a:cubicBezTo>
                    <a:pt x="1" y="1098"/>
                    <a:pt x="154" y="1400"/>
                    <a:pt x="412" y="1400"/>
                  </a:cubicBezTo>
                  <a:cubicBezTo>
                    <a:pt x="420" y="1400"/>
                    <a:pt x="429" y="1400"/>
                    <a:pt x="438" y="1399"/>
                  </a:cubicBezTo>
                  <a:cubicBezTo>
                    <a:pt x="564" y="1399"/>
                    <a:pt x="690" y="1336"/>
                    <a:pt x="753" y="1231"/>
                  </a:cubicBezTo>
                  <a:lnTo>
                    <a:pt x="1153" y="516"/>
                  </a:lnTo>
                  <a:cubicBezTo>
                    <a:pt x="1310" y="244"/>
                    <a:pt x="1086" y="0"/>
                    <a:pt x="855" y="0"/>
                  </a:cubicBezTo>
                  <a:close/>
                </a:path>
              </a:pathLst>
            </a:custGeom>
            <a:solidFill>
              <a:srgbClr val="ADBE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8786;p91">
              <a:extLst>
                <a:ext uri="{FF2B5EF4-FFF2-40B4-BE49-F238E27FC236}">
                  <a16:creationId xmlns:a16="http://schemas.microsoft.com/office/drawing/2014/main" id="{45E5B726-0541-4C46-50D0-87AEEBA52E67}"/>
                </a:ext>
              </a:extLst>
            </p:cNvPr>
            <p:cNvSpPr/>
            <p:nvPr/>
          </p:nvSpPr>
          <p:spPr>
            <a:xfrm>
              <a:off x="3236307" y="2871805"/>
              <a:ext cx="10406" cy="22833"/>
            </a:xfrm>
            <a:custGeom>
              <a:avLst/>
              <a:gdLst/>
              <a:ahLst/>
              <a:cxnLst/>
              <a:rect l="l" t="t" r="r" b="b"/>
              <a:pathLst>
                <a:path w="695" h="1525" extrusionOk="0">
                  <a:moveTo>
                    <a:pt x="348" y="1"/>
                  </a:moveTo>
                  <a:cubicBezTo>
                    <a:pt x="174" y="1"/>
                    <a:pt x="1" y="116"/>
                    <a:pt x="1" y="347"/>
                  </a:cubicBezTo>
                  <a:lnTo>
                    <a:pt x="1" y="1167"/>
                  </a:lnTo>
                  <a:cubicBezTo>
                    <a:pt x="1" y="1357"/>
                    <a:pt x="169" y="1525"/>
                    <a:pt x="358" y="1525"/>
                  </a:cubicBezTo>
                  <a:cubicBezTo>
                    <a:pt x="548" y="1525"/>
                    <a:pt x="695" y="1357"/>
                    <a:pt x="695" y="1167"/>
                  </a:cubicBezTo>
                  <a:lnTo>
                    <a:pt x="695" y="347"/>
                  </a:lnTo>
                  <a:cubicBezTo>
                    <a:pt x="695" y="116"/>
                    <a:pt x="521" y="1"/>
                    <a:pt x="348" y="1"/>
                  </a:cubicBezTo>
                  <a:close/>
                </a:path>
              </a:pathLst>
            </a:custGeom>
            <a:solidFill>
              <a:srgbClr val="ADBE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8787;p91">
              <a:extLst>
                <a:ext uri="{FF2B5EF4-FFF2-40B4-BE49-F238E27FC236}">
                  <a16:creationId xmlns:a16="http://schemas.microsoft.com/office/drawing/2014/main" id="{B1249D9F-A8B7-3E1D-3F2D-02DE0C9EA9FD}"/>
                </a:ext>
              </a:extLst>
            </p:cNvPr>
            <p:cNvSpPr/>
            <p:nvPr/>
          </p:nvSpPr>
          <p:spPr>
            <a:xfrm>
              <a:off x="3158405" y="2892257"/>
              <a:ext cx="19689" cy="21276"/>
            </a:xfrm>
            <a:custGeom>
              <a:avLst/>
              <a:gdLst/>
              <a:ahLst/>
              <a:cxnLst/>
              <a:rect l="l" t="t" r="r" b="b"/>
              <a:pathLst>
                <a:path w="1315" h="1421" extrusionOk="0">
                  <a:moveTo>
                    <a:pt x="456" y="0"/>
                  </a:moveTo>
                  <a:cubicBezTo>
                    <a:pt x="224" y="0"/>
                    <a:pt x="0" y="244"/>
                    <a:pt x="158" y="516"/>
                  </a:cubicBezTo>
                  <a:lnTo>
                    <a:pt x="579" y="1231"/>
                  </a:lnTo>
                  <a:cubicBezTo>
                    <a:pt x="621" y="1336"/>
                    <a:pt x="747" y="1399"/>
                    <a:pt x="873" y="1399"/>
                  </a:cubicBezTo>
                  <a:lnTo>
                    <a:pt x="873" y="1420"/>
                  </a:lnTo>
                  <a:cubicBezTo>
                    <a:pt x="1146" y="1420"/>
                    <a:pt x="1314" y="1126"/>
                    <a:pt x="1188" y="895"/>
                  </a:cubicBezTo>
                  <a:lnTo>
                    <a:pt x="747" y="180"/>
                  </a:lnTo>
                  <a:cubicBezTo>
                    <a:pt x="673" y="53"/>
                    <a:pt x="564" y="0"/>
                    <a:pt x="456" y="0"/>
                  </a:cubicBezTo>
                  <a:close/>
                </a:path>
              </a:pathLst>
            </a:custGeom>
            <a:solidFill>
              <a:srgbClr val="ADBE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8788;p91">
              <a:extLst>
                <a:ext uri="{FF2B5EF4-FFF2-40B4-BE49-F238E27FC236}">
                  <a16:creationId xmlns:a16="http://schemas.microsoft.com/office/drawing/2014/main" id="{8CC6F0D4-B1F2-80A5-48D6-9BAD10D795EE}"/>
                </a:ext>
              </a:extLst>
            </p:cNvPr>
            <p:cNvSpPr/>
            <p:nvPr/>
          </p:nvSpPr>
          <p:spPr>
            <a:xfrm>
              <a:off x="3101884" y="2948000"/>
              <a:ext cx="25528" cy="16844"/>
            </a:xfrm>
            <a:custGeom>
              <a:avLst/>
              <a:gdLst/>
              <a:ahLst/>
              <a:cxnLst/>
              <a:rect l="l" t="t" r="r" b="b"/>
              <a:pathLst>
                <a:path w="1705" h="1125" extrusionOk="0">
                  <a:moveTo>
                    <a:pt x="496" y="1"/>
                  </a:moveTo>
                  <a:cubicBezTo>
                    <a:pt x="188" y="1"/>
                    <a:pt x="0" y="466"/>
                    <a:pt x="338" y="662"/>
                  </a:cubicBezTo>
                  <a:lnTo>
                    <a:pt x="1053" y="1061"/>
                  </a:lnTo>
                  <a:cubicBezTo>
                    <a:pt x="1095" y="1103"/>
                    <a:pt x="1158" y="1103"/>
                    <a:pt x="1221" y="1124"/>
                  </a:cubicBezTo>
                  <a:cubicBezTo>
                    <a:pt x="1578" y="1124"/>
                    <a:pt x="1705" y="641"/>
                    <a:pt x="1389" y="473"/>
                  </a:cubicBezTo>
                  <a:lnTo>
                    <a:pt x="674" y="52"/>
                  </a:lnTo>
                  <a:cubicBezTo>
                    <a:pt x="612" y="16"/>
                    <a:pt x="552" y="1"/>
                    <a:pt x="496" y="1"/>
                  </a:cubicBezTo>
                  <a:close/>
                </a:path>
              </a:pathLst>
            </a:custGeom>
            <a:solidFill>
              <a:srgbClr val="ADBE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8789;p91">
              <a:extLst>
                <a:ext uri="{FF2B5EF4-FFF2-40B4-BE49-F238E27FC236}">
                  <a16:creationId xmlns:a16="http://schemas.microsoft.com/office/drawing/2014/main" id="{BE7CBB7F-F4A0-0963-1D86-B350C11B2EE0}"/>
                </a:ext>
              </a:extLst>
            </p:cNvPr>
            <p:cNvSpPr/>
            <p:nvPr/>
          </p:nvSpPr>
          <p:spPr>
            <a:xfrm>
              <a:off x="3355278" y="3094371"/>
              <a:ext cx="25543" cy="16844"/>
            </a:xfrm>
            <a:custGeom>
              <a:avLst/>
              <a:gdLst/>
              <a:ahLst/>
              <a:cxnLst/>
              <a:rect l="l" t="t" r="r" b="b"/>
              <a:pathLst>
                <a:path w="1706" h="1125" extrusionOk="0">
                  <a:moveTo>
                    <a:pt x="516" y="1"/>
                  </a:moveTo>
                  <a:cubicBezTo>
                    <a:pt x="204" y="1"/>
                    <a:pt x="1" y="467"/>
                    <a:pt x="339" y="662"/>
                  </a:cubicBezTo>
                  <a:lnTo>
                    <a:pt x="1053" y="1062"/>
                  </a:lnTo>
                  <a:cubicBezTo>
                    <a:pt x="1116" y="1104"/>
                    <a:pt x="1158" y="1104"/>
                    <a:pt x="1222" y="1125"/>
                  </a:cubicBezTo>
                  <a:cubicBezTo>
                    <a:pt x="1579" y="1125"/>
                    <a:pt x="1705" y="641"/>
                    <a:pt x="1411" y="473"/>
                  </a:cubicBezTo>
                  <a:lnTo>
                    <a:pt x="696" y="52"/>
                  </a:lnTo>
                  <a:cubicBezTo>
                    <a:pt x="634" y="17"/>
                    <a:pt x="573" y="1"/>
                    <a:pt x="516" y="1"/>
                  </a:cubicBezTo>
                  <a:close/>
                </a:path>
              </a:pathLst>
            </a:custGeom>
            <a:solidFill>
              <a:srgbClr val="ADBE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8790;p91">
              <a:extLst>
                <a:ext uri="{FF2B5EF4-FFF2-40B4-BE49-F238E27FC236}">
                  <a16:creationId xmlns:a16="http://schemas.microsoft.com/office/drawing/2014/main" id="{9BCDDF4C-CECC-1A41-AD27-0A784C45D1AF}"/>
                </a:ext>
              </a:extLst>
            </p:cNvPr>
            <p:cNvSpPr/>
            <p:nvPr/>
          </p:nvSpPr>
          <p:spPr>
            <a:xfrm>
              <a:off x="3223401" y="3230187"/>
              <a:ext cx="36533" cy="21426"/>
            </a:xfrm>
            <a:custGeom>
              <a:avLst/>
              <a:gdLst/>
              <a:ahLst/>
              <a:cxnLst/>
              <a:rect l="l" t="t" r="r" b="b"/>
              <a:pathLst>
                <a:path w="2440" h="1431" extrusionOk="0">
                  <a:moveTo>
                    <a:pt x="1" y="1"/>
                  </a:moveTo>
                  <a:lnTo>
                    <a:pt x="1" y="569"/>
                  </a:lnTo>
                  <a:cubicBezTo>
                    <a:pt x="1" y="1031"/>
                    <a:pt x="379" y="1431"/>
                    <a:pt x="863" y="1431"/>
                  </a:cubicBezTo>
                  <a:lnTo>
                    <a:pt x="1578" y="1431"/>
                  </a:lnTo>
                  <a:cubicBezTo>
                    <a:pt x="2040" y="1431"/>
                    <a:pt x="2440" y="1031"/>
                    <a:pt x="2440" y="569"/>
                  </a:cubicBezTo>
                  <a:lnTo>
                    <a:pt x="2440" y="1"/>
                  </a:lnTo>
                  <a:cubicBezTo>
                    <a:pt x="2208" y="43"/>
                    <a:pt x="1977" y="85"/>
                    <a:pt x="1746" y="85"/>
                  </a:cubicBezTo>
                  <a:lnTo>
                    <a:pt x="674" y="85"/>
                  </a:lnTo>
                  <a:cubicBezTo>
                    <a:pt x="442" y="85"/>
                    <a:pt x="211" y="43"/>
                    <a:pt x="1"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8791;p91">
              <a:extLst>
                <a:ext uri="{FF2B5EF4-FFF2-40B4-BE49-F238E27FC236}">
                  <a16:creationId xmlns:a16="http://schemas.microsoft.com/office/drawing/2014/main" id="{726E7999-3E4C-19DF-9FBA-B79764381B55}"/>
                </a:ext>
              </a:extLst>
            </p:cNvPr>
            <p:cNvSpPr/>
            <p:nvPr/>
          </p:nvSpPr>
          <p:spPr>
            <a:xfrm>
              <a:off x="3188470" y="3173531"/>
              <a:ext cx="106095" cy="61088"/>
            </a:xfrm>
            <a:custGeom>
              <a:avLst/>
              <a:gdLst/>
              <a:ahLst/>
              <a:cxnLst/>
              <a:rect l="l" t="t" r="r" b="b"/>
              <a:pathLst>
                <a:path w="7086" h="4080" extrusionOk="0">
                  <a:moveTo>
                    <a:pt x="0" y="0"/>
                  </a:moveTo>
                  <a:lnTo>
                    <a:pt x="0" y="1073"/>
                  </a:lnTo>
                  <a:lnTo>
                    <a:pt x="0" y="1178"/>
                  </a:lnTo>
                  <a:cubicBezTo>
                    <a:pt x="0" y="1325"/>
                    <a:pt x="21" y="1472"/>
                    <a:pt x="63" y="1640"/>
                  </a:cubicBezTo>
                  <a:cubicBezTo>
                    <a:pt x="84" y="1788"/>
                    <a:pt x="126" y="1956"/>
                    <a:pt x="189" y="2103"/>
                  </a:cubicBezTo>
                  <a:cubicBezTo>
                    <a:pt x="610" y="3301"/>
                    <a:pt x="1745" y="4079"/>
                    <a:pt x="3007" y="4079"/>
                  </a:cubicBezTo>
                  <a:lnTo>
                    <a:pt x="4079" y="4079"/>
                  </a:lnTo>
                  <a:cubicBezTo>
                    <a:pt x="5340" y="4079"/>
                    <a:pt x="6476" y="3301"/>
                    <a:pt x="6896" y="2103"/>
                  </a:cubicBezTo>
                  <a:cubicBezTo>
                    <a:pt x="6959" y="1956"/>
                    <a:pt x="7001" y="1788"/>
                    <a:pt x="7022" y="1640"/>
                  </a:cubicBezTo>
                  <a:cubicBezTo>
                    <a:pt x="7064" y="1472"/>
                    <a:pt x="7085" y="1325"/>
                    <a:pt x="7085" y="1178"/>
                  </a:cubicBezTo>
                  <a:lnTo>
                    <a:pt x="7085" y="1073"/>
                  </a:lnTo>
                  <a:lnTo>
                    <a:pt x="7085" y="0"/>
                  </a:lnTo>
                  <a:close/>
                </a:path>
              </a:pathLst>
            </a:custGeom>
            <a:solidFill>
              <a:srgbClr val="E2E8E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8792;p91">
              <a:extLst>
                <a:ext uri="{FF2B5EF4-FFF2-40B4-BE49-F238E27FC236}">
                  <a16:creationId xmlns:a16="http://schemas.microsoft.com/office/drawing/2014/main" id="{A8780CDF-F326-7873-5BE6-4B04F9AFC7A1}"/>
                </a:ext>
              </a:extLst>
            </p:cNvPr>
            <p:cNvSpPr/>
            <p:nvPr/>
          </p:nvSpPr>
          <p:spPr>
            <a:xfrm>
              <a:off x="3188470" y="3191153"/>
              <a:ext cx="106095" cy="13865"/>
            </a:xfrm>
            <a:custGeom>
              <a:avLst/>
              <a:gdLst/>
              <a:ahLst/>
              <a:cxnLst/>
              <a:rect l="l" t="t" r="r" b="b"/>
              <a:pathLst>
                <a:path w="7086" h="926" extrusionOk="0">
                  <a:moveTo>
                    <a:pt x="0" y="1"/>
                  </a:moveTo>
                  <a:cubicBezTo>
                    <a:pt x="0" y="148"/>
                    <a:pt x="21" y="295"/>
                    <a:pt x="63" y="463"/>
                  </a:cubicBezTo>
                  <a:cubicBezTo>
                    <a:pt x="84" y="611"/>
                    <a:pt x="126" y="779"/>
                    <a:pt x="189" y="926"/>
                  </a:cubicBezTo>
                  <a:lnTo>
                    <a:pt x="6896" y="926"/>
                  </a:lnTo>
                  <a:cubicBezTo>
                    <a:pt x="6959" y="779"/>
                    <a:pt x="7001" y="611"/>
                    <a:pt x="7022" y="463"/>
                  </a:cubicBezTo>
                  <a:cubicBezTo>
                    <a:pt x="7064" y="295"/>
                    <a:pt x="7085" y="148"/>
                    <a:pt x="7085"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 name="Google Shape;8665;p91">
            <a:extLst>
              <a:ext uri="{FF2B5EF4-FFF2-40B4-BE49-F238E27FC236}">
                <a16:creationId xmlns:a16="http://schemas.microsoft.com/office/drawing/2014/main" id="{015A1151-9EB8-A97E-584F-F02D040A92E1}"/>
              </a:ext>
            </a:extLst>
          </p:cNvPr>
          <p:cNvGrpSpPr/>
          <p:nvPr/>
        </p:nvGrpSpPr>
        <p:grpSpPr>
          <a:xfrm>
            <a:off x="1413442" y="3941940"/>
            <a:ext cx="630014" cy="771652"/>
            <a:chOff x="1341612" y="3340055"/>
            <a:chExt cx="259399" cy="370524"/>
          </a:xfrm>
        </p:grpSpPr>
        <p:sp>
          <p:nvSpPr>
            <p:cNvPr id="26" name="Google Shape;8666;p91">
              <a:extLst>
                <a:ext uri="{FF2B5EF4-FFF2-40B4-BE49-F238E27FC236}">
                  <a16:creationId xmlns:a16="http://schemas.microsoft.com/office/drawing/2014/main" id="{BA7FCB2A-5F0D-42BA-EFCB-0CF8CF68D45E}"/>
                </a:ext>
              </a:extLst>
            </p:cNvPr>
            <p:cNvSpPr/>
            <p:nvPr/>
          </p:nvSpPr>
          <p:spPr>
            <a:xfrm>
              <a:off x="1383954" y="3340055"/>
              <a:ext cx="43615" cy="35664"/>
            </a:xfrm>
            <a:custGeom>
              <a:avLst/>
              <a:gdLst/>
              <a:ahLst/>
              <a:cxnLst/>
              <a:rect l="l" t="t" r="r" b="b"/>
              <a:pathLst>
                <a:path w="2913" h="2382" extrusionOk="0">
                  <a:moveTo>
                    <a:pt x="999" y="0"/>
                  </a:moveTo>
                  <a:cubicBezTo>
                    <a:pt x="452" y="0"/>
                    <a:pt x="11" y="442"/>
                    <a:pt x="11" y="989"/>
                  </a:cubicBezTo>
                  <a:lnTo>
                    <a:pt x="11" y="2019"/>
                  </a:lnTo>
                  <a:cubicBezTo>
                    <a:pt x="0" y="2260"/>
                    <a:pt x="179" y="2381"/>
                    <a:pt x="360" y="2381"/>
                  </a:cubicBezTo>
                  <a:cubicBezTo>
                    <a:pt x="542" y="2381"/>
                    <a:pt x="726" y="2260"/>
                    <a:pt x="726" y="2019"/>
                  </a:cubicBezTo>
                  <a:lnTo>
                    <a:pt x="726" y="989"/>
                  </a:lnTo>
                  <a:cubicBezTo>
                    <a:pt x="726" y="841"/>
                    <a:pt x="852" y="736"/>
                    <a:pt x="999" y="736"/>
                  </a:cubicBezTo>
                  <a:lnTo>
                    <a:pt x="1924" y="736"/>
                  </a:lnTo>
                  <a:cubicBezTo>
                    <a:pt x="2071" y="736"/>
                    <a:pt x="2197" y="841"/>
                    <a:pt x="2197" y="989"/>
                  </a:cubicBezTo>
                  <a:lnTo>
                    <a:pt x="2197" y="2019"/>
                  </a:lnTo>
                  <a:cubicBezTo>
                    <a:pt x="2197" y="2260"/>
                    <a:pt x="2376" y="2381"/>
                    <a:pt x="2555" y="2381"/>
                  </a:cubicBezTo>
                  <a:cubicBezTo>
                    <a:pt x="2733" y="2381"/>
                    <a:pt x="2912" y="2260"/>
                    <a:pt x="2912" y="2019"/>
                  </a:cubicBezTo>
                  <a:lnTo>
                    <a:pt x="2912" y="989"/>
                  </a:lnTo>
                  <a:cubicBezTo>
                    <a:pt x="2912" y="442"/>
                    <a:pt x="2471" y="0"/>
                    <a:pt x="1924" y="0"/>
                  </a:cubicBezTo>
                  <a:close/>
                </a:path>
              </a:pathLst>
            </a:custGeom>
            <a:solidFill>
              <a:schemeClr val="accent5">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8667;p91">
              <a:extLst>
                <a:ext uri="{FF2B5EF4-FFF2-40B4-BE49-F238E27FC236}">
                  <a16:creationId xmlns:a16="http://schemas.microsoft.com/office/drawing/2014/main" id="{8B5AF227-58BD-6774-0CFA-295BF6509200}"/>
                </a:ext>
              </a:extLst>
            </p:cNvPr>
            <p:cNvSpPr/>
            <p:nvPr/>
          </p:nvSpPr>
          <p:spPr>
            <a:xfrm>
              <a:off x="1363966" y="3403329"/>
              <a:ext cx="237045" cy="307251"/>
            </a:xfrm>
            <a:custGeom>
              <a:avLst/>
              <a:gdLst/>
              <a:ahLst/>
              <a:cxnLst/>
              <a:rect l="l" t="t" r="r" b="b"/>
              <a:pathLst>
                <a:path w="15832" h="20521" extrusionOk="0">
                  <a:moveTo>
                    <a:pt x="736" y="0"/>
                  </a:moveTo>
                  <a:cubicBezTo>
                    <a:pt x="337" y="0"/>
                    <a:pt x="0" y="337"/>
                    <a:pt x="0" y="757"/>
                  </a:cubicBezTo>
                  <a:lnTo>
                    <a:pt x="0" y="19763"/>
                  </a:lnTo>
                  <a:cubicBezTo>
                    <a:pt x="0" y="20184"/>
                    <a:pt x="337" y="20520"/>
                    <a:pt x="736" y="20520"/>
                  </a:cubicBezTo>
                  <a:lnTo>
                    <a:pt x="15075" y="20520"/>
                  </a:lnTo>
                  <a:cubicBezTo>
                    <a:pt x="15495" y="20520"/>
                    <a:pt x="15832" y="20184"/>
                    <a:pt x="15832" y="19763"/>
                  </a:cubicBezTo>
                  <a:lnTo>
                    <a:pt x="15832" y="757"/>
                  </a:lnTo>
                  <a:cubicBezTo>
                    <a:pt x="15832" y="337"/>
                    <a:pt x="15495" y="0"/>
                    <a:pt x="15075" y="0"/>
                  </a:cubicBezTo>
                  <a:close/>
                </a:path>
              </a:pathLst>
            </a:custGeom>
            <a:solidFill>
              <a:schemeClr val="bg2">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8668;p91">
              <a:extLst>
                <a:ext uri="{FF2B5EF4-FFF2-40B4-BE49-F238E27FC236}">
                  <a16:creationId xmlns:a16="http://schemas.microsoft.com/office/drawing/2014/main" id="{99861AF0-5CEC-401A-2614-24958CFF5543}"/>
                </a:ext>
              </a:extLst>
            </p:cNvPr>
            <p:cNvSpPr/>
            <p:nvPr/>
          </p:nvSpPr>
          <p:spPr>
            <a:xfrm>
              <a:off x="1341612" y="3371841"/>
              <a:ext cx="237045" cy="306936"/>
            </a:xfrm>
            <a:custGeom>
              <a:avLst/>
              <a:gdLst/>
              <a:ahLst/>
              <a:cxnLst/>
              <a:rect l="l" t="t" r="r" b="b"/>
              <a:pathLst>
                <a:path w="15832" h="20500" extrusionOk="0">
                  <a:moveTo>
                    <a:pt x="736" y="1"/>
                  </a:moveTo>
                  <a:cubicBezTo>
                    <a:pt x="337" y="1"/>
                    <a:pt x="1" y="337"/>
                    <a:pt x="1" y="737"/>
                  </a:cubicBezTo>
                  <a:lnTo>
                    <a:pt x="1" y="19764"/>
                  </a:lnTo>
                  <a:cubicBezTo>
                    <a:pt x="1" y="20163"/>
                    <a:pt x="337" y="20500"/>
                    <a:pt x="736" y="20500"/>
                  </a:cubicBezTo>
                  <a:lnTo>
                    <a:pt x="15075" y="20500"/>
                  </a:lnTo>
                  <a:cubicBezTo>
                    <a:pt x="15495" y="20500"/>
                    <a:pt x="15832" y="20163"/>
                    <a:pt x="15832" y="19743"/>
                  </a:cubicBezTo>
                  <a:lnTo>
                    <a:pt x="15832" y="737"/>
                  </a:lnTo>
                  <a:cubicBezTo>
                    <a:pt x="15832" y="337"/>
                    <a:pt x="15495" y="1"/>
                    <a:pt x="1507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8669;p91">
              <a:extLst>
                <a:ext uri="{FF2B5EF4-FFF2-40B4-BE49-F238E27FC236}">
                  <a16:creationId xmlns:a16="http://schemas.microsoft.com/office/drawing/2014/main" id="{FB662900-98B8-FFED-D7E8-953E3E278191}"/>
                </a:ext>
              </a:extLst>
            </p:cNvPr>
            <p:cNvSpPr/>
            <p:nvPr/>
          </p:nvSpPr>
          <p:spPr>
            <a:xfrm>
              <a:off x="1556303" y="3371841"/>
              <a:ext cx="22354" cy="306936"/>
            </a:xfrm>
            <a:custGeom>
              <a:avLst/>
              <a:gdLst/>
              <a:ahLst/>
              <a:cxnLst/>
              <a:rect l="l" t="t" r="r" b="b"/>
              <a:pathLst>
                <a:path w="1493" h="20500" extrusionOk="0">
                  <a:moveTo>
                    <a:pt x="0" y="1"/>
                  </a:moveTo>
                  <a:lnTo>
                    <a:pt x="0" y="20500"/>
                  </a:lnTo>
                  <a:lnTo>
                    <a:pt x="736" y="20500"/>
                  </a:lnTo>
                  <a:cubicBezTo>
                    <a:pt x="1156" y="20500"/>
                    <a:pt x="1493" y="20163"/>
                    <a:pt x="1493" y="19743"/>
                  </a:cubicBezTo>
                  <a:lnTo>
                    <a:pt x="1493" y="737"/>
                  </a:lnTo>
                  <a:cubicBezTo>
                    <a:pt x="1493" y="337"/>
                    <a:pt x="1156" y="1"/>
                    <a:pt x="736" y="1"/>
                  </a:cubicBezTo>
                  <a:close/>
                </a:path>
              </a:pathLst>
            </a:custGeom>
            <a:solidFill>
              <a:srgbClr val="F5F7F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8670;p91">
              <a:extLst>
                <a:ext uri="{FF2B5EF4-FFF2-40B4-BE49-F238E27FC236}">
                  <a16:creationId xmlns:a16="http://schemas.microsoft.com/office/drawing/2014/main" id="{33F6530B-43DC-5F28-81F4-EFB9D4D5170B}"/>
                </a:ext>
              </a:extLst>
            </p:cNvPr>
            <p:cNvSpPr/>
            <p:nvPr/>
          </p:nvSpPr>
          <p:spPr>
            <a:xfrm>
              <a:off x="1379387" y="3455583"/>
              <a:ext cx="44708" cy="44708"/>
            </a:xfrm>
            <a:custGeom>
              <a:avLst/>
              <a:gdLst/>
              <a:ahLst/>
              <a:cxnLst/>
              <a:rect l="l" t="t" r="r" b="b"/>
              <a:pathLst>
                <a:path w="2986" h="2986" extrusionOk="0">
                  <a:moveTo>
                    <a:pt x="190" y="0"/>
                  </a:moveTo>
                  <a:cubicBezTo>
                    <a:pt x="85" y="0"/>
                    <a:pt x="0" y="84"/>
                    <a:pt x="0" y="190"/>
                  </a:cubicBezTo>
                  <a:lnTo>
                    <a:pt x="0" y="2797"/>
                  </a:lnTo>
                  <a:cubicBezTo>
                    <a:pt x="0" y="2902"/>
                    <a:pt x="85" y="2986"/>
                    <a:pt x="190" y="2986"/>
                  </a:cubicBezTo>
                  <a:lnTo>
                    <a:pt x="2797" y="2986"/>
                  </a:lnTo>
                  <a:cubicBezTo>
                    <a:pt x="2902" y="2986"/>
                    <a:pt x="2986" y="2902"/>
                    <a:pt x="2986" y="2797"/>
                  </a:cubicBezTo>
                  <a:lnTo>
                    <a:pt x="2986" y="190"/>
                  </a:lnTo>
                  <a:cubicBezTo>
                    <a:pt x="2986" y="84"/>
                    <a:pt x="2902" y="0"/>
                    <a:pt x="2797" y="0"/>
                  </a:cubicBezTo>
                  <a:close/>
                </a:path>
              </a:pathLst>
            </a:custGeom>
            <a:solidFill>
              <a:srgbClr val="D1DB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8671;p91">
              <a:extLst>
                <a:ext uri="{FF2B5EF4-FFF2-40B4-BE49-F238E27FC236}">
                  <a16:creationId xmlns:a16="http://schemas.microsoft.com/office/drawing/2014/main" id="{11ABE5A0-FDBD-EE81-2319-9572030FA9B6}"/>
                </a:ext>
              </a:extLst>
            </p:cNvPr>
            <p:cNvSpPr/>
            <p:nvPr/>
          </p:nvSpPr>
          <p:spPr>
            <a:xfrm>
              <a:off x="1379387" y="3527975"/>
              <a:ext cx="44708" cy="44723"/>
            </a:xfrm>
            <a:custGeom>
              <a:avLst/>
              <a:gdLst/>
              <a:ahLst/>
              <a:cxnLst/>
              <a:rect l="l" t="t" r="r" b="b"/>
              <a:pathLst>
                <a:path w="2986" h="2987" extrusionOk="0">
                  <a:moveTo>
                    <a:pt x="190" y="1"/>
                  </a:moveTo>
                  <a:cubicBezTo>
                    <a:pt x="85" y="1"/>
                    <a:pt x="0" y="85"/>
                    <a:pt x="0" y="190"/>
                  </a:cubicBezTo>
                  <a:lnTo>
                    <a:pt x="0" y="2776"/>
                  </a:lnTo>
                  <a:cubicBezTo>
                    <a:pt x="0" y="2881"/>
                    <a:pt x="85" y="2986"/>
                    <a:pt x="190" y="2986"/>
                  </a:cubicBezTo>
                  <a:lnTo>
                    <a:pt x="2797" y="2986"/>
                  </a:lnTo>
                  <a:cubicBezTo>
                    <a:pt x="2902" y="2986"/>
                    <a:pt x="2986" y="2881"/>
                    <a:pt x="2986" y="2776"/>
                  </a:cubicBezTo>
                  <a:lnTo>
                    <a:pt x="2986" y="190"/>
                  </a:lnTo>
                  <a:cubicBezTo>
                    <a:pt x="2986" y="85"/>
                    <a:pt x="2902" y="1"/>
                    <a:pt x="2797" y="1"/>
                  </a:cubicBezTo>
                  <a:close/>
                </a:path>
              </a:pathLst>
            </a:custGeom>
            <a:solidFill>
              <a:srgbClr val="B2C2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8672;p91">
              <a:extLst>
                <a:ext uri="{FF2B5EF4-FFF2-40B4-BE49-F238E27FC236}">
                  <a16:creationId xmlns:a16="http://schemas.microsoft.com/office/drawing/2014/main" id="{008BB6D4-7AA5-1650-FC76-B412B15B489D}"/>
                </a:ext>
              </a:extLst>
            </p:cNvPr>
            <p:cNvSpPr/>
            <p:nvPr/>
          </p:nvSpPr>
          <p:spPr>
            <a:xfrm>
              <a:off x="1379387" y="3600067"/>
              <a:ext cx="44708" cy="44708"/>
            </a:xfrm>
            <a:custGeom>
              <a:avLst/>
              <a:gdLst/>
              <a:ahLst/>
              <a:cxnLst/>
              <a:rect l="l" t="t" r="r" b="b"/>
              <a:pathLst>
                <a:path w="2986" h="2986" extrusionOk="0">
                  <a:moveTo>
                    <a:pt x="190" y="1"/>
                  </a:moveTo>
                  <a:cubicBezTo>
                    <a:pt x="85" y="1"/>
                    <a:pt x="0" y="85"/>
                    <a:pt x="0" y="211"/>
                  </a:cubicBezTo>
                  <a:lnTo>
                    <a:pt x="0" y="2797"/>
                  </a:lnTo>
                  <a:cubicBezTo>
                    <a:pt x="0" y="2902"/>
                    <a:pt x="85" y="2986"/>
                    <a:pt x="190" y="2986"/>
                  </a:cubicBezTo>
                  <a:lnTo>
                    <a:pt x="2797" y="2986"/>
                  </a:lnTo>
                  <a:cubicBezTo>
                    <a:pt x="2902" y="2986"/>
                    <a:pt x="2986" y="2902"/>
                    <a:pt x="2986" y="2797"/>
                  </a:cubicBezTo>
                  <a:lnTo>
                    <a:pt x="2986" y="211"/>
                  </a:lnTo>
                  <a:cubicBezTo>
                    <a:pt x="2986" y="85"/>
                    <a:pt x="2902" y="1"/>
                    <a:pt x="2797" y="1"/>
                  </a:cubicBezTo>
                  <a:close/>
                </a:path>
              </a:pathLst>
            </a:custGeom>
            <a:solidFill>
              <a:srgbClr val="FFF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8673;p91">
              <a:extLst>
                <a:ext uri="{FF2B5EF4-FFF2-40B4-BE49-F238E27FC236}">
                  <a16:creationId xmlns:a16="http://schemas.microsoft.com/office/drawing/2014/main" id="{4B5BBC07-A839-30C7-C280-ED710191F08B}"/>
                </a:ext>
              </a:extLst>
            </p:cNvPr>
            <p:cNvSpPr/>
            <p:nvPr/>
          </p:nvSpPr>
          <p:spPr>
            <a:xfrm>
              <a:off x="1444233" y="3459041"/>
              <a:ext cx="103894" cy="11035"/>
            </a:xfrm>
            <a:custGeom>
              <a:avLst/>
              <a:gdLst/>
              <a:ahLst/>
              <a:cxnLst/>
              <a:rect l="l" t="t" r="r" b="b"/>
              <a:pathLst>
                <a:path w="6939" h="737" extrusionOk="0">
                  <a:moveTo>
                    <a:pt x="484" y="1"/>
                  </a:moveTo>
                  <a:cubicBezTo>
                    <a:pt x="0" y="1"/>
                    <a:pt x="0" y="736"/>
                    <a:pt x="484" y="736"/>
                  </a:cubicBezTo>
                  <a:lnTo>
                    <a:pt x="6455" y="736"/>
                  </a:lnTo>
                  <a:cubicBezTo>
                    <a:pt x="6939" y="736"/>
                    <a:pt x="6939" y="1"/>
                    <a:pt x="6455" y="1"/>
                  </a:cubicBezTo>
                  <a:close/>
                </a:path>
              </a:pathLst>
            </a:custGeom>
            <a:solidFill>
              <a:srgbClr val="546C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8674;p91">
              <a:extLst>
                <a:ext uri="{FF2B5EF4-FFF2-40B4-BE49-F238E27FC236}">
                  <a16:creationId xmlns:a16="http://schemas.microsoft.com/office/drawing/2014/main" id="{33F2F2F5-FC30-D893-3611-66709A13455D}"/>
                </a:ext>
              </a:extLst>
            </p:cNvPr>
            <p:cNvSpPr/>
            <p:nvPr/>
          </p:nvSpPr>
          <p:spPr>
            <a:xfrm>
              <a:off x="1444233" y="3482967"/>
              <a:ext cx="103894" cy="10720"/>
            </a:xfrm>
            <a:custGeom>
              <a:avLst/>
              <a:gdLst/>
              <a:ahLst/>
              <a:cxnLst/>
              <a:rect l="l" t="t" r="r" b="b"/>
              <a:pathLst>
                <a:path w="6939" h="716" extrusionOk="0">
                  <a:moveTo>
                    <a:pt x="484" y="0"/>
                  </a:moveTo>
                  <a:cubicBezTo>
                    <a:pt x="0" y="0"/>
                    <a:pt x="0" y="715"/>
                    <a:pt x="484" y="715"/>
                  </a:cubicBezTo>
                  <a:lnTo>
                    <a:pt x="6455" y="715"/>
                  </a:lnTo>
                  <a:cubicBezTo>
                    <a:pt x="6939" y="715"/>
                    <a:pt x="6939" y="0"/>
                    <a:pt x="6455" y="0"/>
                  </a:cubicBezTo>
                  <a:close/>
                </a:path>
              </a:pathLst>
            </a:custGeom>
            <a:solidFill>
              <a:srgbClr val="546C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8675;p91">
              <a:extLst>
                <a:ext uri="{FF2B5EF4-FFF2-40B4-BE49-F238E27FC236}">
                  <a16:creationId xmlns:a16="http://schemas.microsoft.com/office/drawing/2014/main" id="{299FFD95-FC2F-B44F-7D99-E491FD78D74D}"/>
                </a:ext>
              </a:extLst>
            </p:cNvPr>
            <p:cNvSpPr/>
            <p:nvPr/>
          </p:nvSpPr>
          <p:spPr>
            <a:xfrm>
              <a:off x="1444233" y="3531433"/>
              <a:ext cx="103894" cy="10735"/>
            </a:xfrm>
            <a:custGeom>
              <a:avLst/>
              <a:gdLst/>
              <a:ahLst/>
              <a:cxnLst/>
              <a:rect l="l" t="t" r="r" b="b"/>
              <a:pathLst>
                <a:path w="6939" h="717" extrusionOk="0">
                  <a:moveTo>
                    <a:pt x="464" y="1"/>
                  </a:moveTo>
                  <a:cubicBezTo>
                    <a:pt x="1" y="1"/>
                    <a:pt x="7" y="716"/>
                    <a:pt x="484" y="716"/>
                  </a:cubicBezTo>
                  <a:lnTo>
                    <a:pt x="6455" y="716"/>
                  </a:lnTo>
                  <a:cubicBezTo>
                    <a:pt x="6939" y="716"/>
                    <a:pt x="6939" y="1"/>
                    <a:pt x="6455" y="1"/>
                  </a:cubicBezTo>
                  <a:lnTo>
                    <a:pt x="484" y="1"/>
                  </a:lnTo>
                  <a:cubicBezTo>
                    <a:pt x="477" y="1"/>
                    <a:pt x="471" y="1"/>
                    <a:pt x="464" y="1"/>
                  </a:cubicBezTo>
                  <a:close/>
                </a:path>
              </a:pathLst>
            </a:custGeom>
            <a:solidFill>
              <a:srgbClr val="546C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8676;p91">
              <a:extLst>
                <a:ext uri="{FF2B5EF4-FFF2-40B4-BE49-F238E27FC236}">
                  <a16:creationId xmlns:a16="http://schemas.microsoft.com/office/drawing/2014/main" id="{F275793E-BEEF-0113-0D6A-C1AFE35F482A}"/>
                </a:ext>
              </a:extLst>
            </p:cNvPr>
            <p:cNvSpPr/>
            <p:nvPr/>
          </p:nvSpPr>
          <p:spPr>
            <a:xfrm>
              <a:off x="1444233" y="3555359"/>
              <a:ext cx="103894" cy="10720"/>
            </a:xfrm>
            <a:custGeom>
              <a:avLst/>
              <a:gdLst/>
              <a:ahLst/>
              <a:cxnLst/>
              <a:rect l="l" t="t" r="r" b="b"/>
              <a:pathLst>
                <a:path w="6939" h="716" extrusionOk="0">
                  <a:moveTo>
                    <a:pt x="464" y="1"/>
                  </a:moveTo>
                  <a:cubicBezTo>
                    <a:pt x="1" y="1"/>
                    <a:pt x="7" y="716"/>
                    <a:pt x="484" y="716"/>
                  </a:cubicBezTo>
                  <a:lnTo>
                    <a:pt x="6455" y="716"/>
                  </a:lnTo>
                  <a:cubicBezTo>
                    <a:pt x="6939" y="716"/>
                    <a:pt x="6939" y="1"/>
                    <a:pt x="6455" y="1"/>
                  </a:cubicBezTo>
                  <a:lnTo>
                    <a:pt x="484" y="1"/>
                  </a:lnTo>
                  <a:cubicBezTo>
                    <a:pt x="477" y="1"/>
                    <a:pt x="471" y="1"/>
                    <a:pt x="464" y="1"/>
                  </a:cubicBezTo>
                  <a:close/>
                </a:path>
              </a:pathLst>
            </a:custGeom>
            <a:solidFill>
              <a:srgbClr val="546C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8677;p91">
              <a:extLst>
                <a:ext uri="{FF2B5EF4-FFF2-40B4-BE49-F238E27FC236}">
                  <a16:creationId xmlns:a16="http://schemas.microsoft.com/office/drawing/2014/main" id="{FBA60CF1-9CC8-356C-F6C1-295FA1DA2860}"/>
                </a:ext>
              </a:extLst>
            </p:cNvPr>
            <p:cNvSpPr/>
            <p:nvPr/>
          </p:nvSpPr>
          <p:spPr>
            <a:xfrm>
              <a:off x="1444233" y="3603526"/>
              <a:ext cx="103894" cy="11035"/>
            </a:xfrm>
            <a:custGeom>
              <a:avLst/>
              <a:gdLst/>
              <a:ahLst/>
              <a:cxnLst/>
              <a:rect l="l" t="t" r="r" b="b"/>
              <a:pathLst>
                <a:path w="6939" h="737" extrusionOk="0">
                  <a:moveTo>
                    <a:pt x="484" y="1"/>
                  </a:moveTo>
                  <a:cubicBezTo>
                    <a:pt x="0" y="1"/>
                    <a:pt x="0" y="737"/>
                    <a:pt x="484" y="737"/>
                  </a:cubicBezTo>
                  <a:lnTo>
                    <a:pt x="6455" y="737"/>
                  </a:lnTo>
                  <a:cubicBezTo>
                    <a:pt x="6939" y="737"/>
                    <a:pt x="6939" y="1"/>
                    <a:pt x="6455" y="1"/>
                  </a:cubicBezTo>
                  <a:close/>
                </a:path>
              </a:pathLst>
            </a:custGeom>
            <a:solidFill>
              <a:srgbClr val="546C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8678;p91">
              <a:extLst>
                <a:ext uri="{FF2B5EF4-FFF2-40B4-BE49-F238E27FC236}">
                  <a16:creationId xmlns:a16="http://schemas.microsoft.com/office/drawing/2014/main" id="{847EFAC7-8E15-38C2-AE9D-1FCCDB28BC29}"/>
                </a:ext>
              </a:extLst>
            </p:cNvPr>
            <p:cNvSpPr/>
            <p:nvPr/>
          </p:nvSpPr>
          <p:spPr>
            <a:xfrm>
              <a:off x="1444233" y="3627452"/>
              <a:ext cx="103894" cy="11035"/>
            </a:xfrm>
            <a:custGeom>
              <a:avLst/>
              <a:gdLst/>
              <a:ahLst/>
              <a:cxnLst/>
              <a:rect l="l" t="t" r="r" b="b"/>
              <a:pathLst>
                <a:path w="6939" h="737" extrusionOk="0">
                  <a:moveTo>
                    <a:pt x="484" y="1"/>
                  </a:moveTo>
                  <a:cubicBezTo>
                    <a:pt x="0" y="1"/>
                    <a:pt x="0" y="736"/>
                    <a:pt x="484" y="736"/>
                  </a:cubicBezTo>
                  <a:lnTo>
                    <a:pt x="6455" y="736"/>
                  </a:lnTo>
                  <a:cubicBezTo>
                    <a:pt x="6939" y="736"/>
                    <a:pt x="6939" y="1"/>
                    <a:pt x="6455" y="1"/>
                  </a:cubicBezTo>
                  <a:close/>
                </a:path>
              </a:pathLst>
            </a:custGeom>
            <a:solidFill>
              <a:srgbClr val="546C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8679;p91">
              <a:extLst>
                <a:ext uri="{FF2B5EF4-FFF2-40B4-BE49-F238E27FC236}">
                  <a16:creationId xmlns:a16="http://schemas.microsoft.com/office/drawing/2014/main" id="{977F0820-E436-E076-21AD-EAE04C813A18}"/>
                </a:ext>
              </a:extLst>
            </p:cNvPr>
            <p:cNvSpPr/>
            <p:nvPr/>
          </p:nvSpPr>
          <p:spPr>
            <a:xfrm>
              <a:off x="1390183" y="3448845"/>
              <a:ext cx="55413" cy="37087"/>
            </a:xfrm>
            <a:custGeom>
              <a:avLst/>
              <a:gdLst/>
              <a:ahLst/>
              <a:cxnLst/>
              <a:rect l="l" t="t" r="r" b="b"/>
              <a:pathLst>
                <a:path w="3701" h="2477" extrusionOk="0">
                  <a:moveTo>
                    <a:pt x="3156" y="0"/>
                  </a:moveTo>
                  <a:cubicBezTo>
                    <a:pt x="3077" y="0"/>
                    <a:pt x="2995" y="28"/>
                    <a:pt x="2917" y="93"/>
                  </a:cubicBezTo>
                  <a:lnTo>
                    <a:pt x="1130" y="1607"/>
                  </a:lnTo>
                  <a:lnTo>
                    <a:pt x="772" y="1228"/>
                  </a:lnTo>
                  <a:cubicBezTo>
                    <a:pt x="722" y="1155"/>
                    <a:pt x="653" y="1124"/>
                    <a:pt x="580" y="1124"/>
                  </a:cubicBezTo>
                  <a:cubicBezTo>
                    <a:pt x="319" y="1124"/>
                    <a:pt x="0" y="1515"/>
                    <a:pt x="247" y="1712"/>
                  </a:cubicBezTo>
                  <a:lnTo>
                    <a:pt x="856" y="2364"/>
                  </a:lnTo>
                  <a:cubicBezTo>
                    <a:pt x="922" y="2440"/>
                    <a:pt x="1010" y="2477"/>
                    <a:pt x="1103" y="2477"/>
                  </a:cubicBezTo>
                  <a:cubicBezTo>
                    <a:pt x="1189" y="2477"/>
                    <a:pt x="1280" y="2445"/>
                    <a:pt x="1361" y="2385"/>
                  </a:cubicBezTo>
                  <a:lnTo>
                    <a:pt x="3400" y="640"/>
                  </a:lnTo>
                  <a:cubicBezTo>
                    <a:pt x="3701" y="406"/>
                    <a:pt x="3458" y="0"/>
                    <a:pt x="3156" y="0"/>
                  </a:cubicBezTo>
                  <a:close/>
                </a:path>
              </a:pathLst>
            </a:custGeom>
            <a:solidFill>
              <a:srgbClr val="FFF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8680;p91">
              <a:extLst>
                <a:ext uri="{FF2B5EF4-FFF2-40B4-BE49-F238E27FC236}">
                  <a16:creationId xmlns:a16="http://schemas.microsoft.com/office/drawing/2014/main" id="{FC38AFFC-5332-36CD-CC69-924D74625E29}"/>
                </a:ext>
              </a:extLst>
            </p:cNvPr>
            <p:cNvSpPr/>
            <p:nvPr/>
          </p:nvSpPr>
          <p:spPr>
            <a:xfrm>
              <a:off x="1390183" y="3521686"/>
              <a:ext cx="54874" cy="37147"/>
            </a:xfrm>
            <a:custGeom>
              <a:avLst/>
              <a:gdLst/>
              <a:ahLst/>
              <a:cxnLst/>
              <a:rect l="l" t="t" r="r" b="b"/>
              <a:pathLst>
                <a:path w="3665" h="2481" extrusionOk="0">
                  <a:moveTo>
                    <a:pt x="3137" y="0"/>
                  </a:moveTo>
                  <a:cubicBezTo>
                    <a:pt x="3064" y="0"/>
                    <a:pt x="2988" y="25"/>
                    <a:pt x="2917" y="85"/>
                  </a:cubicBezTo>
                  <a:lnTo>
                    <a:pt x="2917" y="106"/>
                  </a:lnTo>
                  <a:lnTo>
                    <a:pt x="1130" y="1619"/>
                  </a:lnTo>
                  <a:lnTo>
                    <a:pt x="772" y="1220"/>
                  </a:lnTo>
                  <a:cubicBezTo>
                    <a:pt x="722" y="1146"/>
                    <a:pt x="653" y="1116"/>
                    <a:pt x="580" y="1116"/>
                  </a:cubicBezTo>
                  <a:cubicBezTo>
                    <a:pt x="319" y="1116"/>
                    <a:pt x="0" y="1506"/>
                    <a:pt x="247" y="1703"/>
                  </a:cubicBezTo>
                  <a:lnTo>
                    <a:pt x="856" y="2355"/>
                  </a:lnTo>
                  <a:cubicBezTo>
                    <a:pt x="927" y="2437"/>
                    <a:pt x="1023" y="2480"/>
                    <a:pt x="1124" y="2480"/>
                  </a:cubicBezTo>
                  <a:cubicBezTo>
                    <a:pt x="1204" y="2480"/>
                    <a:pt x="1286" y="2453"/>
                    <a:pt x="1361" y="2397"/>
                  </a:cubicBezTo>
                  <a:lnTo>
                    <a:pt x="3379" y="652"/>
                  </a:lnTo>
                  <a:cubicBezTo>
                    <a:pt x="3665" y="400"/>
                    <a:pt x="3427" y="0"/>
                    <a:pt x="3137" y="0"/>
                  </a:cubicBezTo>
                  <a:close/>
                </a:path>
              </a:pathLst>
            </a:custGeom>
            <a:solidFill>
              <a:srgbClr val="FFF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8681;p91">
              <a:extLst>
                <a:ext uri="{FF2B5EF4-FFF2-40B4-BE49-F238E27FC236}">
                  <a16:creationId xmlns:a16="http://schemas.microsoft.com/office/drawing/2014/main" id="{88F68256-CCF2-E036-8241-546E9BCA4590}"/>
                </a:ext>
              </a:extLst>
            </p:cNvPr>
            <p:cNvSpPr/>
            <p:nvPr/>
          </p:nvSpPr>
          <p:spPr>
            <a:xfrm>
              <a:off x="1390183" y="3595216"/>
              <a:ext cx="55413" cy="37267"/>
            </a:xfrm>
            <a:custGeom>
              <a:avLst/>
              <a:gdLst/>
              <a:ahLst/>
              <a:cxnLst/>
              <a:rect l="l" t="t" r="r" b="b"/>
              <a:pathLst>
                <a:path w="3701" h="2489" extrusionOk="0">
                  <a:moveTo>
                    <a:pt x="3155" y="1"/>
                  </a:moveTo>
                  <a:cubicBezTo>
                    <a:pt x="3077" y="1"/>
                    <a:pt x="2995" y="28"/>
                    <a:pt x="2917" y="93"/>
                  </a:cubicBezTo>
                  <a:lnTo>
                    <a:pt x="2917" y="114"/>
                  </a:lnTo>
                  <a:lnTo>
                    <a:pt x="1130" y="1628"/>
                  </a:lnTo>
                  <a:lnTo>
                    <a:pt x="772" y="1229"/>
                  </a:lnTo>
                  <a:cubicBezTo>
                    <a:pt x="722" y="1155"/>
                    <a:pt x="653" y="1125"/>
                    <a:pt x="580" y="1125"/>
                  </a:cubicBezTo>
                  <a:cubicBezTo>
                    <a:pt x="319" y="1125"/>
                    <a:pt x="0" y="1515"/>
                    <a:pt x="247" y="1712"/>
                  </a:cubicBezTo>
                  <a:lnTo>
                    <a:pt x="856" y="2364"/>
                  </a:lnTo>
                  <a:cubicBezTo>
                    <a:pt x="927" y="2446"/>
                    <a:pt x="1023" y="2489"/>
                    <a:pt x="1124" y="2489"/>
                  </a:cubicBezTo>
                  <a:cubicBezTo>
                    <a:pt x="1204" y="2489"/>
                    <a:pt x="1286" y="2462"/>
                    <a:pt x="1361" y="2406"/>
                  </a:cubicBezTo>
                  <a:lnTo>
                    <a:pt x="3400" y="661"/>
                  </a:lnTo>
                  <a:cubicBezTo>
                    <a:pt x="3701" y="410"/>
                    <a:pt x="3458" y="1"/>
                    <a:pt x="3155" y="1"/>
                  </a:cubicBezTo>
                  <a:close/>
                </a:path>
              </a:pathLst>
            </a:custGeom>
            <a:solidFill>
              <a:srgbClr val="546C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8682;p91">
              <a:extLst>
                <a:ext uri="{FF2B5EF4-FFF2-40B4-BE49-F238E27FC236}">
                  <a16:creationId xmlns:a16="http://schemas.microsoft.com/office/drawing/2014/main" id="{CC2302F1-4EF0-26B1-3EB6-9FCF3AA8F854}"/>
                </a:ext>
              </a:extLst>
            </p:cNvPr>
            <p:cNvSpPr/>
            <p:nvPr/>
          </p:nvSpPr>
          <p:spPr>
            <a:xfrm>
              <a:off x="1368682" y="3362409"/>
              <a:ext cx="74309" cy="38734"/>
            </a:xfrm>
            <a:custGeom>
              <a:avLst/>
              <a:gdLst/>
              <a:ahLst/>
              <a:cxnLst/>
              <a:rect l="l" t="t" r="r" b="b"/>
              <a:pathLst>
                <a:path w="4963" h="2587" extrusionOk="0">
                  <a:moveTo>
                    <a:pt x="736" y="0"/>
                  </a:moveTo>
                  <a:cubicBezTo>
                    <a:pt x="316" y="0"/>
                    <a:pt x="1" y="336"/>
                    <a:pt x="1" y="736"/>
                  </a:cubicBezTo>
                  <a:lnTo>
                    <a:pt x="1" y="2250"/>
                  </a:lnTo>
                  <a:cubicBezTo>
                    <a:pt x="1" y="2439"/>
                    <a:pt x="148" y="2586"/>
                    <a:pt x="337" y="2586"/>
                  </a:cubicBezTo>
                  <a:lnTo>
                    <a:pt x="4626" y="2586"/>
                  </a:lnTo>
                  <a:cubicBezTo>
                    <a:pt x="4815" y="2586"/>
                    <a:pt x="4962" y="2439"/>
                    <a:pt x="4962" y="2250"/>
                  </a:cubicBezTo>
                  <a:lnTo>
                    <a:pt x="4962" y="736"/>
                  </a:lnTo>
                  <a:cubicBezTo>
                    <a:pt x="4962" y="336"/>
                    <a:pt x="4647" y="0"/>
                    <a:pt x="4227" y="0"/>
                  </a:cubicBezTo>
                  <a:close/>
                </a:path>
              </a:pathLst>
            </a:custGeom>
            <a:solidFill>
              <a:srgbClr val="546C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8683;p91">
              <a:extLst>
                <a:ext uri="{FF2B5EF4-FFF2-40B4-BE49-F238E27FC236}">
                  <a16:creationId xmlns:a16="http://schemas.microsoft.com/office/drawing/2014/main" id="{B3512D00-C53E-11A5-C45C-70AB5C6A8EFF}"/>
                </a:ext>
              </a:extLst>
            </p:cNvPr>
            <p:cNvSpPr/>
            <p:nvPr/>
          </p:nvSpPr>
          <p:spPr>
            <a:xfrm>
              <a:off x="1409602" y="3362409"/>
              <a:ext cx="33389" cy="38734"/>
            </a:xfrm>
            <a:custGeom>
              <a:avLst/>
              <a:gdLst/>
              <a:ahLst/>
              <a:cxnLst/>
              <a:rect l="l" t="t" r="r" b="b"/>
              <a:pathLst>
                <a:path w="2230" h="2587" extrusionOk="0">
                  <a:moveTo>
                    <a:pt x="1" y="0"/>
                  </a:moveTo>
                  <a:cubicBezTo>
                    <a:pt x="400" y="0"/>
                    <a:pt x="737" y="336"/>
                    <a:pt x="737" y="736"/>
                  </a:cubicBezTo>
                  <a:lnTo>
                    <a:pt x="737" y="2250"/>
                  </a:lnTo>
                  <a:cubicBezTo>
                    <a:pt x="737" y="2439"/>
                    <a:pt x="589" y="2586"/>
                    <a:pt x="400" y="2586"/>
                  </a:cubicBezTo>
                  <a:lnTo>
                    <a:pt x="1893" y="2586"/>
                  </a:lnTo>
                  <a:cubicBezTo>
                    <a:pt x="2082" y="2586"/>
                    <a:pt x="2229" y="2439"/>
                    <a:pt x="2229" y="2250"/>
                  </a:cubicBezTo>
                  <a:lnTo>
                    <a:pt x="2229" y="736"/>
                  </a:lnTo>
                  <a:cubicBezTo>
                    <a:pt x="2229" y="336"/>
                    <a:pt x="1893" y="0"/>
                    <a:pt x="1494" y="0"/>
                  </a:cubicBezTo>
                  <a:close/>
                </a:path>
              </a:pathLst>
            </a:custGeom>
            <a:solidFill>
              <a:srgbClr val="435D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endParaRPr lang="en-US" sz="2000" dirty="0">
              <a:solidFill>
                <a:schemeClr val="lt2"/>
              </a:solidFill>
            </a:endParaRPr>
          </a:p>
          <a:p>
            <a:pPr marL="0" indent="0">
              <a:buNone/>
            </a:pPr>
            <a:endParaRPr lang="en-US" sz="2000" dirty="0">
              <a:solidFill>
                <a:schemeClr val="bg1"/>
              </a:solidFill>
            </a:endParaRPr>
          </a:p>
        </p:txBody>
      </p:sp>
      <p:grpSp>
        <p:nvGrpSpPr>
          <p:cNvPr id="2" name="Google Shape;1227;p65">
            <a:extLst>
              <a:ext uri="{FF2B5EF4-FFF2-40B4-BE49-F238E27FC236}">
                <a16:creationId xmlns:a16="http://schemas.microsoft.com/office/drawing/2014/main" id="{FFFD1FDA-A529-E56F-5972-3A0B7B493C52}"/>
              </a:ext>
            </a:extLst>
          </p:cNvPr>
          <p:cNvGrpSpPr/>
          <p:nvPr/>
        </p:nvGrpSpPr>
        <p:grpSpPr>
          <a:xfrm>
            <a:off x="4372217" y="2189268"/>
            <a:ext cx="2930329" cy="2726105"/>
            <a:chOff x="4589472" y="1148808"/>
            <a:chExt cx="750770" cy="698375"/>
          </a:xfrm>
        </p:grpSpPr>
        <p:grpSp>
          <p:nvGrpSpPr>
            <p:cNvPr id="3" name="Google Shape;1228;p65">
              <a:extLst>
                <a:ext uri="{FF2B5EF4-FFF2-40B4-BE49-F238E27FC236}">
                  <a16:creationId xmlns:a16="http://schemas.microsoft.com/office/drawing/2014/main" id="{52AE42ED-A097-AC06-B29B-2EC78B9533F8}"/>
                </a:ext>
              </a:extLst>
            </p:cNvPr>
            <p:cNvGrpSpPr/>
            <p:nvPr/>
          </p:nvGrpSpPr>
          <p:grpSpPr>
            <a:xfrm>
              <a:off x="4824303" y="1148808"/>
              <a:ext cx="294857" cy="286830"/>
              <a:chOff x="4377987" y="1774000"/>
              <a:chExt cx="149575" cy="145525"/>
            </a:xfrm>
          </p:grpSpPr>
          <p:sp>
            <p:nvSpPr>
              <p:cNvPr id="15" name="Google Shape;1229;p65">
                <a:extLst>
                  <a:ext uri="{FF2B5EF4-FFF2-40B4-BE49-F238E27FC236}">
                    <a16:creationId xmlns:a16="http://schemas.microsoft.com/office/drawing/2014/main" id="{907D6EF8-9E69-54A0-D2FE-8D94588B88EB}"/>
                  </a:ext>
                </a:extLst>
              </p:cNvPr>
              <p:cNvSpPr/>
              <p:nvPr/>
            </p:nvSpPr>
            <p:spPr>
              <a:xfrm>
                <a:off x="4377987" y="1774000"/>
                <a:ext cx="149575" cy="145525"/>
              </a:xfrm>
              <a:custGeom>
                <a:avLst/>
                <a:gdLst/>
                <a:ahLst/>
                <a:cxnLst/>
                <a:rect l="l" t="t" r="r" b="b"/>
                <a:pathLst>
                  <a:path w="5983" h="5821" extrusionOk="0">
                    <a:moveTo>
                      <a:pt x="2652" y="1"/>
                    </a:moveTo>
                    <a:cubicBezTo>
                      <a:pt x="1473" y="1"/>
                      <a:pt x="333" y="843"/>
                      <a:pt x="176" y="2200"/>
                    </a:cubicBezTo>
                    <a:cubicBezTo>
                      <a:pt x="1" y="3763"/>
                      <a:pt x="1259" y="4955"/>
                      <a:pt x="2643" y="4955"/>
                    </a:cubicBezTo>
                    <a:cubicBezTo>
                      <a:pt x="3079" y="4955"/>
                      <a:pt x="3528" y="4836"/>
                      <a:pt x="3948" y="4573"/>
                    </a:cubicBezTo>
                    <a:lnTo>
                      <a:pt x="5203" y="5821"/>
                    </a:lnTo>
                    <a:lnTo>
                      <a:pt x="5982" y="5035"/>
                    </a:lnTo>
                    <a:lnTo>
                      <a:pt x="4735" y="3787"/>
                    </a:lnTo>
                    <a:cubicBezTo>
                      <a:pt x="5340" y="2813"/>
                      <a:pt x="5196" y="1544"/>
                      <a:pt x="4388" y="729"/>
                    </a:cubicBezTo>
                    <a:cubicBezTo>
                      <a:pt x="3888" y="228"/>
                      <a:pt x="3265" y="1"/>
                      <a:pt x="265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230;p65">
                <a:extLst>
                  <a:ext uri="{FF2B5EF4-FFF2-40B4-BE49-F238E27FC236}">
                    <a16:creationId xmlns:a16="http://schemas.microsoft.com/office/drawing/2014/main" id="{D869B8F5-5F97-B77E-2721-FADCEC95C4DC}"/>
                  </a:ext>
                </a:extLst>
              </p:cNvPr>
              <p:cNvSpPr/>
              <p:nvPr/>
            </p:nvSpPr>
            <p:spPr>
              <a:xfrm>
                <a:off x="4403837" y="1794931"/>
                <a:ext cx="82600" cy="78800"/>
              </a:xfrm>
              <a:custGeom>
                <a:avLst/>
                <a:gdLst/>
                <a:ahLst/>
                <a:cxnLst/>
                <a:rect l="l" t="t" r="r" b="b"/>
                <a:pathLst>
                  <a:path w="3304" h="3152" extrusionOk="0">
                    <a:moveTo>
                      <a:pt x="1658" y="1"/>
                    </a:moveTo>
                    <a:cubicBezTo>
                      <a:pt x="853" y="1"/>
                      <a:pt x="162" y="612"/>
                      <a:pt x="87" y="1428"/>
                    </a:cubicBezTo>
                    <a:cubicBezTo>
                      <a:pt x="1" y="2294"/>
                      <a:pt x="635" y="3058"/>
                      <a:pt x="1501" y="3145"/>
                    </a:cubicBezTo>
                    <a:cubicBezTo>
                      <a:pt x="1550" y="3149"/>
                      <a:pt x="1598" y="3151"/>
                      <a:pt x="1647" y="3151"/>
                    </a:cubicBezTo>
                    <a:cubicBezTo>
                      <a:pt x="2451" y="3151"/>
                      <a:pt x="3142" y="2540"/>
                      <a:pt x="3217" y="1724"/>
                    </a:cubicBezTo>
                    <a:cubicBezTo>
                      <a:pt x="3304" y="858"/>
                      <a:pt x="2669" y="94"/>
                      <a:pt x="1804" y="7"/>
                    </a:cubicBezTo>
                    <a:cubicBezTo>
                      <a:pt x="1755" y="3"/>
                      <a:pt x="1706" y="1"/>
                      <a:pt x="165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 name="Google Shape;1231;p65">
              <a:extLst>
                <a:ext uri="{FF2B5EF4-FFF2-40B4-BE49-F238E27FC236}">
                  <a16:creationId xmlns:a16="http://schemas.microsoft.com/office/drawing/2014/main" id="{EE867AE3-6DCD-A8E2-410D-F798D08AAD52}"/>
                </a:ext>
              </a:extLst>
            </p:cNvPr>
            <p:cNvGrpSpPr/>
            <p:nvPr/>
          </p:nvGrpSpPr>
          <p:grpSpPr>
            <a:xfrm>
              <a:off x="5016751" y="1375768"/>
              <a:ext cx="323490" cy="286978"/>
              <a:chOff x="4475612" y="1889150"/>
              <a:chExt cx="164100" cy="145600"/>
            </a:xfrm>
          </p:grpSpPr>
          <p:sp>
            <p:nvSpPr>
              <p:cNvPr id="13" name="Google Shape;1232;p65">
                <a:extLst>
                  <a:ext uri="{FF2B5EF4-FFF2-40B4-BE49-F238E27FC236}">
                    <a16:creationId xmlns:a16="http://schemas.microsoft.com/office/drawing/2014/main" id="{F141441C-B989-9359-A1E0-02FACCEDA010}"/>
                  </a:ext>
                </a:extLst>
              </p:cNvPr>
              <p:cNvSpPr/>
              <p:nvPr/>
            </p:nvSpPr>
            <p:spPr>
              <a:xfrm>
                <a:off x="4475612" y="1889150"/>
                <a:ext cx="164100" cy="145600"/>
              </a:xfrm>
              <a:custGeom>
                <a:avLst/>
                <a:gdLst/>
                <a:ahLst/>
                <a:cxnLst/>
                <a:rect l="l" t="t" r="r" b="b"/>
                <a:pathLst>
                  <a:path w="6564" h="5824" extrusionOk="0">
                    <a:moveTo>
                      <a:pt x="3329" y="0"/>
                    </a:moveTo>
                    <a:cubicBezTo>
                      <a:pt x="1439" y="0"/>
                      <a:pt x="206" y="2117"/>
                      <a:pt x="1255" y="3790"/>
                    </a:cubicBezTo>
                    <a:lnTo>
                      <a:pt x="0" y="5038"/>
                    </a:lnTo>
                    <a:lnTo>
                      <a:pt x="786" y="5824"/>
                    </a:lnTo>
                    <a:lnTo>
                      <a:pt x="2034" y="4569"/>
                    </a:lnTo>
                    <a:cubicBezTo>
                      <a:pt x="2441" y="4823"/>
                      <a:pt x="2897" y="4947"/>
                      <a:pt x="3350" y="4947"/>
                    </a:cubicBezTo>
                    <a:cubicBezTo>
                      <a:pt x="3989" y="4947"/>
                      <a:pt x="4622" y="4700"/>
                      <a:pt x="5099" y="4223"/>
                    </a:cubicBezTo>
                    <a:cubicBezTo>
                      <a:pt x="6563" y="2758"/>
                      <a:pt x="5683" y="248"/>
                      <a:pt x="3628" y="18"/>
                    </a:cubicBezTo>
                    <a:cubicBezTo>
                      <a:pt x="3527" y="6"/>
                      <a:pt x="3427" y="0"/>
                      <a:pt x="33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233;p65">
                <a:extLst>
                  <a:ext uri="{FF2B5EF4-FFF2-40B4-BE49-F238E27FC236}">
                    <a16:creationId xmlns:a16="http://schemas.microsoft.com/office/drawing/2014/main" id="{56291202-51B0-102B-B324-D9FBE823079E}"/>
                  </a:ext>
                </a:extLst>
              </p:cNvPr>
              <p:cNvSpPr/>
              <p:nvPr/>
            </p:nvSpPr>
            <p:spPr>
              <a:xfrm>
                <a:off x="4515637" y="1912456"/>
                <a:ext cx="89450" cy="78700"/>
              </a:xfrm>
              <a:custGeom>
                <a:avLst/>
                <a:gdLst/>
                <a:ahLst/>
                <a:cxnLst/>
                <a:rect l="l" t="t" r="r" b="b"/>
                <a:pathLst>
                  <a:path w="3578" h="3148" extrusionOk="0">
                    <a:moveTo>
                      <a:pt x="1788" y="0"/>
                    </a:moveTo>
                    <a:cubicBezTo>
                      <a:pt x="1172" y="0"/>
                      <a:pt x="587" y="366"/>
                      <a:pt x="332" y="968"/>
                    </a:cubicBezTo>
                    <a:cubicBezTo>
                      <a:pt x="0" y="1769"/>
                      <a:pt x="383" y="2692"/>
                      <a:pt x="1183" y="3024"/>
                    </a:cubicBezTo>
                    <a:cubicBezTo>
                      <a:pt x="1382" y="3108"/>
                      <a:pt x="1588" y="3147"/>
                      <a:pt x="1790" y="3147"/>
                    </a:cubicBezTo>
                    <a:cubicBezTo>
                      <a:pt x="2405" y="3147"/>
                      <a:pt x="2989" y="2782"/>
                      <a:pt x="3239" y="2180"/>
                    </a:cubicBezTo>
                    <a:cubicBezTo>
                      <a:pt x="3578" y="1379"/>
                      <a:pt x="3195" y="456"/>
                      <a:pt x="2395" y="124"/>
                    </a:cubicBezTo>
                    <a:cubicBezTo>
                      <a:pt x="2196" y="40"/>
                      <a:pt x="1990" y="0"/>
                      <a:pt x="178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 name="Google Shape;1234;p65">
              <a:extLst>
                <a:ext uri="{FF2B5EF4-FFF2-40B4-BE49-F238E27FC236}">
                  <a16:creationId xmlns:a16="http://schemas.microsoft.com/office/drawing/2014/main" id="{F7ABF9EA-0F17-8F1A-022A-215CA5BD6E23}"/>
                </a:ext>
              </a:extLst>
            </p:cNvPr>
            <p:cNvGrpSpPr/>
            <p:nvPr/>
          </p:nvGrpSpPr>
          <p:grpSpPr>
            <a:xfrm>
              <a:off x="4589472" y="1330435"/>
              <a:ext cx="295449" cy="285401"/>
              <a:chOff x="4258862" y="1866150"/>
              <a:chExt cx="149875" cy="144800"/>
            </a:xfrm>
          </p:grpSpPr>
          <p:sp>
            <p:nvSpPr>
              <p:cNvPr id="11" name="Google Shape;1235;p65">
                <a:extLst>
                  <a:ext uri="{FF2B5EF4-FFF2-40B4-BE49-F238E27FC236}">
                    <a16:creationId xmlns:a16="http://schemas.microsoft.com/office/drawing/2014/main" id="{0ACA9C46-FBC5-5C00-E53F-82B466F34AC4}"/>
                  </a:ext>
                </a:extLst>
              </p:cNvPr>
              <p:cNvSpPr/>
              <p:nvPr/>
            </p:nvSpPr>
            <p:spPr>
              <a:xfrm>
                <a:off x="4258862" y="1866150"/>
                <a:ext cx="149875" cy="144800"/>
              </a:xfrm>
              <a:custGeom>
                <a:avLst/>
                <a:gdLst/>
                <a:ahLst/>
                <a:cxnLst/>
                <a:rect l="l" t="t" r="r" b="b"/>
                <a:pathLst>
                  <a:path w="5995" h="5792" extrusionOk="0">
                    <a:moveTo>
                      <a:pt x="5251" y="0"/>
                    </a:moveTo>
                    <a:lnTo>
                      <a:pt x="4025" y="1226"/>
                    </a:lnTo>
                    <a:cubicBezTo>
                      <a:pt x="3619" y="974"/>
                      <a:pt x="3165" y="852"/>
                      <a:pt x="2716" y="852"/>
                    </a:cubicBezTo>
                    <a:cubicBezTo>
                      <a:pt x="1986" y="852"/>
                      <a:pt x="1267" y="1174"/>
                      <a:pt x="780" y="1782"/>
                    </a:cubicBezTo>
                    <a:cubicBezTo>
                      <a:pt x="1" y="2770"/>
                      <a:pt x="80" y="4183"/>
                      <a:pt x="967" y="5070"/>
                    </a:cubicBezTo>
                    <a:cubicBezTo>
                      <a:pt x="1449" y="5548"/>
                      <a:pt x="2082" y="5792"/>
                      <a:pt x="2716" y="5792"/>
                    </a:cubicBezTo>
                    <a:cubicBezTo>
                      <a:pt x="3259" y="5792"/>
                      <a:pt x="3804" y="5613"/>
                      <a:pt x="4256" y="5251"/>
                    </a:cubicBezTo>
                    <a:cubicBezTo>
                      <a:pt x="5237" y="4472"/>
                      <a:pt x="5475" y="3073"/>
                      <a:pt x="4811" y="2012"/>
                    </a:cubicBezTo>
                    <a:lnTo>
                      <a:pt x="5994" y="822"/>
                    </a:lnTo>
                    <a:cubicBezTo>
                      <a:pt x="5872" y="736"/>
                      <a:pt x="5756" y="642"/>
                      <a:pt x="5655" y="541"/>
                    </a:cubicBezTo>
                    <a:cubicBezTo>
                      <a:pt x="5497" y="382"/>
                      <a:pt x="5360" y="202"/>
                      <a:pt x="52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36;p65">
                <a:extLst>
                  <a:ext uri="{FF2B5EF4-FFF2-40B4-BE49-F238E27FC236}">
                    <a16:creationId xmlns:a16="http://schemas.microsoft.com/office/drawing/2014/main" id="{1329B542-6AF7-D33D-D7A3-53B1A4FF13DA}"/>
                  </a:ext>
                </a:extLst>
              </p:cNvPr>
              <p:cNvSpPr/>
              <p:nvPr/>
            </p:nvSpPr>
            <p:spPr>
              <a:xfrm>
                <a:off x="4282487" y="1907806"/>
                <a:ext cx="86575" cy="78800"/>
              </a:xfrm>
              <a:custGeom>
                <a:avLst/>
                <a:gdLst/>
                <a:ahLst/>
                <a:cxnLst/>
                <a:rect l="l" t="t" r="r" b="b"/>
                <a:pathLst>
                  <a:path w="3463" h="3152" extrusionOk="0">
                    <a:moveTo>
                      <a:pt x="1733" y="0"/>
                    </a:moveTo>
                    <a:cubicBezTo>
                      <a:pt x="1018" y="0"/>
                      <a:pt x="375" y="490"/>
                      <a:pt x="203" y="1212"/>
                    </a:cubicBezTo>
                    <a:cubicBezTo>
                      <a:pt x="1" y="2056"/>
                      <a:pt x="520" y="2907"/>
                      <a:pt x="1371" y="3109"/>
                    </a:cubicBezTo>
                    <a:cubicBezTo>
                      <a:pt x="1493" y="3138"/>
                      <a:pt x="1615" y="3152"/>
                      <a:pt x="1735" y="3152"/>
                    </a:cubicBezTo>
                    <a:cubicBezTo>
                      <a:pt x="2447" y="3152"/>
                      <a:pt x="3094" y="2662"/>
                      <a:pt x="3261" y="1940"/>
                    </a:cubicBezTo>
                    <a:cubicBezTo>
                      <a:pt x="3463" y="1096"/>
                      <a:pt x="2943" y="245"/>
                      <a:pt x="2099" y="43"/>
                    </a:cubicBezTo>
                    <a:cubicBezTo>
                      <a:pt x="1976" y="14"/>
                      <a:pt x="1854" y="0"/>
                      <a:pt x="173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 name="Google Shape;1237;p65">
              <a:extLst>
                <a:ext uri="{FF2B5EF4-FFF2-40B4-BE49-F238E27FC236}">
                  <a16:creationId xmlns:a16="http://schemas.microsoft.com/office/drawing/2014/main" id="{6F8ECAAA-3EB0-AFCF-85E4-A8784B564A8F}"/>
                </a:ext>
              </a:extLst>
            </p:cNvPr>
            <p:cNvGrpSpPr/>
            <p:nvPr/>
          </p:nvGrpSpPr>
          <p:grpSpPr>
            <a:xfrm>
              <a:off x="4785715" y="1560352"/>
              <a:ext cx="294808" cy="286830"/>
              <a:chOff x="4358412" y="1982800"/>
              <a:chExt cx="149550" cy="145525"/>
            </a:xfrm>
          </p:grpSpPr>
          <p:sp>
            <p:nvSpPr>
              <p:cNvPr id="9" name="Google Shape;1238;p65">
                <a:extLst>
                  <a:ext uri="{FF2B5EF4-FFF2-40B4-BE49-F238E27FC236}">
                    <a16:creationId xmlns:a16="http://schemas.microsoft.com/office/drawing/2014/main" id="{20B49E48-FDF2-F82D-EB52-263B242B0444}"/>
                  </a:ext>
                </a:extLst>
              </p:cNvPr>
              <p:cNvSpPr/>
              <p:nvPr/>
            </p:nvSpPr>
            <p:spPr>
              <a:xfrm>
                <a:off x="4358412" y="1982800"/>
                <a:ext cx="149550" cy="145525"/>
              </a:xfrm>
              <a:custGeom>
                <a:avLst/>
                <a:gdLst/>
                <a:ahLst/>
                <a:cxnLst/>
                <a:rect l="l" t="t" r="r" b="b"/>
                <a:pathLst>
                  <a:path w="5982" h="5821" extrusionOk="0">
                    <a:moveTo>
                      <a:pt x="786" y="0"/>
                    </a:moveTo>
                    <a:lnTo>
                      <a:pt x="0" y="787"/>
                    </a:lnTo>
                    <a:lnTo>
                      <a:pt x="1255" y="2034"/>
                    </a:lnTo>
                    <a:cubicBezTo>
                      <a:pt x="642" y="3008"/>
                      <a:pt x="786" y="4277"/>
                      <a:pt x="1601" y="5092"/>
                    </a:cubicBezTo>
                    <a:cubicBezTo>
                      <a:pt x="2102" y="5593"/>
                      <a:pt x="2724" y="5821"/>
                      <a:pt x="3335" y="5821"/>
                    </a:cubicBezTo>
                    <a:cubicBezTo>
                      <a:pt x="4512" y="5821"/>
                      <a:pt x="5649" y="4979"/>
                      <a:pt x="5806" y="3621"/>
                    </a:cubicBezTo>
                    <a:cubicBezTo>
                      <a:pt x="5981" y="2058"/>
                      <a:pt x="4723" y="867"/>
                      <a:pt x="3339" y="867"/>
                    </a:cubicBezTo>
                    <a:cubicBezTo>
                      <a:pt x="2903" y="867"/>
                      <a:pt x="2454" y="985"/>
                      <a:pt x="2034" y="1248"/>
                    </a:cubicBezTo>
                    <a:lnTo>
                      <a:pt x="7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239;p65">
                <a:extLst>
                  <a:ext uri="{FF2B5EF4-FFF2-40B4-BE49-F238E27FC236}">
                    <a16:creationId xmlns:a16="http://schemas.microsoft.com/office/drawing/2014/main" id="{A91AAD5D-2EA2-F9B5-7654-E4DFEE82C63D}"/>
                  </a:ext>
                </a:extLst>
              </p:cNvPr>
              <p:cNvSpPr/>
              <p:nvPr/>
            </p:nvSpPr>
            <p:spPr>
              <a:xfrm>
                <a:off x="4399687" y="2027231"/>
                <a:ext cx="86575" cy="78750"/>
              </a:xfrm>
              <a:custGeom>
                <a:avLst/>
                <a:gdLst/>
                <a:ahLst/>
                <a:cxnLst/>
                <a:rect l="l" t="t" r="r" b="b"/>
                <a:pathLst>
                  <a:path w="3463" h="3150" extrusionOk="0">
                    <a:moveTo>
                      <a:pt x="1740" y="0"/>
                    </a:moveTo>
                    <a:cubicBezTo>
                      <a:pt x="1022" y="0"/>
                      <a:pt x="376" y="485"/>
                      <a:pt x="203" y="1209"/>
                    </a:cubicBezTo>
                    <a:cubicBezTo>
                      <a:pt x="1" y="2060"/>
                      <a:pt x="527" y="2904"/>
                      <a:pt x="1371" y="3106"/>
                    </a:cubicBezTo>
                    <a:cubicBezTo>
                      <a:pt x="1493" y="3135"/>
                      <a:pt x="1615" y="3149"/>
                      <a:pt x="1735" y="3149"/>
                    </a:cubicBezTo>
                    <a:cubicBezTo>
                      <a:pt x="2447" y="3149"/>
                      <a:pt x="3095" y="2660"/>
                      <a:pt x="3268" y="1938"/>
                    </a:cubicBezTo>
                    <a:cubicBezTo>
                      <a:pt x="3463" y="1094"/>
                      <a:pt x="2943" y="243"/>
                      <a:pt x="2099" y="41"/>
                    </a:cubicBezTo>
                    <a:cubicBezTo>
                      <a:pt x="1979" y="13"/>
                      <a:pt x="1858" y="0"/>
                      <a:pt x="17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7" name="Google Shape;1253;p65">
            <a:extLst>
              <a:ext uri="{FF2B5EF4-FFF2-40B4-BE49-F238E27FC236}">
                <a16:creationId xmlns:a16="http://schemas.microsoft.com/office/drawing/2014/main" id="{277DBEA4-D689-4CD7-CD25-659AE7C013E3}"/>
              </a:ext>
            </a:extLst>
          </p:cNvPr>
          <p:cNvGrpSpPr/>
          <p:nvPr/>
        </p:nvGrpSpPr>
        <p:grpSpPr>
          <a:xfrm>
            <a:off x="5627657" y="2497590"/>
            <a:ext cx="322310" cy="311703"/>
            <a:chOff x="5228890" y="3235428"/>
            <a:chExt cx="344091" cy="332767"/>
          </a:xfrm>
        </p:grpSpPr>
        <p:sp>
          <p:nvSpPr>
            <p:cNvPr id="18" name="Google Shape;1254;p65">
              <a:extLst>
                <a:ext uri="{FF2B5EF4-FFF2-40B4-BE49-F238E27FC236}">
                  <a16:creationId xmlns:a16="http://schemas.microsoft.com/office/drawing/2014/main" id="{27C5D23B-6835-DF8A-5E45-C72C7C4E6A3B}"/>
                </a:ext>
              </a:extLst>
            </p:cNvPr>
            <p:cNvSpPr/>
            <p:nvPr/>
          </p:nvSpPr>
          <p:spPr>
            <a:xfrm>
              <a:off x="5228890" y="3261701"/>
              <a:ext cx="316741" cy="306495"/>
            </a:xfrm>
            <a:custGeom>
              <a:avLst/>
              <a:gdLst/>
              <a:ahLst/>
              <a:cxnLst/>
              <a:rect l="l" t="t" r="r" b="b"/>
              <a:pathLst>
                <a:path w="12056" h="11666" extrusionOk="0">
                  <a:moveTo>
                    <a:pt x="2817" y="0"/>
                  </a:moveTo>
                  <a:lnTo>
                    <a:pt x="1866" y="493"/>
                  </a:lnTo>
                  <a:lnTo>
                    <a:pt x="1603" y="631"/>
                  </a:lnTo>
                  <a:cubicBezTo>
                    <a:pt x="458" y="1221"/>
                    <a:pt x="1" y="2629"/>
                    <a:pt x="576" y="3787"/>
                  </a:cubicBezTo>
                  <a:cubicBezTo>
                    <a:pt x="1339" y="5320"/>
                    <a:pt x="6708" y="10654"/>
                    <a:pt x="8255" y="11417"/>
                  </a:cubicBezTo>
                  <a:cubicBezTo>
                    <a:pt x="8594" y="11586"/>
                    <a:pt x="8955" y="11666"/>
                    <a:pt x="9310" y="11666"/>
                  </a:cubicBezTo>
                  <a:cubicBezTo>
                    <a:pt x="10167" y="11666"/>
                    <a:pt x="10993" y="11202"/>
                    <a:pt x="11424" y="10398"/>
                  </a:cubicBezTo>
                  <a:lnTo>
                    <a:pt x="11556" y="10134"/>
                  </a:lnTo>
                  <a:lnTo>
                    <a:pt x="12056" y="9191"/>
                  </a:lnTo>
                  <a:lnTo>
                    <a:pt x="9323" y="7672"/>
                  </a:lnTo>
                  <a:lnTo>
                    <a:pt x="9080" y="8261"/>
                  </a:lnTo>
                  <a:cubicBezTo>
                    <a:pt x="9032" y="8372"/>
                    <a:pt x="8962" y="8476"/>
                    <a:pt x="8886" y="8566"/>
                  </a:cubicBezTo>
                  <a:cubicBezTo>
                    <a:pt x="8666" y="8815"/>
                    <a:pt x="8358" y="8943"/>
                    <a:pt x="8048" y="8943"/>
                  </a:cubicBezTo>
                  <a:cubicBezTo>
                    <a:pt x="7820" y="8943"/>
                    <a:pt x="7591" y="8874"/>
                    <a:pt x="7395" y="8733"/>
                  </a:cubicBezTo>
                  <a:cubicBezTo>
                    <a:pt x="7124" y="8539"/>
                    <a:pt x="3469" y="4904"/>
                    <a:pt x="3274" y="4634"/>
                  </a:cubicBezTo>
                  <a:cubicBezTo>
                    <a:pt x="2858" y="4051"/>
                    <a:pt x="3087" y="3233"/>
                    <a:pt x="3753" y="2962"/>
                  </a:cubicBezTo>
                  <a:lnTo>
                    <a:pt x="4343" y="2719"/>
                  </a:lnTo>
                  <a:lnTo>
                    <a:pt x="281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255;p65">
              <a:extLst>
                <a:ext uri="{FF2B5EF4-FFF2-40B4-BE49-F238E27FC236}">
                  <a16:creationId xmlns:a16="http://schemas.microsoft.com/office/drawing/2014/main" id="{6DD73EF6-01CB-57AA-257F-EB3508BCB808}"/>
                </a:ext>
              </a:extLst>
            </p:cNvPr>
            <p:cNvSpPr/>
            <p:nvPr/>
          </p:nvSpPr>
          <p:spPr>
            <a:xfrm>
              <a:off x="5277731" y="3261701"/>
              <a:ext cx="65261" cy="82942"/>
            </a:xfrm>
            <a:custGeom>
              <a:avLst/>
              <a:gdLst/>
              <a:ahLst/>
              <a:cxnLst/>
              <a:rect l="l" t="t" r="r" b="b"/>
              <a:pathLst>
                <a:path w="2484" h="3157" extrusionOk="0">
                  <a:moveTo>
                    <a:pt x="951" y="0"/>
                  </a:moveTo>
                  <a:lnTo>
                    <a:pt x="0" y="493"/>
                  </a:lnTo>
                  <a:lnTo>
                    <a:pt x="1582" y="3156"/>
                  </a:lnTo>
                  <a:cubicBezTo>
                    <a:pt x="1672" y="3073"/>
                    <a:pt x="1776" y="3011"/>
                    <a:pt x="1894" y="2962"/>
                  </a:cubicBezTo>
                  <a:lnTo>
                    <a:pt x="2484" y="2719"/>
                  </a:lnTo>
                  <a:lnTo>
                    <a:pt x="95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256;p65">
              <a:extLst>
                <a:ext uri="{FF2B5EF4-FFF2-40B4-BE49-F238E27FC236}">
                  <a16:creationId xmlns:a16="http://schemas.microsoft.com/office/drawing/2014/main" id="{4F7C8B8B-8AF3-9EE0-5A06-BF3B540F4E05}"/>
                </a:ext>
              </a:extLst>
            </p:cNvPr>
            <p:cNvSpPr/>
            <p:nvPr/>
          </p:nvSpPr>
          <p:spPr>
            <a:xfrm>
              <a:off x="5462137" y="3463053"/>
              <a:ext cx="83494" cy="64893"/>
            </a:xfrm>
            <a:custGeom>
              <a:avLst/>
              <a:gdLst/>
              <a:ahLst/>
              <a:cxnLst/>
              <a:rect l="l" t="t" r="r" b="b"/>
              <a:pathLst>
                <a:path w="3178" h="2470" extrusionOk="0">
                  <a:moveTo>
                    <a:pt x="445" y="1"/>
                  </a:moveTo>
                  <a:lnTo>
                    <a:pt x="195" y="590"/>
                  </a:lnTo>
                  <a:cubicBezTo>
                    <a:pt x="147" y="708"/>
                    <a:pt x="84" y="812"/>
                    <a:pt x="1" y="902"/>
                  </a:cubicBezTo>
                  <a:lnTo>
                    <a:pt x="2678" y="2470"/>
                  </a:lnTo>
                  <a:lnTo>
                    <a:pt x="3178" y="1527"/>
                  </a:lnTo>
                  <a:lnTo>
                    <a:pt x="44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257;p65">
              <a:extLst>
                <a:ext uri="{FF2B5EF4-FFF2-40B4-BE49-F238E27FC236}">
                  <a16:creationId xmlns:a16="http://schemas.microsoft.com/office/drawing/2014/main" id="{047784F9-DAE2-A9FC-D20C-5DB2ECF77BEE}"/>
                </a:ext>
              </a:extLst>
            </p:cNvPr>
            <p:cNvSpPr/>
            <p:nvPr/>
          </p:nvSpPr>
          <p:spPr>
            <a:xfrm>
              <a:off x="5286663" y="3235428"/>
              <a:ext cx="90771" cy="111973"/>
            </a:xfrm>
            <a:custGeom>
              <a:avLst/>
              <a:gdLst/>
              <a:ahLst/>
              <a:cxnLst/>
              <a:rect l="l" t="t" r="r" b="b"/>
              <a:pathLst>
                <a:path w="3455" h="4262" extrusionOk="0">
                  <a:moveTo>
                    <a:pt x="1287" y="1"/>
                  </a:moveTo>
                  <a:cubicBezTo>
                    <a:pt x="1243" y="1"/>
                    <a:pt x="1199" y="12"/>
                    <a:pt x="1159" y="36"/>
                  </a:cubicBezTo>
                  <a:lnTo>
                    <a:pt x="160" y="619"/>
                  </a:lnTo>
                  <a:cubicBezTo>
                    <a:pt x="35" y="695"/>
                    <a:pt x="0" y="848"/>
                    <a:pt x="70" y="966"/>
                  </a:cubicBezTo>
                  <a:lnTo>
                    <a:pt x="1949" y="4142"/>
                  </a:lnTo>
                  <a:cubicBezTo>
                    <a:pt x="1999" y="4220"/>
                    <a:pt x="2082" y="4261"/>
                    <a:pt x="2166" y="4261"/>
                  </a:cubicBezTo>
                  <a:cubicBezTo>
                    <a:pt x="2211" y="4261"/>
                    <a:pt x="2256" y="4250"/>
                    <a:pt x="2296" y="4226"/>
                  </a:cubicBezTo>
                  <a:lnTo>
                    <a:pt x="3295" y="3643"/>
                  </a:lnTo>
                  <a:cubicBezTo>
                    <a:pt x="3413" y="3574"/>
                    <a:pt x="3455" y="3414"/>
                    <a:pt x="3385" y="3296"/>
                  </a:cubicBezTo>
                  <a:lnTo>
                    <a:pt x="1506" y="126"/>
                  </a:lnTo>
                  <a:cubicBezTo>
                    <a:pt x="1455" y="44"/>
                    <a:pt x="1372" y="1"/>
                    <a:pt x="12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258;p65">
              <a:extLst>
                <a:ext uri="{FF2B5EF4-FFF2-40B4-BE49-F238E27FC236}">
                  <a16:creationId xmlns:a16="http://schemas.microsoft.com/office/drawing/2014/main" id="{D9AE6639-1742-200F-80CC-685A20685292}"/>
                </a:ext>
              </a:extLst>
            </p:cNvPr>
            <p:cNvSpPr/>
            <p:nvPr/>
          </p:nvSpPr>
          <p:spPr>
            <a:xfrm>
              <a:off x="5458328" y="3429740"/>
              <a:ext cx="114653" cy="88486"/>
            </a:xfrm>
            <a:custGeom>
              <a:avLst/>
              <a:gdLst/>
              <a:ahLst/>
              <a:cxnLst/>
              <a:rect l="l" t="t" r="r" b="b"/>
              <a:pathLst>
                <a:path w="4364" h="3368" extrusionOk="0">
                  <a:moveTo>
                    <a:pt x="884" y="0"/>
                  </a:moveTo>
                  <a:cubicBezTo>
                    <a:pt x="797" y="0"/>
                    <a:pt x="713" y="45"/>
                    <a:pt x="666" y="124"/>
                  </a:cubicBezTo>
                  <a:lnTo>
                    <a:pt x="77" y="1116"/>
                  </a:lnTo>
                  <a:cubicBezTo>
                    <a:pt x="0" y="1234"/>
                    <a:pt x="42" y="1394"/>
                    <a:pt x="160" y="1463"/>
                  </a:cubicBezTo>
                  <a:lnTo>
                    <a:pt x="3350" y="3329"/>
                  </a:lnTo>
                  <a:cubicBezTo>
                    <a:pt x="3393" y="3355"/>
                    <a:pt x="3440" y="3367"/>
                    <a:pt x="3485" y="3367"/>
                  </a:cubicBezTo>
                  <a:cubicBezTo>
                    <a:pt x="3571" y="3367"/>
                    <a:pt x="3652" y="3323"/>
                    <a:pt x="3697" y="3246"/>
                  </a:cubicBezTo>
                  <a:lnTo>
                    <a:pt x="4287" y="2254"/>
                  </a:lnTo>
                  <a:cubicBezTo>
                    <a:pt x="4363" y="2136"/>
                    <a:pt x="4321" y="1976"/>
                    <a:pt x="4204" y="1907"/>
                  </a:cubicBezTo>
                  <a:lnTo>
                    <a:pt x="1013" y="34"/>
                  </a:lnTo>
                  <a:cubicBezTo>
                    <a:pt x="972" y="11"/>
                    <a:pt x="928" y="0"/>
                    <a:pt x="8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1259;p65">
            <a:extLst>
              <a:ext uri="{FF2B5EF4-FFF2-40B4-BE49-F238E27FC236}">
                <a16:creationId xmlns:a16="http://schemas.microsoft.com/office/drawing/2014/main" id="{804BF726-49E8-51ED-57AC-0CCFA6F5C352}"/>
              </a:ext>
            </a:extLst>
          </p:cNvPr>
          <p:cNvGrpSpPr/>
          <p:nvPr/>
        </p:nvGrpSpPr>
        <p:grpSpPr>
          <a:xfrm>
            <a:off x="4698560" y="3379777"/>
            <a:ext cx="370594" cy="393923"/>
            <a:chOff x="4093603" y="4146138"/>
            <a:chExt cx="395638" cy="420544"/>
          </a:xfrm>
        </p:grpSpPr>
        <p:sp>
          <p:nvSpPr>
            <p:cNvPr id="24" name="Google Shape;1260;p65">
              <a:extLst>
                <a:ext uri="{FF2B5EF4-FFF2-40B4-BE49-F238E27FC236}">
                  <a16:creationId xmlns:a16="http://schemas.microsoft.com/office/drawing/2014/main" id="{87BEB611-23E4-226C-6BD6-EE303E60EF26}"/>
                </a:ext>
              </a:extLst>
            </p:cNvPr>
            <p:cNvSpPr/>
            <p:nvPr/>
          </p:nvSpPr>
          <p:spPr>
            <a:xfrm>
              <a:off x="4158286" y="4218414"/>
              <a:ext cx="266088" cy="326567"/>
            </a:xfrm>
            <a:custGeom>
              <a:avLst/>
              <a:gdLst/>
              <a:ahLst/>
              <a:cxnLst/>
              <a:rect l="l" t="t" r="r" b="b"/>
              <a:pathLst>
                <a:path w="10128" h="12430" extrusionOk="0">
                  <a:moveTo>
                    <a:pt x="5064" y="0"/>
                  </a:moveTo>
                  <a:cubicBezTo>
                    <a:pt x="2865" y="0"/>
                    <a:pt x="958" y="1526"/>
                    <a:pt x="479" y="3669"/>
                  </a:cubicBezTo>
                  <a:cubicBezTo>
                    <a:pt x="1" y="5813"/>
                    <a:pt x="1076" y="8005"/>
                    <a:pt x="3059" y="8941"/>
                  </a:cubicBezTo>
                  <a:cubicBezTo>
                    <a:pt x="3448" y="9128"/>
                    <a:pt x="3691" y="9510"/>
                    <a:pt x="3684" y="9933"/>
                  </a:cubicBezTo>
                  <a:lnTo>
                    <a:pt x="3684" y="11875"/>
                  </a:lnTo>
                  <a:lnTo>
                    <a:pt x="3691" y="11875"/>
                  </a:lnTo>
                  <a:cubicBezTo>
                    <a:pt x="3691" y="12180"/>
                    <a:pt x="3933" y="12430"/>
                    <a:pt x="4239" y="12430"/>
                  </a:cubicBezTo>
                  <a:lnTo>
                    <a:pt x="5896" y="12430"/>
                  </a:lnTo>
                  <a:cubicBezTo>
                    <a:pt x="6201" y="12430"/>
                    <a:pt x="6451" y="12180"/>
                    <a:pt x="6451" y="11875"/>
                  </a:cubicBezTo>
                  <a:lnTo>
                    <a:pt x="6451" y="9933"/>
                  </a:lnTo>
                  <a:cubicBezTo>
                    <a:pt x="6444" y="9510"/>
                    <a:pt x="6687" y="9128"/>
                    <a:pt x="7068" y="8941"/>
                  </a:cubicBezTo>
                  <a:cubicBezTo>
                    <a:pt x="9052" y="8005"/>
                    <a:pt x="10127" y="5813"/>
                    <a:pt x="9649" y="3669"/>
                  </a:cubicBezTo>
                  <a:cubicBezTo>
                    <a:pt x="9170" y="1526"/>
                    <a:pt x="7263" y="0"/>
                    <a:pt x="506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261;p65">
              <a:extLst>
                <a:ext uri="{FF2B5EF4-FFF2-40B4-BE49-F238E27FC236}">
                  <a16:creationId xmlns:a16="http://schemas.microsoft.com/office/drawing/2014/main" id="{29ADB895-90A7-54EE-1192-CFCCFE6FF612}"/>
                </a:ext>
              </a:extLst>
            </p:cNvPr>
            <p:cNvSpPr/>
            <p:nvPr/>
          </p:nvSpPr>
          <p:spPr>
            <a:xfrm>
              <a:off x="4189813" y="4240089"/>
              <a:ext cx="203218" cy="203218"/>
            </a:xfrm>
            <a:custGeom>
              <a:avLst/>
              <a:gdLst/>
              <a:ahLst/>
              <a:cxnLst/>
              <a:rect l="l" t="t" r="r" b="b"/>
              <a:pathLst>
                <a:path w="7735" h="7735" extrusionOk="0">
                  <a:moveTo>
                    <a:pt x="3871" y="1"/>
                  </a:moveTo>
                  <a:cubicBezTo>
                    <a:pt x="1735" y="1"/>
                    <a:pt x="0" y="1735"/>
                    <a:pt x="0" y="3871"/>
                  </a:cubicBezTo>
                  <a:cubicBezTo>
                    <a:pt x="0" y="6007"/>
                    <a:pt x="1735" y="7734"/>
                    <a:pt x="3871" y="7734"/>
                  </a:cubicBezTo>
                  <a:cubicBezTo>
                    <a:pt x="6007" y="7734"/>
                    <a:pt x="7734" y="6007"/>
                    <a:pt x="7734" y="3871"/>
                  </a:cubicBezTo>
                  <a:cubicBezTo>
                    <a:pt x="7734" y="1735"/>
                    <a:pt x="6007" y="1"/>
                    <a:pt x="387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262;p65">
              <a:extLst>
                <a:ext uri="{FF2B5EF4-FFF2-40B4-BE49-F238E27FC236}">
                  <a16:creationId xmlns:a16="http://schemas.microsoft.com/office/drawing/2014/main" id="{599F0510-F08D-BCAB-A8AD-4733579F3CF2}"/>
                </a:ext>
              </a:extLst>
            </p:cNvPr>
            <p:cNvSpPr/>
            <p:nvPr/>
          </p:nvSpPr>
          <p:spPr>
            <a:xfrm>
              <a:off x="4211671" y="4261947"/>
              <a:ext cx="159658" cy="159684"/>
            </a:xfrm>
            <a:custGeom>
              <a:avLst/>
              <a:gdLst/>
              <a:ahLst/>
              <a:cxnLst/>
              <a:rect l="l" t="t" r="r" b="b"/>
              <a:pathLst>
                <a:path w="6077" h="6078" extrusionOk="0">
                  <a:moveTo>
                    <a:pt x="3039" y="1"/>
                  </a:moveTo>
                  <a:cubicBezTo>
                    <a:pt x="1360" y="1"/>
                    <a:pt x="1" y="1360"/>
                    <a:pt x="1" y="3039"/>
                  </a:cubicBezTo>
                  <a:cubicBezTo>
                    <a:pt x="1" y="4718"/>
                    <a:pt x="1360" y="6077"/>
                    <a:pt x="3039" y="6077"/>
                  </a:cubicBezTo>
                  <a:cubicBezTo>
                    <a:pt x="4717" y="6077"/>
                    <a:pt x="6077" y="4718"/>
                    <a:pt x="6077" y="3039"/>
                  </a:cubicBezTo>
                  <a:cubicBezTo>
                    <a:pt x="6077" y="1360"/>
                    <a:pt x="4717" y="1"/>
                    <a:pt x="303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263;p65">
              <a:extLst>
                <a:ext uri="{FF2B5EF4-FFF2-40B4-BE49-F238E27FC236}">
                  <a16:creationId xmlns:a16="http://schemas.microsoft.com/office/drawing/2014/main" id="{6610FAAB-81F6-3F9D-2D04-8B19ABBB6DE9}"/>
                </a:ext>
              </a:extLst>
            </p:cNvPr>
            <p:cNvSpPr/>
            <p:nvPr/>
          </p:nvSpPr>
          <p:spPr>
            <a:xfrm>
              <a:off x="4269629" y="4537677"/>
              <a:ext cx="43586" cy="29005"/>
            </a:xfrm>
            <a:custGeom>
              <a:avLst/>
              <a:gdLst/>
              <a:ahLst/>
              <a:cxnLst/>
              <a:rect l="l" t="t" r="r" b="b"/>
              <a:pathLst>
                <a:path w="1659" h="1104" extrusionOk="0">
                  <a:moveTo>
                    <a:pt x="1" y="0"/>
                  </a:moveTo>
                  <a:lnTo>
                    <a:pt x="1" y="548"/>
                  </a:lnTo>
                  <a:cubicBezTo>
                    <a:pt x="1" y="854"/>
                    <a:pt x="250" y="1103"/>
                    <a:pt x="555" y="1103"/>
                  </a:cubicBezTo>
                  <a:lnTo>
                    <a:pt x="1103" y="1103"/>
                  </a:lnTo>
                  <a:cubicBezTo>
                    <a:pt x="1409" y="1103"/>
                    <a:pt x="1658" y="854"/>
                    <a:pt x="1658" y="548"/>
                  </a:cubicBezTo>
                  <a:lnTo>
                    <a:pt x="165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264;p65">
              <a:extLst>
                <a:ext uri="{FF2B5EF4-FFF2-40B4-BE49-F238E27FC236}">
                  <a16:creationId xmlns:a16="http://schemas.microsoft.com/office/drawing/2014/main" id="{D1F8B8CD-7FFA-01C9-EEEF-B509FD055C61}"/>
                </a:ext>
              </a:extLst>
            </p:cNvPr>
            <p:cNvSpPr/>
            <p:nvPr/>
          </p:nvSpPr>
          <p:spPr>
            <a:xfrm>
              <a:off x="4434725" y="4334486"/>
              <a:ext cx="54515" cy="14608"/>
            </a:xfrm>
            <a:custGeom>
              <a:avLst/>
              <a:gdLst/>
              <a:ahLst/>
              <a:cxnLst/>
              <a:rect l="l" t="t" r="r" b="b"/>
              <a:pathLst>
                <a:path w="2075" h="556" extrusionOk="0">
                  <a:moveTo>
                    <a:pt x="348" y="1"/>
                  </a:moveTo>
                  <a:cubicBezTo>
                    <a:pt x="1" y="21"/>
                    <a:pt x="1" y="535"/>
                    <a:pt x="348" y="555"/>
                  </a:cubicBezTo>
                  <a:lnTo>
                    <a:pt x="1728" y="555"/>
                  </a:lnTo>
                  <a:cubicBezTo>
                    <a:pt x="2075" y="535"/>
                    <a:pt x="2075" y="21"/>
                    <a:pt x="172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265;p65">
              <a:extLst>
                <a:ext uri="{FF2B5EF4-FFF2-40B4-BE49-F238E27FC236}">
                  <a16:creationId xmlns:a16="http://schemas.microsoft.com/office/drawing/2014/main" id="{484777FD-F9D8-340D-3711-2AFA3E209148}"/>
                </a:ext>
              </a:extLst>
            </p:cNvPr>
            <p:cNvSpPr/>
            <p:nvPr/>
          </p:nvSpPr>
          <p:spPr>
            <a:xfrm>
              <a:off x="4093603" y="4334460"/>
              <a:ext cx="62896" cy="14634"/>
            </a:xfrm>
            <a:custGeom>
              <a:avLst/>
              <a:gdLst/>
              <a:ahLst/>
              <a:cxnLst/>
              <a:rect l="l" t="t" r="r" b="b"/>
              <a:pathLst>
                <a:path w="2394" h="557" extrusionOk="0">
                  <a:moveTo>
                    <a:pt x="2025" y="1"/>
                  </a:moveTo>
                  <a:cubicBezTo>
                    <a:pt x="2018" y="1"/>
                    <a:pt x="2011" y="1"/>
                    <a:pt x="2005" y="2"/>
                  </a:cubicBezTo>
                  <a:lnTo>
                    <a:pt x="354" y="2"/>
                  </a:lnTo>
                  <a:cubicBezTo>
                    <a:pt x="0" y="22"/>
                    <a:pt x="0" y="536"/>
                    <a:pt x="354" y="556"/>
                  </a:cubicBezTo>
                  <a:lnTo>
                    <a:pt x="2005" y="556"/>
                  </a:lnTo>
                  <a:cubicBezTo>
                    <a:pt x="2011" y="557"/>
                    <a:pt x="2018" y="557"/>
                    <a:pt x="2025" y="557"/>
                  </a:cubicBezTo>
                  <a:cubicBezTo>
                    <a:pt x="2393" y="557"/>
                    <a:pt x="2393" y="1"/>
                    <a:pt x="202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266;p65">
              <a:extLst>
                <a:ext uri="{FF2B5EF4-FFF2-40B4-BE49-F238E27FC236}">
                  <a16:creationId xmlns:a16="http://schemas.microsoft.com/office/drawing/2014/main" id="{49703ACE-819A-0301-BB23-59782A45421E}"/>
                </a:ext>
              </a:extLst>
            </p:cNvPr>
            <p:cNvSpPr/>
            <p:nvPr/>
          </p:nvSpPr>
          <p:spPr>
            <a:xfrm>
              <a:off x="4284210" y="4146138"/>
              <a:ext cx="14424" cy="50417"/>
            </a:xfrm>
            <a:custGeom>
              <a:avLst/>
              <a:gdLst/>
              <a:ahLst/>
              <a:cxnLst/>
              <a:rect l="l" t="t" r="r" b="b"/>
              <a:pathLst>
                <a:path w="549" h="1919" extrusionOk="0">
                  <a:moveTo>
                    <a:pt x="277" y="1"/>
                  </a:moveTo>
                  <a:cubicBezTo>
                    <a:pt x="144" y="1"/>
                    <a:pt x="11" y="88"/>
                    <a:pt x="0" y="261"/>
                  </a:cubicBezTo>
                  <a:lnTo>
                    <a:pt x="0" y="1641"/>
                  </a:lnTo>
                  <a:cubicBezTo>
                    <a:pt x="0" y="1794"/>
                    <a:pt x="125" y="1919"/>
                    <a:pt x="278" y="1919"/>
                  </a:cubicBezTo>
                  <a:cubicBezTo>
                    <a:pt x="430" y="1919"/>
                    <a:pt x="548" y="1794"/>
                    <a:pt x="548" y="1641"/>
                  </a:cubicBezTo>
                  <a:lnTo>
                    <a:pt x="548" y="261"/>
                  </a:lnTo>
                  <a:cubicBezTo>
                    <a:pt x="541" y="88"/>
                    <a:pt x="410" y="1"/>
                    <a:pt x="27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267;p65">
              <a:extLst>
                <a:ext uri="{FF2B5EF4-FFF2-40B4-BE49-F238E27FC236}">
                  <a16:creationId xmlns:a16="http://schemas.microsoft.com/office/drawing/2014/main" id="{0BD36987-5CBC-5555-259C-2D26EEFAF4A9}"/>
                </a:ext>
              </a:extLst>
            </p:cNvPr>
            <p:cNvSpPr/>
            <p:nvPr/>
          </p:nvSpPr>
          <p:spPr>
            <a:xfrm>
              <a:off x="4358561" y="4183813"/>
              <a:ext cx="29294" cy="33156"/>
            </a:xfrm>
            <a:custGeom>
              <a:avLst/>
              <a:gdLst/>
              <a:ahLst/>
              <a:cxnLst/>
              <a:rect l="l" t="t" r="r" b="b"/>
              <a:pathLst>
                <a:path w="1115" h="1262" extrusionOk="0">
                  <a:moveTo>
                    <a:pt x="745" y="0"/>
                  </a:moveTo>
                  <a:cubicBezTo>
                    <a:pt x="662" y="0"/>
                    <a:pt x="578" y="39"/>
                    <a:pt x="521" y="131"/>
                  </a:cubicBezTo>
                  <a:lnTo>
                    <a:pt x="104" y="852"/>
                  </a:lnTo>
                  <a:cubicBezTo>
                    <a:pt x="0" y="1033"/>
                    <a:pt x="132" y="1262"/>
                    <a:pt x="347" y="1262"/>
                  </a:cubicBezTo>
                  <a:cubicBezTo>
                    <a:pt x="444" y="1262"/>
                    <a:pt x="534" y="1213"/>
                    <a:pt x="583" y="1130"/>
                  </a:cubicBezTo>
                  <a:lnTo>
                    <a:pt x="999" y="409"/>
                  </a:lnTo>
                  <a:cubicBezTo>
                    <a:pt x="1114" y="193"/>
                    <a:pt x="931" y="0"/>
                    <a:pt x="74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268;p65">
              <a:extLst>
                <a:ext uri="{FF2B5EF4-FFF2-40B4-BE49-F238E27FC236}">
                  <a16:creationId xmlns:a16="http://schemas.microsoft.com/office/drawing/2014/main" id="{2C244661-B443-8DBA-5435-B924FDD10411}"/>
                </a:ext>
              </a:extLst>
            </p:cNvPr>
            <p:cNvSpPr/>
            <p:nvPr/>
          </p:nvSpPr>
          <p:spPr>
            <a:xfrm>
              <a:off x="4195277" y="4466505"/>
              <a:ext cx="29268" cy="33287"/>
            </a:xfrm>
            <a:custGeom>
              <a:avLst/>
              <a:gdLst/>
              <a:ahLst/>
              <a:cxnLst/>
              <a:rect l="l" t="t" r="r" b="b"/>
              <a:pathLst>
                <a:path w="1114" h="1267" extrusionOk="0">
                  <a:moveTo>
                    <a:pt x="748" y="1"/>
                  </a:moveTo>
                  <a:cubicBezTo>
                    <a:pt x="664" y="1"/>
                    <a:pt x="579" y="41"/>
                    <a:pt x="521" y="136"/>
                  </a:cubicBezTo>
                  <a:lnTo>
                    <a:pt x="105" y="850"/>
                  </a:lnTo>
                  <a:cubicBezTo>
                    <a:pt x="1" y="1038"/>
                    <a:pt x="132" y="1267"/>
                    <a:pt x="347" y="1267"/>
                  </a:cubicBezTo>
                  <a:cubicBezTo>
                    <a:pt x="444" y="1267"/>
                    <a:pt x="535" y="1211"/>
                    <a:pt x="583" y="1128"/>
                  </a:cubicBezTo>
                  <a:lnTo>
                    <a:pt x="999" y="413"/>
                  </a:lnTo>
                  <a:cubicBezTo>
                    <a:pt x="1114" y="194"/>
                    <a:pt x="933" y="1"/>
                    <a:pt x="74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269;p65">
              <a:extLst>
                <a:ext uri="{FF2B5EF4-FFF2-40B4-BE49-F238E27FC236}">
                  <a16:creationId xmlns:a16="http://schemas.microsoft.com/office/drawing/2014/main" id="{0B680841-BF52-FED2-9188-E1A3402D927A}"/>
                </a:ext>
              </a:extLst>
            </p:cNvPr>
            <p:cNvSpPr/>
            <p:nvPr/>
          </p:nvSpPr>
          <p:spPr>
            <a:xfrm>
              <a:off x="4195172" y="4183813"/>
              <a:ext cx="29294" cy="33156"/>
            </a:xfrm>
            <a:custGeom>
              <a:avLst/>
              <a:gdLst/>
              <a:ahLst/>
              <a:cxnLst/>
              <a:rect l="l" t="t" r="r" b="b"/>
              <a:pathLst>
                <a:path w="1115" h="1262" extrusionOk="0">
                  <a:moveTo>
                    <a:pt x="366" y="0"/>
                  </a:moveTo>
                  <a:cubicBezTo>
                    <a:pt x="180" y="0"/>
                    <a:pt x="1" y="193"/>
                    <a:pt x="116" y="409"/>
                  </a:cubicBezTo>
                  <a:lnTo>
                    <a:pt x="525" y="1130"/>
                  </a:lnTo>
                  <a:cubicBezTo>
                    <a:pt x="573" y="1213"/>
                    <a:pt x="670" y="1262"/>
                    <a:pt x="768" y="1262"/>
                  </a:cubicBezTo>
                  <a:cubicBezTo>
                    <a:pt x="976" y="1262"/>
                    <a:pt x="1114" y="1033"/>
                    <a:pt x="1003" y="852"/>
                  </a:cubicBezTo>
                  <a:lnTo>
                    <a:pt x="594" y="131"/>
                  </a:lnTo>
                  <a:cubicBezTo>
                    <a:pt x="534" y="39"/>
                    <a:pt x="450" y="0"/>
                    <a:pt x="36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270;p65">
              <a:extLst>
                <a:ext uri="{FF2B5EF4-FFF2-40B4-BE49-F238E27FC236}">
                  <a16:creationId xmlns:a16="http://schemas.microsoft.com/office/drawing/2014/main" id="{2DD24B96-15C9-CF1C-5A64-2F8D27BB3302}"/>
                </a:ext>
              </a:extLst>
            </p:cNvPr>
            <p:cNvSpPr/>
            <p:nvPr/>
          </p:nvSpPr>
          <p:spPr>
            <a:xfrm>
              <a:off x="4358272" y="4466505"/>
              <a:ext cx="29294" cy="33287"/>
            </a:xfrm>
            <a:custGeom>
              <a:avLst/>
              <a:gdLst/>
              <a:ahLst/>
              <a:cxnLst/>
              <a:rect l="l" t="t" r="r" b="b"/>
              <a:pathLst>
                <a:path w="1115" h="1267" extrusionOk="0">
                  <a:moveTo>
                    <a:pt x="367" y="1"/>
                  </a:moveTo>
                  <a:cubicBezTo>
                    <a:pt x="182" y="1"/>
                    <a:pt x="1" y="194"/>
                    <a:pt x="115" y="413"/>
                  </a:cubicBezTo>
                  <a:lnTo>
                    <a:pt x="532" y="1128"/>
                  </a:lnTo>
                  <a:cubicBezTo>
                    <a:pt x="580" y="1211"/>
                    <a:pt x="670" y="1267"/>
                    <a:pt x="774" y="1267"/>
                  </a:cubicBezTo>
                  <a:cubicBezTo>
                    <a:pt x="982" y="1267"/>
                    <a:pt x="1114" y="1038"/>
                    <a:pt x="1010" y="850"/>
                  </a:cubicBezTo>
                  <a:lnTo>
                    <a:pt x="594" y="136"/>
                  </a:lnTo>
                  <a:cubicBezTo>
                    <a:pt x="536" y="41"/>
                    <a:pt x="451" y="1"/>
                    <a:pt x="36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271;p65">
              <a:extLst>
                <a:ext uri="{FF2B5EF4-FFF2-40B4-BE49-F238E27FC236}">
                  <a16:creationId xmlns:a16="http://schemas.microsoft.com/office/drawing/2014/main" id="{366A84F7-3227-8644-DE85-F9339B524D1B}"/>
                </a:ext>
              </a:extLst>
            </p:cNvPr>
            <p:cNvSpPr/>
            <p:nvPr/>
          </p:nvSpPr>
          <p:spPr>
            <a:xfrm>
              <a:off x="4412315" y="4410335"/>
              <a:ext cx="39934" cy="25668"/>
            </a:xfrm>
            <a:custGeom>
              <a:avLst/>
              <a:gdLst/>
              <a:ahLst/>
              <a:cxnLst/>
              <a:rect l="l" t="t" r="r" b="b"/>
              <a:pathLst>
                <a:path w="1520" h="977" extrusionOk="0">
                  <a:moveTo>
                    <a:pt x="408" y="1"/>
                  </a:moveTo>
                  <a:cubicBezTo>
                    <a:pt x="158" y="1"/>
                    <a:pt x="0" y="375"/>
                    <a:pt x="285" y="526"/>
                  </a:cubicBezTo>
                  <a:lnTo>
                    <a:pt x="999" y="942"/>
                  </a:lnTo>
                  <a:cubicBezTo>
                    <a:pt x="1041" y="963"/>
                    <a:pt x="1090" y="977"/>
                    <a:pt x="1138" y="977"/>
                  </a:cubicBezTo>
                  <a:cubicBezTo>
                    <a:pt x="1422" y="977"/>
                    <a:pt x="1520" y="602"/>
                    <a:pt x="1277" y="464"/>
                  </a:cubicBezTo>
                  <a:lnTo>
                    <a:pt x="562" y="48"/>
                  </a:lnTo>
                  <a:cubicBezTo>
                    <a:pt x="509" y="15"/>
                    <a:pt x="457" y="1"/>
                    <a:pt x="40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272;p65">
              <a:extLst>
                <a:ext uri="{FF2B5EF4-FFF2-40B4-BE49-F238E27FC236}">
                  <a16:creationId xmlns:a16="http://schemas.microsoft.com/office/drawing/2014/main" id="{14F13FA4-AF31-3E7F-6C43-36F37F586C81}"/>
                </a:ext>
              </a:extLst>
            </p:cNvPr>
            <p:cNvSpPr/>
            <p:nvPr/>
          </p:nvSpPr>
          <p:spPr>
            <a:xfrm>
              <a:off x="4130306" y="4247340"/>
              <a:ext cx="39304" cy="25589"/>
            </a:xfrm>
            <a:custGeom>
              <a:avLst/>
              <a:gdLst/>
              <a:ahLst/>
              <a:cxnLst/>
              <a:rect l="l" t="t" r="r" b="b"/>
              <a:pathLst>
                <a:path w="1496" h="974" extrusionOk="0">
                  <a:moveTo>
                    <a:pt x="397" y="1"/>
                  </a:moveTo>
                  <a:cubicBezTo>
                    <a:pt x="153" y="1"/>
                    <a:pt x="0" y="356"/>
                    <a:pt x="254" y="515"/>
                  </a:cubicBezTo>
                  <a:lnTo>
                    <a:pt x="975" y="931"/>
                  </a:lnTo>
                  <a:cubicBezTo>
                    <a:pt x="1017" y="959"/>
                    <a:pt x="1066" y="966"/>
                    <a:pt x="1114" y="973"/>
                  </a:cubicBezTo>
                  <a:lnTo>
                    <a:pt x="1114" y="966"/>
                  </a:lnTo>
                  <a:cubicBezTo>
                    <a:pt x="1398" y="966"/>
                    <a:pt x="1496" y="592"/>
                    <a:pt x="1253" y="453"/>
                  </a:cubicBezTo>
                  <a:lnTo>
                    <a:pt x="531" y="37"/>
                  </a:lnTo>
                  <a:cubicBezTo>
                    <a:pt x="485" y="12"/>
                    <a:pt x="439" y="1"/>
                    <a:pt x="39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273;p65">
              <a:extLst>
                <a:ext uri="{FF2B5EF4-FFF2-40B4-BE49-F238E27FC236}">
                  <a16:creationId xmlns:a16="http://schemas.microsoft.com/office/drawing/2014/main" id="{6CBDDD0A-A35C-2747-ADAC-AB7DA8BCB904}"/>
                </a:ext>
              </a:extLst>
            </p:cNvPr>
            <p:cNvSpPr/>
            <p:nvPr/>
          </p:nvSpPr>
          <p:spPr>
            <a:xfrm>
              <a:off x="4413418" y="4247182"/>
              <a:ext cx="39908" cy="25747"/>
            </a:xfrm>
            <a:custGeom>
              <a:avLst/>
              <a:gdLst/>
              <a:ahLst/>
              <a:cxnLst/>
              <a:rect l="l" t="t" r="r" b="b"/>
              <a:pathLst>
                <a:path w="1519" h="980" extrusionOk="0">
                  <a:moveTo>
                    <a:pt x="1114" y="0"/>
                  </a:moveTo>
                  <a:cubicBezTo>
                    <a:pt x="1064" y="0"/>
                    <a:pt x="1011" y="15"/>
                    <a:pt x="957" y="50"/>
                  </a:cubicBezTo>
                  <a:lnTo>
                    <a:pt x="243" y="459"/>
                  </a:lnTo>
                  <a:cubicBezTo>
                    <a:pt x="0" y="605"/>
                    <a:pt x="97" y="972"/>
                    <a:pt x="382" y="979"/>
                  </a:cubicBezTo>
                  <a:cubicBezTo>
                    <a:pt x="430" y="979"/>
                    <a:pt x="479" y="965"/>
                    <a:pt x="520" y="937"/>
                  </a:cubicBezTo>
                  <a:lnTo>
                    <a:pt x="1235" y="528"/>
                  </a:lnTo>
                  <a:cubicBezTo>
                    <a:pt x="1518" y="378"/>
                    <a:pt x="1363" y="0"/>
                    <a:pt x="11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274;p65">
              <a:extLst>
                <a:ext uri="{FF2B5EF4-FFF2-40B4-BE49-F238E27FC236}">
                  <a16:creationId xmlns:a16="http://schemas.microsoft.com/office/drawing/2014/main" id="{A4633E73-5E2D-AA32-D76C-5DC7CBF6D29A}"/>
                </a:ext>
              </a:extLst>
            </p:cNvPr>
            <p:cNvSpPr/>
            <p:nvPr/>
          </p:nvSpPr>
          <p:spPr>
            <a:xfrm>
              <a:off x="4130595" y="4410624"/>
              <a:ext cx="39304" cy="25379"/>
            </a:xfrm>
            <a:custGeom>
              <a:avLst/>
              <a:gdLst/>
              <a:ahLst/>
              <a:cxnLst/>
              <a:rect l="l" t="t" r="r" b="b"/>
              <a:pathLst>
                <a:path w="1496" h="966" extrusionOk="0">
                  <a:moveTo>
                    <a:pt x="1099" y="1"/>
                  </a:moveTo>
                  <a:cubicBezTo>
                    <a:pt x="1056" y="1"/>
                    <a:pt x="1011" y="12"/>
                    <a:pt x="964" y="37"/>
                  </a:cubicBezTo>
                  <a:lnTo>
                    <a:pt x="243" y="453"/>
                  </a:lnTo>
                  <a:cubicBezTo>
                    <a:pt x="0" y="598"/>
                    <a:pt x="104" y="966"/>
                    <a:pt x="382" y="966"/>
                  </a:cubicBezTo>
                  <a:cubicBezTo>
                    <a:pt x="430" y="966"/>
                    <a:pt x="479" y="952"/>
                    <a:pt x="520" y="931"/>
                  </a:cubicBezTo>
                  <a:lnTo>
                    <a:pt x="1242" y="515"/>
                  </a:lnTo>
                  <a:cubicBezTo>
                    <a:pt x="1496" y="356"/>
                    <a:pt x="1343" y="1"/>
                    <a:pt x="10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275;p65">
              <a:extLst>
                <a:ext uri="{FF2B5EF4-FFF2-40B4-BE49-F238E27FC236}">
                  <a16:creationId xmlns:a16="http://schemas.microsoft.com/office/drawing/2014/main" id="{FC9FA609-F92A-97DF-60C2-FA662F239AC0}"/>
                </a:ext>
              </a:extLst>
            </p:cNvPr>
            <p:cNvSpPr/>
            <p:nvPr/>
          </p:nvSpPr>
          <p:spPr>
            <a:xfrm>
              <a:off x="4255231" y="4494118"/>
              <a:ext cx="72565" cy="50864"/>
            </a:xfrm>
            <a:custGeom>
              <a:avLst/>
              <a:gdLst/>
              <a:ahLst/>
              <a:cxnLst/>
              <a:rect l="l" t="t" r="r" b="b"/>
              <a:pathLst>
                <a:path w="2762" h="1936" extrusionOk="0">
                  <a:moveTo>
                    <a:pt x="1" y="1"/>
                  </a:moveTo>
                  <a:lnTo>
                    <a:pt x="1" y="1381"/>
                  </a:lnTo>
                  <a:cubicBezTo>
                    <a:pt x="1" y="1686"/>
                    <a:pt x="243" y="1936"/>
                    <a:pt x="549" y="1936"/>
                  </a:cubicBezTo>
                  <a:lnTo>
                    <a:pt x="2206" y="1936"/>
                  </a:lnTo>
                  <a:cubicBezTo>
                    <a:pt x="2511" y="1936"/>
                    <a:pt x="2761" y="1686"/>
                    <a:pt x="2761" y="1381"/>
                  </a:cubicBezTo>
                  <a:lnTo>
                    <a:pt x="276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276;p65">
              <a:extLst>
                <a:ext uri="{FF2B5EF4-FFF2-40B4-BE49-F238E27FC236}">
                  <a16:creationId xmlns:a16="http://schemas.microsoft.com/office/drawing/2014/main" id="{B4C3EBDC-6E68-5EFA-C27A-69AB4C1F9918}"/>
                </a:ext>
              </a:extLst>
            </p:cNvPr>
            <p:cNvSpPr/>
            <p:nvPr/>
          </p:nvSpPr>
          <p:spPr>
            <a:xfrm>
              <a:off x="4247954" y="4494118"/>
              <a:ext cx="87120" cy="14608"/>
            </a:xfrm>
            <a:custGeom>
              <a:avLst/>
              <a:gdLst/>
              <a:ahLst/>
              <a:cxnLst/>
              <a:rect l="l" t="t" r="r" b="b"/>
              <a:pathLst>
                <a:path w="3316" h="556" extrusionOk="0">
                  <a:moveTo>
                    <a:pt x="278" y="1"/>
                  </a:moveTo>
                  <a:cubicBezTo>
                    <a:pt x="125" y="1"/>
                    <a:pt x="0" y="125"/>
                    <a:pt x="0" y="278"/>
                  </a:cubicBezTo>
                  <a:cubicBezTo>
                    <a:pt x="0" y="431"/>
                    <a:pt x="125" y="556"/>
                    <a:pt x="278" y="556"/>
                  </a:cubicBezTo>
                  <a:lnTo>
                    <a:pt x="3038" y="556"/>
                  </a:lnTo>
                  <a:cubicBezTo>
                    <a:pt x="3191" y="556"/>
                    <a:pt x="3316" y="431"/>
                    <a:pt x="3316" y="278"/>
                  </a:cubicBezTo>
                  <a:cubicBezTo>
                    <a:pt x="3316" y="125"/>
                    <a:pt x="3191" y="1"/>
                    <a:pt x="303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 name="Google Shape;1240;p65">
            <a:extLst>
              <a:ext uri="{FF2B5EF4-FFF2-40B4-BE49-F238E27FC236}">
                <a16:creationId xmlns:a16="http://schemas.microsoft.com/office/drawing/2014/main" id="{9E0D10D4-0CC4-7369-994E-7F7E102CF63C}"/>
              </a:ext>
            </a:extLst>
          </p:cNvPr>
          <p:cNvGrpSpPr/>
          <p:nvPr/>
        </p:nvGrpSpPr>
        <p:grpSpPr>
          <a:xfrm>
            <a:off x="5627657" y="4286681"/>
            <a:ext cx="320932" cy="307667"/>
            <a:chOff x="7421488" y="2318518"/>
            <a:chExt cx="342620" cy="328459"/>
          </a:xfrm>
        </p:grpSpPr>
        <p:sp>
          <p:nvSpPr>
            <p:cNvPr id="42" name="Google Shape;1241;p65">
              <a:extLst>
                <a:ext uri="{FF2B5EF4-FFF2-40B4-BE49-F238E27FC236}">
                  <a16:creationId xmlns:a16="http://schemas.microsoft.com/office/drawing/2014/main" id="{979F7A9D-CC0B-44F9-68A4-B4B92B8B2588}"/>
                </a:ext>
              </a:extLst>
            </p:cNvPr>
            <p:cNvSpPr/>
            <p:nvPr/>
          </p:nvSpPr>
          <p:spPr>
            <a:xfrm>
              <a:off x="7531754" y="2515641"/>
              <a:ext cx="9117" cy="18969"/>
            </a:xfrm>
            <a:custGeom>
              <a:avLst/>
              <a:gdLst/>
              <a:ahLst/>
              <a:cxnLst/>
              <a:rect l="l" t="t" r="r" b="b"/>
              <a:pathLst>
                <a:path w="347" h="722" extrusionOk="0">
                  <a:moveTo>
                    <a:pt x="305" y="1"/>
                  </a:moveTo>
                  <a:lnTo>
                    <a:pt x="0" y="299"/>
                  </a:lnTo>
                  <a:cubicBezTo>
                    <a:pt x="104" y="451"/>
                    <a:pt x="222" y="590"/>
                    <a:pt x="347" y="722"/>
                  </a:cubicBezTo>
                  <a:cubicBezTo>
                    <a:pt x="319" y="479"/>
                    <a:pt x="305" y="236"/>
                    <a:pt x="3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242;p65">
              <a:extLst>
                <a:ext uri="{FF2B5EF4-FFF2-40B4-BE49-F238E27FC236}">
                  <a16:creationId xmlns:a16="http://schemas.microsoft.com/office/drawing/2014/main" id="{4C27F36C-C13C-9A20-B1D6-0FF231D085CD}"/>
                </a:ext>
              </a:extLst>
            </p:cNvPr>
            <p:cNvSpPr/>
            <p:nvPr/>
          </p:nvSpPr>
          <p:spPr>
            <a:xfrm>
              <a:off x="7540844" y="2339983"/>
              <a:ext cx="223264" cy="234902"/>
            </a:xfrm>
            <a:custGeom>
              <a:avLst/>
              <a:gdLst/>
              <a:ahLst/>
              <a:cxnLst/>
              <a:rect l="l" t="t" r="r" b="b"/>
              <a:pathLst>
                <a:path w="8498" h="8941" extrusionOk="0">
                  <a:moveTo>
                    <a:pt x="7409" y="0"/>
                  </a:moveTo>
                  <a:cubicBezTo>
                    <a:pt x="7409" y="0"/>
                    <a:pt x="7721" y="2081"/>
                    <a:pt x="6625" y="3170"/>
                  </a:cubicBezTo>
                  <a:lnTo>
                    <a:pt x="3178" y="6631"/>
                  </a:lnTo>
                  <a:cubicBezTo>
                    <a:pt x="2481" y="7323"/>
                    <a:pt x="1387" y="7449"/>
                    <a:pt x="681" y="7449"/>
                  </a:cubicBezTo>
                  <a:cubicBezTo>
                    <a:pt x="277" y="7449"/>
                    <a:pt x="1" y="7408"/>
                    <a:pt x="1" y="7408"/>
                  </a:cubicBezTo>
                  <a:lnTo>
                    <a:pt x="1" y="7408"/>
                  </a:lnTo>
                  <a:cubicBezTo>
                    <a:pt x="341" y="7748"/>
                    <a:pt x="764" y="7997"/>
                    <a:pt x="1236" y="8129"/>
                  </a:cubicBezTo>
                  <a:lnTo>
                    <a:pt x="2047" y="8941"/>
                  </a:lnTo>
                  <a:cubicBezTo>
                    <a:pt x="2734" y="8497"/>
                    <a:pt x="3372" y="7984"/>
                    <a:pt x="3955" y="7408"/>
                  </a:cubicBezTo>
                  <a:lnTo>
                    <a:pt x="7409" y="3947"/>
                  </a:lnTo>
                  <a:cubicBezTo>
                    <a:pt x="8498" y="2858"/>
                    <a:pt x="8498" y="1089"/>
                    <a:pt x="740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243;p65">
              <a:extLst>
                <a:ext uri="{FF2B5EF4-FFF2-40B4-BE49-F238E27FC236}">
                  <a16:creationId xmlns:a16="http://schemas.microsoft.com/office/drawing/2014/main" id="{4E25AF82-E0AC-9D7A-5643-7E2626525C45}"/>
                </a:ext>
              </a:extLst>
            </p:cNvPr>
            <p:cNvSpPr/>
            <p:nvPr/>
          </p:nvSpPr>
          <p:spPr>
            <a:xfrm>
              <a:off x="7520456" y="2318518"/>
              <a:ext cx="235270" cy="227756"/>
            </a:xfrm>
            <a:custGeom>
              <a:avLst/>
              <a:gdLst/>
              <a:ahLst/>
              <a:cxnLst/>
              <a:rect l="l" t="t" r="r" b="b"/>
              <a:pathLst>
                <a:path w="8955" h="8669" extrusionOk="0">
                  <a:moveTo>
                    <a:pt x="6211" y="1422"/>
                  </a:moveTo>
                  <a:cubicBezTo>
                    <a:pt x="6562" y="1422"/>
                    <a:pt x="6912" y="1556"/>
                    <a:pt x="7179" y="1823"/>
                  </a:cubicBezTo>
                  <a:cubicBezTo>
                    <a:pt x="7713" y="2357"/>
                    <a:pt x="7713" y="3224"/>
                    <a:pt x="7179" y="3765"/>
                  </a:cubicBezTo>
                  <a:lnTo>
                    <a:pt x="5445" y="5499"/>
                  </a:lnTo>
                  <a:lnTo>
                    <a:pt x="5077" y="5589"/>
                  </a:lnTo>
                  <a:lnTo>
                    <a:pt x="3822" y="7122"/>
                  </a:lnTo>
                  <a:lnTo>
                    <a:pt x="3725" y="7219"/>
                  </a:lnTo>
                  <a:cubicBezTo>
                    <a:pt x="3455" y="7496"/>
                    <a:pt x="3097" y="7635"/>
                    <a:pt x="2739" y="7635"/>
                  </a:cubicBezTo>
                  <a:cubicBezTo>
                    <a:pt x="2388" y="7635"/>
                    <a:pt x="2037" y="7501"/>
                    <a:pt x="1769" y="7233"/>
                  </a:cubicBezTo>
                  <a:cubicBezTo>
                    <a:pt x="1228" y="6692"/>
                    <a:pt x="1235" y="5811"/>
                    <a:pt x="1783" y="5277"/>
                  </a:cubicBezTo>
                  <a:lnTo>
                    <a:pt x="5237" y="1823"/>
                  </a:lnTo>
                  <a:cubicBezTo>
                    <a:pt x="5507" y="1556"/>
                    <a:pt x="5859" y="1422"/>
                    <a:pt x="6211" y="1422"/>
                  </a:cubicBezTo>
                  <a:close/>
                  <a:moveTo>
                    <a:pt x="6211" y="0"/>
                  </a:moveTo>
                  <a:cubicBezTo>
                    <a:pt x="5495" y="0"/>
                    <a:pt x="4779" y="273"/>
                    <a:pt x="4231" y="817"/>
                  </a:cubicBezTo>
                  <a:lnTo>
                    <a:pt x="777" y="4271"/>
                  </a:lnTo>
                  <a:lnTo>
                    <a:pt x="0" y="6678"/>
                  </a:lnTo>
                  <a:cubicBezTo>
                    <a:pt x="63" y="7080"/>
                    <a:pt x="208" y="7469"/>
                    <a:pt x="437" y="7809"/>
                  </a:cubicBezTo>
                  <a:lnTo>
                    <a:pt x="479" y="7767"/>
                  </a:lnTo>
                  <a:cubicBezTo>
                    <a:pt x="548" y="7941"/>
                    <a:pt x="652" y="8093"/>
                    <a:pt x="784" y="8225"/>
                  </a:cubicBezTo>
                  <a:cubicBezTo>
                    <a:pt x="1082" y="8523"/>
                    <a:pt x="1494" y="8668"/>
                    <a:pt x="1951" y="8668"/>
                  </a:cubicBezTo>
                  <a:cubicBezTo>
                    <a:pt x="2079" y="8668"/>
                    <a:pt x="2211" y="8657"/>
                    <a:pt x="2345" y="8634"/>
                  </a:cubicBezTo>
                  <a:cubicBezTo>
                    <a:pt x="2948" y="8523"/>
                    <a:pt x="3600" y="8183"/>
                    <a:pt x="4148" y="7642"/>
                  </a:cubicBezTo>
                  <a:lnTo>
                    <a:pt x="7602" y="4188"/>
                  </a:lnTo>
                  <a:cubicBezTo>
                    <a:pt x="8691" y="3092"/>
                    <a:pt x="8955" y="1587"/>
                    <a:pt x="8185" y="817"/>
                  </a:cubicBezTo>
                  <a:cubicBezTo>
                    <a:pt x="7640" y="273"/>
                    <a:pt x="6926" y="0"/>
                    <a:pt x="6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244;p65">
              <a:extLst>
                <a:ext uri="{FF2B5EF4-FFF2-40B4-BE49-F238E27FC236}">
                  <a16:creationId xmlns:a16="http://schemas.microsoft.com/office/drawing/2014/main" id="{4A05CBBD-0D9A-2460-961A-6A2F794A0A8D}"/>
                </a:ext>
              </a:extLst>
            </p:cNvPr>
            <p:cNvSpPr/>
            <p:nvPr/>
          </p:nvSpPr>
          <p:spPr>
            <a:xfrm>
              <a:off x="7450283" y="2573598"/>
              <a:ext cx="152013" cy="73379"/>
            </a:xfrm>
            <a:custGeom>
              <a:avLst/>
              <a:gdLst/>
              <a:ahLst/>
              <a:cxnLst/>
              <a:rect l="l" t="t" r="r" b="b"/>
              <a:pathLst>
                <a:path w="5786" h="2793" extrusionOk="0">
                  <a:moveTo>
                    <a:pt x="4370" y="0"/>
                  </a:moveTo>
                  <a:lnTo>
                    <a:pt x="3171" y="1193"/>
                  </a:lnTo>
                  <a:cubicBezTo>
                    <a:pt x="2482" y="1886"/>
                    <a:pt x="1398" y="2013"/>
                    <a:pt x="693" y="2013"/>
                  </a:cubicBezTo>
                  <a:cubicBezTo>
                    <a:pt x="283" y="2013"/>
                    <a:pt x="1" y="1970"/>
                    <a:pt x="1" y="1970"/>
                  </a:cubicBezTo>
                  <a:lnTo>
                    <a:pt x="1" y="1970"/>
                  </a:lnTo>
                  <a:cubicBezTo>
                    <a:pt x="545" y="2518"/>
                    <a:pt x="1260" y="2792"/>
                    <a:pt x="1974" y="2792"/>
                  </a:cubicBezTo>
                  <a:cubicBezTo>
                    <a:pt x="2688" y="2792"/>
                    <a:pt x="3403" y="2518"/>
                    <a:pt x="3947" y="1970"/>
                  </a:cubicBezTo>
                  <a:lnTo>
                    <a:pt x="5785" y="139"/>
                  </a:lnTo>
                  <a:lnTo>
                    <a:pt x="437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245;p65">
              <a:extLst>
                <a:ext uri="{FF2B5EF4-FFF2-40B4-BE49-F238E27FC236}">
                  <a16:creationId xmlns:a16="http://schemas.microsoft.com/office/drawing/2014/main" id="{2D0A33E2-8ACC-3BEB-EA31-3B1773CD6E4C}"/>
                </a:ext>
              </a:extLst>
            </p:cNvPr>
            <p:cNvSpPr/>
            <p:nvPr/>
          </p:nvSpPr>
          <p:spPr>
            <a:xfrm>
              <a:off x="7565093" y="2530958"/>
              <a:ext cx="83310" cy="46713"/>
            </a:xfrm>
            <a:custGeom>
              <a:avLst/>
              <a:gdLst/>
              <a:ahLst/>
              <a:cxnLst/>
              <a:rect l="l" t="t" r="r" b="b"/>
              <a:pathLst>
                <a:path w="3171" h="1778" extrusionOk="0">
                  <a:moveTo>
                    <a:pt x="3170" y="0"/>
                  </a:moveTo>
                  <a:lnTo>
                    <a:pt x="3032" y="132"/>
                  </a:lnTo>
                  <a:cubicBezTo>
                    <a:pt x="2507" y="663"/>
                    <a:pt x="1792" y="953"/>
                    <a:pt x="1054" y="953"/>
                  </a:cubicBezTo>
                  <a:cubicBezTo>
                    <a:pt x="935" y="953"/>
                    <a:pt x="814" y="945"/>
                    <a:pt x="694" y="930"/>
                  </a:cubicBezTo>
                  <a:lnTo>
                    <a:pt x="0" y="1623"/>
                  </a:lnTo>
                  <a:cubicBezTo>
                    <a:pt x="346" y="1728"/>
                    <a:pt x="704" y="1777"/>
                    <a:pt x="1064" y="1777"/>
                  </a:cubicBezTo>
                  <a:cubicBezTo>
                    <a:pt x="1181" y="1777"/>
                    <a:pt x="1298" y="1772"/>
                    <a:pt x="1415" y="1762"/>
                  </a:cubicBezTo>
                  <a:lnTo>
                    <a:pt x="3032" y="139"/>
                  </a:lnTo>
                  <a:cubicBezTo>
                    <a:pt x="3080" y="97"/>
                    <a:pt x="3122" y="49"/>
                    <a:pt x="31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246;p65">
              <a:extLst>
                <a:ext uri="{FF2B5EF4-FFF2-40B4-BE49-F238E27FC236}">
                  <a16:creationId xmlns:a16="http://schemas.microsoft.com/office/drawing/2014/main" id="{F182658A-BD7E-1A8E-6412-EE8F95F5458B}"/>
                </a:ext>
              </a:extLst>
            </p:cNvPr>
            <p:cNvSpPr/>
            <p:nvPr/>
          </p:nvSpPr>
          <p:spPr>
            <a:xfrm>
              <a:off x="7421488" y="2409447"/>
              <a:ext cx="236558" cy="227599"/>
            </a:xfrm>
            <a:custGeom>
              <a:avLst/>
              <a:gdLst/>
              <a:ahLst/>
              <a:cxnLst/>
              <a:rect l="l" t="t" r="r" b="b"/>
              <a:pathLst>
                <a:path w="9004" h="8663" extrusionOk="0">
                  <a:moveTo>
                    <a:pt x="6524" y="0"/>
                  </a:moveTo>
                  <a:cubicBezTo>
                    <a:pt x="5810" y="0"/>
                    <a:pt x="5095" y="273"/>
                    <a:pt x="4551" y="817"/>
                  </a:cubicBezTo>
                  <a:lnTo>
                    <a:pt x="1097" y="4271"/>
                  </a:lnTo>
                  <a:cubicBezTo>
                    <a:pt x="1" y="5360"/>
                    <a:pt x="1" y="7129"/>
                    <a:pt x="1097" y="8225"/>
                  </a:cubicBezTo>
                  <a:cubicBezTo>
                    <a:pt x="1393" y="8521"/>
                    <a:pt x="1801" y="8663"/>
                    <a:pt x="2255" y="8663"/>
                  </a:cubicBezTo>
                  <a:cubicBezTo>
                    <a:pt x="2386" y="8663"/>
                    <a:pt x="2520" y="8651"/>
                    <a:pt x="2657" y="8627"/>
                  </a:cubicBezTo>
                  <a:cubicBezTo>
                    <a:pt x="3261" y="8523"/>
                    <a:pt x="3913" y="8183"/>
                    <a:pt x="4461" y="7642"/>
                  </a:cubicBezTo>
                  <a:lnTo>
                    <a:pt x="5779" y="6325"/>
                  </a:lnTo>
                  <a:cubicBezTo>
                    <a:pt x="5779" y="6325"/>
                    <a:pt x="5632" y="6119"/>
                    <a:pt x="5240" y="6119"/>
                  </a:cubicBezTo>
                  <a:cubicBezTo>
                    <a:pt x="5206" y="6119"/>
                    <a:pt x="5171" y="6120"/>
                    <a:pt x="5134" y="6123"/>
                  </a:cubicBezTo>
                  <a:lnTo>
                    <a:pt x="4045" y="7219"/>
                  </a:lnTo>
                  <a:cubicBezTo>
                    <a:pt x="3775" y="7496"/>
                    <a:pt x="3417" y="7635"/>
                    <a:pt x="3059" y="7635"/>
                  </a:cubicBezTo>
                  <a:cubicBezTo>
                    <a:pt x="2708" y="7635"/>
                    <a:pt x="2356" y="7501"/>
                    <a:pt x="2089" y="7233"/>
                  </a:cubicBezTo>
                  <a:cubicBezTo>
                    <a:pt x="1548" y="6692"/>
                    <a:pt x="1554" y="5811"/>
                    <a:pt x="2102" y="5277"/>
                  </a:cubicBezTo>
                  <a:lnTo>
                    <a:pt x="5557" y="1823"/>
                  </a:lnTo>
                  <a:cubicBezTo>
                    <a:pt x="5820" y="1559"/>
                    <a:pt x="6168" y="1427"/>
                    <a:pt x="6517" y="1427"/>
                  </a:cubicBezTo>
                  <a:cubicBezTo>
                    <a:pt x="6847" y="1427"/>
                    <a:pt x="7177" y="1545"/>
                    <a:pt x="7436" y="1781"/>
                  </a:cubicBezTo>
                  <a:cubicBezTo>
                    <a:pt x="7977" y="2274"/>
                    <a:pt x="8040" y="3099"/>
                    <a:pt x="7582" y="3661"/>
                  </a:cubicBezTo>
                  <a:lnTo>
                    <a:pt x="8914" y="2336"/>
                  </a:lnTo>
                  <a:cubicBezTo>
                    <a:pt x="9004" y="1740"/>
                    <a:pt x="8872" y="1192"/>
                    <a:pt x="8498" y="817"/>
                  </a:cubicBezTo>
                  <a:cubicBezTo>
                    <a:pt x="7953" y="273"/>
                    <a:pt x="7239" y="0"/>
                    <a:pt x="652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247;p65">
              <a:extLst>
                <a:ext uri="{FF2B5EF4-FFF2-40B4-BE49-F238E27FC236}">
                  <a16:creationId xmlns:a16="http://schemas.microsoft.com/office/drawing/2014/main" id="{A62F3AB4-B89C-AD04-D2BE-B576DCD0D1B3}"/>
                </a:ext>
              </a:extLst>
            </p:cNvPr>
            <p:cNvSpPr/>
            <p:nvPr/>
          </p:nvSpPr>
          <p:spPr>
            <a:xfrm>
              <a:off x="7556161" y="2553368"/>
              <a:ext cx="36650" cy="22253"/>
            </a:xfrm>
            <a:custGeom>
              <a:avLst/>
              <a:gdLst/>
              <a:ahLst/>
              <a:cxnLst/>
              <a:rect l="l" t="t" r="r" b="b"/>
              <a:pathLst>
                <a:path w="1395" h="847" extrusionOk="0">
                  <a:moveTo>
                    <a:pt x="653" y="0"/>
                  </a:moveTo>
                  <a:lnTo>
                    <a:pt x="1" y="645"/>
                  </a:lnTo>
                  <a:cubicBezTo>
                    <a:pt x="209" y="736"/>
                    <a:pt x="431" y="798"/>
                    <a:pt x="646" y="847"/>
                  </a:cubicBezTo>
                  <a:lnTo>
                    <a:pt x="1395" y="104"/>
                  </a:lnTo>
                  <a:cubicBezTo>
                    <a:pt x="1145" y="104"/>
                    <a:pt x="895" y="70"/>
                    <a:pt x="6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 name="Google Shape;1248;p65">
            <a:extLst>
              <a:ext uri="{FF2B5EF4-FFF2-40B4-BE49-F238E27FC236}">
                <a16:creationId xmlns:a16="http://schemas.microsoft.com/office/drawing/2014/main" id="{DC36DCE5-58E3-74BB-3082-9A34BDA87303}"/>
              </a:ext>
            </a:extLst>
          </p:cNvPr>
          <p:cNvGrpSpPr/>
          <p:nvPr/>
        </p:nvGrpSpPr>
        <p:grpSpPr>
          <a:xfrm>
            <a:off x="6515108" y="3393791"/>
            <a:ext cx="301936" cy="301663"/>
            <a:chOff x="6334673" y="2759633"/>
            <a:chExt cx="378508" cy="378166"/>
          </a:xfrm>
        </p:grpSpPr>
        <p:sp>
          <p:nvSpPr>
            <p:cNvPr id="50" name="Google Shape;1249;p65">
              <a:extLst>
                <a:ext uri="{FF2B5EF4-FFF2-40B4-BE49-F238E27FC236}">
                  <a16:creationId xmlns:a16="http://schemas.microsoft.com/office/drawing/2014/main" id="{6182418B-AF9A-19A6-B100-6CED805E65F4}"/>
                </a:ext>
              </a:extLst>
            </p:cNvPr>
            <p:cNvSpPr/>
            <p:nvPr/>
          </p:nvSpPr>
          <p:spPr>
            <a:xfrm>
              <a:off x="6334673" y="2759633"/>
              <a:ext cx="287027" cy="189004"/>
            </a:xfrm>
            <a:custGeom>
              <a:avLst/>
              <a:gdLst/>
              <a:ahLst/>
              <a:cxnLst/>
              <a:rect l="l" t="t" r="r" b="b"/>
              <a:pathLst>
                <a:path w="10925" h="7194" extrusionOk="0">
                  <a:moveTo>
                    <a:pt x="6983" y="1"/>
                  </a:moveTo>
                  <a:cubicBezTo>
                    <a:pt x="6979" y="1"/>
                    <a:pt x="6975" y="1"/>
                    <a:pt x="6971" y="1"/>
                  </a:cubicBezTo>
                  <a:lnTo>
                    <a:pt x="930" y="1"/>
                  </a:lnTo>
                  <a:cubicBezTo>
                    <a:pt x="417" y="1"/>
                    <a:pt x="7" y="417"/>
                    <a:pt x="7" y="931"/>
                  </a:cubicBezTo>
                  <a:lnTo>
                    <a:pt x="7" y="6965"/>
                  </a:lnTo>
                  <a:cubicBezTo>
                    <a:pt x="0" y="7090"/>
                    <a:pt x="104" y="7194"/>
                    <a:pt x="236" y="7194"/>
                  </a:cubicBezTo>
                  <a:lnTo>
                    <a:pt x="2560" y="7194"/>
                  </a:lnTo>
                  <a:cubicBezTo>
                    <a:pt x="2816" y="7194"/>
                    <a:pt x="3025" y="6986"/>
                    <a:pt x="3025" y="6729"/>
                  </a:cubicBezTo>
                  <a:lnTo>
                    <a:pt x="3025" y="6264"/>
                  </a:lnTo>
                  <a:cubicBezTo>
                    <a:pt x="3031" y="6063"/>
                    <a:pt x="2948" y="5876"/>
                    <a:pt x="2796" y="5744"/>
                  </a:cubicBezTo>
                  <a:cubicBezTo>
                    <a:pt x="1873" y="4981"/>
                    <a:pt x="2407" y="3483"/>
                    <a:pt x="3600" y="3476"/>
                  </a:cubicBezTo>
                  <a:cubicBezTo>
                    <a:pt x="3603" y="3476"/>
                    <a:pt x="3606" y="3476"/>
                    <a:pt x="3609" y="3476"/>
                  </a:cubicBezTo>
                  <a:cubicBezTo>
                    <a:pt x="4796" y="3476"/>
                    <a:pt x="5339" y="4962"/>
                    <a:pt x="4426" y="5730"/>
                  </a:cubicBezTo>
                  <a:cubicBezTo>
                    <a:pt x="4273" y="5862"/>
                    <a:pt x="4183" y="6056"/>
                    <a:pt x="4190" y="6258"/>
                  </a:cubicBezTo>
                  <a:lnTo>
                    <a:pt x="4190" y="6729"/>
                  </a:lnTo>
                  <a:cubicBezTo>
                    <a:pt x="4190" y="6986"/>
                    <a:pt x="4391" y="7194"/>
                    <a:pt x="4648" y="7194"/>
                  </a:cubicBezTo>
                  <a:lnTo>
                    <a:pt x="7207" y="7194"/>
                  </a:lnTo>
                  <a:lnTo>
                    <a:pt x="7207" y="4641"/>
                  </a:lnTo>
                  <a:cubicBezTo>
                    <a:pt x="7207" y="4385"/>
                    <a:pt x="7415" y="4177"/>
                    <a:pt x="7672" y="4177"/>
                  </a:cubicBezTo>
                  <a:lnTo>
                    <a:pt x="8143" y="4177"/>
                  </a:lnTo>
                  <a:cubicBezTo>
                    <a:pt x="8345" y="4177"/>
                    <a:pt x="8539" y="4267"/>
                    <a:pt x="8671" y="4419"/>
                  </a:cubicBezTo>
                  <a:cubicBezTo>
                    <a:pt x="8935" y="4737"/>
                    <a:pt x="9286" y="4878"/>
                    <a:pt x="9633" y="4878"/>
                  </a:cubicBezTo>
                  <a:cubicBezTo>
                    <a:pt x="10288" y="4878"/>
                    <a:pt x="10925" y="4374"/>
                    <a:pt x="10925" y="3594"/>
                  </a:cubicBezTo>
                  <a:cubicBezTo>
                    <a:pt x="10920" y="2815"/>
                    <a:pt x="10288" y="2317"/>
                    <a:pt x="9636" y="2317"/>
                  </a:cubicBezTo>
                  <a:cubicBezTo>
                    <a:pt x="9283" y="2317"/>
                    <a:pt x="8925" y="2463"/>
                    <a:pt x="8657" y="2789"/>
                  </a:cubicBezTo>
                  <a:cubicBezTo>
                    <a:pt x="8530" y="2930"/>
                    <a:pt x="8345" y="3019"/>
                    <a:pt x="8157" y="3019"/>
                  </a:cubicBezTo>
                  <a:cubicBezTo>
                    <a:pt x="8150" y="3019"/>
                    <a:pt x="8143" y="3019"/>
                    <a:pt x="8137" y="3018"/>
                  </a:cubicBezTo>
                  <a:lnTo>
                    <a:pt x="7672" y="3018"/>
                  </a:lnTo>
                  <a:cubicBezTo>
                    <a:pt x="7415" y="3018"/>
                    <a:pt x="7207" y="2810"/>
                    <a:pt x="7207" y="2554"/>
                  </a:cubicBezTo>
                  <a:lnTo>
                    <a:pt x="7207" y="230"/>
                  </a:lnTo>
                  <a:cubicBezTo>
                    <a:pt x="7207" y="102"/>
                    <a:pt x="7103" y="1"/>
                    <a:pt x="698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250;p65">
              <a:extLst>
                <a:ext uri="{FF2B5EF4-FFF2-40B4-BE49-F238E27FC236}">
                  <a16:creationId xmlns:a16="http://schemas.microsoft.com/office/drawing/2014/main" id="{B7D577E0-B594-FA43-291C-D69BBDAA186C}"/>
                </a:ext>
              </a:extLst>
            </p:cNvPr>
            <p:cNvSpPr/>
            <p:nvPr/>
          </p:nvSpPr>
          <p:spPr>
            <a:xfrm>
              <a:off x="6524019" y="2759660"/>
              <a:ext cx="189162" cy="286659"/>
            </a:xfrm>
            <a:custGeom>
              <a:avLst/>
              <a:gdLst/>
              <a:ahLst/>
              <a:cxnLst/>
              <a:rect l="l" t="t" r="r" b="b"/>
              <a:pathLst>
                <a:path w="7200" h="10911" extrusionOk="0">
                  <a:moveTo>
                    <a:pt x="229" y="0"/>
                  </a:moveTo>
                  <a:cubicBezTo>
                    <a:pt x="104" y="0"/>
                    <a:pt x="0" y="104"/>
                    <a:pt x="0" y="229"/>
                  </a:cubicBezTo>
                  <a:lnTo>
                    <a:pt x="0" y="2553"/>
                  </a:lnTo>
                  <a:cubicBezTo>
                    <a:pt x="0" y="2809"/>
                    <a:pt x="208" y="3017"/>
                    <a:pt x="465" y="3017"/>
                  </a:cubicBezTo>
                  <a:lnTo>
                    <a:pt x="930" y="3017"/>
                  </a:lnTo>
                  <a:cubicBezTo>
                    <a:pt x="937" y="3018"/>
                    <a:pt x="944" y="3018"/>
                    <a:pt x="951" y="3018"/>
                  </a:cubicBezTo>
                  <a:cubicBezTo>
                    <a:pt x="1144" y="3018"/>
                    <a:pt x="1323" y="2929"/>
                    <a:pt x="1450" y="2788"/>
                  </a:cubicBezTo>
                  <a:cubicBezTo>
                    <a:pt x="1718" y="2462"/>
                    <a:pt x="2076" y="2316"/>
                    <a:pt x="2429" y="2316"/>
                  </a:cubicBezTo>
                  <a:cubicBezTo>
                    <a:pt x="3081" y="2316"/>
                    <a:pt x="3713" y="2814"/>
                    <a:pt x="3718" y="3593"/>
                  </a:cubicBezTo>
                  <a:cubicBezTo>
                    <a:pt x="3722" y="4373"/>
                    <a:pt x="3087" y="4877"/>
                    <a:pt x="2431" y="4877"/>
                  </a:cubicBezTo>
                  <a:cubicBezTo>
                    <a:pt x="2083" y="4877"/>
                    <a:pt x="1730" y="4736"/>
                    <a:pt x="1464" y="4418"/>
                  </a:cubicBezTo>
                  <a:cubicBezTo>
                    <a:pt x="1332" y="4266"/>
                    <a:pt x="1138" y="4176"/>
                    <a:pt x="936" y="4176"/>
                  </a:cubicBezTo>
                  <a:lnTo>
                    <a:pt x="465" y="4176"/>
                  </a:lnTo>
                  <a:cubicBezTo>
                    <a:pt x="208" y="4176"/>
                    <a:pt x="0" y="4384"/>
                    <a:pt x="0" y="4640"/>
                  </a:cubicBezTo>
                  <a:lnTo>
                    <a:pt x="0" y="7193"/>
                  </a:lnTo>
                  <a:lnTo>
                    <a:pt x="2553" y="7193"/>
                  </a:lnTo>
                  <a:cubicBezTo>
                    <a:pt x="2809" y="7193"/>
                    <a:pt x="3017" y="7401"/>
                    <a:pt x="3017" y="7658"/>
                  </a:cubicBezTo>
                  <a:lnTo>
                    <a:pt x="3017" y="8129"/>
                  </a:lnTo>
                  <a:cubicBezTo>
                    <a:pt x="3017" y="8330"/>
                    <a:pt x="2927" y="8525"/>
                    <a:pt x="2775" y="8656"/>
                  </a:cubicBezTo>
                  <a:cubicBezTo>
                    <a:pt x="1861" y="9425"/>
                    <a:pt x="2404" y="10911"/>
                    <a:pt x="3592" y="10911"/>
                  </a:cubicBezTo>
                  <a:cubicBezTo>
                    <a:pt x="3594" y="10911"/>
                    <a:pt x="3597" y="10911"/>
                    <a:pt x="3600" y="10911"/>
                  </a:cubicBezTo>
                  <a:cubicBezTo>
                    <a:pt x="4800" y="10904"/>
                    <a:pt x="5334" y="9406"/>
                    <a:pt x="4405" y="8649"/>
                  </a:cubicBezTo>
                  <a:cubicBezTo>
                    <a:pt x="4259" y="8518"/>
                    <a:pt x="4169" y="8323"/>
                    <a:pt x="4176" y="8122"/>
                  </a:cubicBezTo>
                  <a:lnTo>
                    <a:pt x="4176" y="7658"/>
                  </a:lnTo>
                  <a:cubicBezTo>
                    <a:pt x="4176" y="7401"/>
                    <a:pt x="4384" y="7193"/>
                    <a:pt x="4640" y="7193"/>
                  </a:cubicBezTo>
                  <a:lnTo>
                    <a:pt x="6964" y="7193"/>
                  </a:lnTo>
                  <a:cubicBezTo>
                    <a:pt x="7096" y="7193"/>
                    <a:pt x="7200" y="7089"/>
                    <a:pt x="7193" y="6964"/>
                  </a:cubicBezTo>
                  <a:lnTo>
                    <a:pt x="7193" y="930"/>
                  </a:lnTo>
                  <a:cubicBezTo>
                    <a:pt x="7193" y="416"/>
                    <a:pt x="6784" y="0"/>
                    <a:pt x="627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251;p65">
              <a:extLst>
                <a:ext uri="{FF2B5EF4-FFF2-40B4-BE49-F238E27FC236}">
                  <a16:creationId xmlns:a16="http://schemas.microsoft.com/office/drawing/2014/main" id="{A76FD044-5B5E-F9B2-D575-DF37B157FFF6}"/>
                </a:ext>
              </a:extLst>
            </p:cNvPr>
            <p:cNvSpPr/>
            <p:nvPr/>
          </p:nvSpPr>
          <p:spPr>
            <a:xfrm>
              <a:off x="6426207" y="2948611"/>
              <a:ext cx="286791" cy="189188"/>
            </a:xfrm>
            <a:custGeom>
              <a:avLst/>
              <a:gdLst/>
              <a:ahLst/>
              <a:cxnLst/>
              <a:rect l="l" t="t" r="r" b="b"/>
              <a:pathLst>
                <a:path w="10916" h="7201" extrusionOk="0">
                  <a:moveTo>
                    <a:pt x="3716" y="1"/>
                  </a:moveTo>
                  <a:lnTo>
                    <a:pt x="3716" y="2560"/>
                  </a:lnTo>
                  <a:cubicBezTo>
                    <a:pt x="3716" y="2817"/>
                    <a:pt x="3508" y="3025"/>
                    <a:pt x="3258" y="3025"/>
                  </a:cubicBezTo>
                  <a:lnTo>
                    <a:pt x="2787" y="3025"/>
                  </a:lnTo>
                  <a:cubicBezTo>
                    <a:pt x="2586" y="3025"/>
                    <a:pt x="2391" y="2935"/>
                    <a:pt x="2260" y="2782"/>
                  </a:cubicBezTo>
                  <a:cubicBezTo>
                    <a:pt x="1993" y="2465"/>
                    <a:pt x="1640" y="2324"/>
                    <a:pt x="1292" y="2324"/>
                  </a:cubicBezTo>
                  <a:cubicBezTo>
                    <a:pt x="636" y="2324"/>
                    <a:pt x="1" y="2828"/>
                    <a:pt x="5" y="3608"/>
                  </a:cubicBezTo>
                  <a:cubicBezTo>
                    <a:pt x="10" y="4383"/>
                    <a:pt x="644" y="4880"/>
                    <a:pt x="1295" y="4880"/>
                  </a:cubicBezTo>
                  <a:cubicBezTo>
                    <a:pt x="1646" y="4880"/>
                    <a:pt x="2002" y="4735"/>
                    <a:pt x="2266" y="4412"/>
                  </a:cubicBezTo>
                  <a:cubicBezTo>
                    <a:pt x="2393" y="4266"/>
                    <a:pt x="2578" y="4183"/>
                    <a:pt x="2770" y="4183"/>
                  </a:cubicBezTo>
                  <a:cubicBezTo>
                    <a:pt x="2778" y="4183"/>
                    <a:pt x="2786" y="4183"/>
                    <a:pt x="2794" y="4183"/>
                  </a:cubicBezTo>
                  <a:lnTo>
                    <a:pt x="3258" y="4183"/>
                  </a:lnTo>
                  <a:cubicBezTo>
                    <a:pt x="3515" y="4183"/>
                    <a:pt x="3723" y="4392"/>
                    <a:pt x="3723" y="4648"/>
                  </a:cubicBezTo>
                  <a:lnTo>
                    <a:pt x="3723" y="6965"/>
                  </a:lnTo>
                  <a:cubicBezTo>
                    <a:pt x="3723" y="7097"/>
                    <a:pt x="3820" y="7201"/>
                    <a:pt x="3952" y="7201"/>
                  </a:cubicBezTo>
                  <a:lnTo>
                    <a:pt x="9986" y="7201"/>
                  </a:lnTo>
                  <a:cubicBezTo>
                    <a:pt x="10500" y="7201"/>
                    <a:pt x="10916" y="6784"/>
                    <a:pt x="10916" y="6271"/>
                  </a:cubicBezTo>
                  <a:lnTo>
                    <a:pt x="10916" y="237"/>
                  </a:lnTo>
                  <a:cubicBezTo>
                    <a:pt x="10916" y="105"/>
                    <a:pt x="10812" y="1"/>
                    <a:pt x="10687" y="1"/>
                  </a:cubicBezTo>
                  <a:lnTo>
                    <a:pt x="8363" y="1"/>
                  </a:lnTo>
                  <a:cubicBezTo>
                    <a:pt x="8107" y="1"/>
                    <a:pt x="7899" y="209"/>
                    <a:pt x="7899" y="466"/>
                  </a:cubicBezTo>
                  <a:lnTo>
                    <a:pt x="7899" y="930"/>
                  </a:lnTo>
                  <a:cubicBezTo>
                    <a:pt x="7892" y="1131"/>
                    <a:pt x="7975" y="1326"/>
                    <a:pt x="8128" y="1457"/>
                  </a:cubicBezTo>
                  <a:cubicBezTo>
                    <a:pt x="9050" y="2214"/>
                    <a:pt x="8516" y="3712"/>
                    <a:pt x="7323" y="3719"/>
                  </a:cubicBezTo>
                  <a:cubicBezTo>
                    <a:pt x="7320" y="3719"/>
                    <a:pt x="7317" y="3719"/>
                    <a:pt x="7315" y="3719"/>
                  </a:cubicBezTo>
                  <a:cubicBezTo>
                    <a:pt x="6127" y="3719"/>
                    <a:pt x="5584" y="2233"/>
                    <a:pt x="6498" y="1464"/>
                  </a:cubicBezTo>
                  <a:cubicBezTo>
                    <a:pt x="6650" y="1333"/>
                    <a:pt x="6740" y="1138"/>
                    <a:pt x="6740" y="937"/>
                  </a:cubicBezTo>
                  <a:lnTo>
                    <a:pt x="6740" y="466"/>
                  </a:lnTo>
                  <a:cubicBezTo>
                    <a:pt x="6740" y="209"/>
                    <a:pt x="6532" y="1"/>
                    <a:pt x="627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252;p65">
              <a:extLst>
                <a:ext uri="{FF2B5EF4-FFF2-40B4-BE49-F238E27FC236}">
                  <a16:creationId xmlns:a16="http://schemas.microsoft.com/office/drawing/2014/main" id="{D3D62FF0-5C98-2435-734D-EE82D2989767}"/>
                </a:ext>
              </a:extLst>
            </p:cNvPr>
            <p:cNvSpPr/>
            <p:nvPr/>
          </p:nvSpPr>
          <p:spPr>
            <a:xfrm>
              <a:off x="6334857" y="2850957"/>
              <a:ext cx="189188" cy="286843"/>
            </a:xfrm>
            <a:custGeom>
              <a:avLst/>
              <a:gdLst/>
              <a:ahLst/>
              <a:cxnLst/>
              <a:rect l="l" t="t" r="r" b="b"/>
              <a:pathLst>
                <a:path w="7201" h="10918" extrusionOk="0">
                  <a:moveTo>
                    <a:pt x="3586" y="0"/>
                  </a:moveTo>
                  <a:cubicBezTo>
                    <a:pt x="2393" y="7"/>
                    <a:pt x="1859" y="1505"/>
                    <a:pt x="2782" y="2268"/>
                  </a:cubicBezTo>
                  <a:cubicBezTo>
                    <a:pt x="2934" y="2400"/>
                    <a:pt x="3018" y="2594"/>
                    <a:pt x="3018" y="2795"/>
                  </a:cubicBezTo>
                  <a:lnTo>
                    <a:pt x="3018" y="3253"/>
                  </a:lnTo>
                  <a:cubicBezTo>
                    <a:pt x="3018" y="3510"/>
                    <a:pt x="2809" y="3718"/>
                    <a:pt x="2553" y="3718"/>
                  </a:cubicBezTo>
                  <a:lnTo>
                    <a:pt x="229" y="3718"/>
                  </a:lnTo>
                  <a:cubicBezTo>
                    <a:pt x="104" y="3725"/>
                    <a:pt x="0" y="3822"/>
                    <a:pt x="0" y="3954"/>
                  </a:cubicBezTo>
                  <a:lnTo>
                    <a:pt x="0" y="9988"/>
                  </a:lnTo>
                  <a:cubicBezTo>
                    <a:pt x="0" y="10501"/>
                    <a:pt x="416" y="10911"/>
                    <a:pt x="930" y="10918"/>
                  </a:cubicBezTo>
                  <a:lnTo>
                    <a:pt x="6964" y="10918"/>
                  </a:lnTo>
                  <a:cubicBezTo>
                    <a:pt x="7096" y="10918"/>
                    <a:pt x="7200" y="10814"/>
                    <a:pt x="7200" y="10682"/>
                  </a:cubicBezTo>
                  <a:lnTo>
                    <a:pt x="7200" y="8365"/>
                  </a:lnTo>
                  <a:cubicBezTo>
                    <a:pt x="7200" y="8109"/>
                    <a:pt x="6992" y="7900"/>
                    <a:pt x="6735" y="7900"/>
                  </a:cubicBezTo>
                  <a:lnTo>
                    <a:pt x="6264" y="7900"/>
                  </a:lnTo>
                  <a:cubicBezTo>
                    <a:pt x="6256" y="7900"/>
                    <a:pt x="6248" y="7900"/>
                    <a:pt x="6240" y="7900"/>
                  </a:cubicBezTo>
                  <a:cubicBezTo>
                    <a:pt x="6048" y="7900"/>
                    <a:pt x="5870" y="7983"/>
                    <a:pt x="5743" y="8129"/>
                  </a:cubicBezTo>
                  <a:cubicBezTo>
                    <a:pt x="5476" y="8452"/>
                    <a:pt x="5119" y="8597"/>
                    <a:pt x="4767" y="8597"/>
                  </a:cubicBezTo>
                  <a:cubicBezTo>
                    <a:pt x="4114" y="8597"/>
                    <a:pt x="3480" y="8100"/>
                    <a:pt x="3475" y="7325"/>
                  </a:cubicBezTo>
                  <a:cubicBezTo>
                    <a:pt x="3471" y="6545"/>
                    <a:pt x="4106" y="6041"/>
                    <a:pt x="4762" y="6041"/>
                  </a:cubicBezTo>
                  <a:cubicBezTo>
                    <a:pt x="5110" y="6041"/>
                    <a:pt x="5463" y="6182"/>
                    <a:pt x="5730" y="6499"/>
                  </a:cubicBezTo>
                  <a:cubicBezTo>
                    <a:pt x="5861" y="6652"/>
                    <a:pt x="6056" y="6742"/>
                    <a:pt x="6257" y="6742"/>
                  </a:cubicBezTo>
                  <a:lnTo>
                    <a:pt x="6728" y="6742"/>
                  </a:lnTo>
                  <a:cubicBezTo>
                    <a:pt x="6985" y="6742"/>
                    <a:pt x="7193" y="6534"/>
                    <a:pt x="7193" y="6277"/>
                  </a:cubicBezTo>
                  <a:lnTo>
                    <a:pt x="7193" y="3718"/>
                  </a:lnTo>
                  <a:lnTo>
                    <a:pt x="4641" y="3718"/>
                  </a:lnTo>
                  <a:cubicBezTo>
                    <a:pt x="4384" y="3718"/>
                    <a:pt x="4176" y="3510"/>
                    <a:pt x="4176" y="3253"/>
                  </a:cubicBezTo>
                  <a:lnTo>
                    <a:pt x="4176" y="2782"/>
                  </a:lnTo>
                  <a:cubicBezTo>
                    <a:pt x="4176" y="2580"/>
                    <a:pt x="4266" y="2386"/>
                    <a:pt x="4419" y="2254"/>
                  </a:cubicBezTo>
                  <a:cubicBezTo>
                    <a:pt x="5334" y="1491"/>
                    <a:pt x="4786" y="0"/>
                    <a:pt x="35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4" name="Google Shape;1219;p65">
            <a:extLst>
              <a:ext uri="{FF2B5EF4-FFF2-40B4-BE49-F238E27FC236}">
                <a16:creationId xmlns:a16="http://schemas.microsoft.com/office/drawing/2014/main" id="{ABB70CE4-08AB-0DFB-450A-C15550477BD9}"/>
              </a:ext>
            </a:extLst>
          </p:cNvPr>
          <p:cNvSpPr txBox="1">
            <a:spLocks/>
          </p:cNvSpPr>
          <p:nvPr/>
        </p:nvSpPr>
        <p:spPr>
          <a:xfrm>
            <a:off x="2975666" y="2008588"/>
            <a:ext cx="2218565" cy="384900"/>
          </a:xfrm>
          <a:prstGeom prst="rect">
            <a:avLst/>
          </a:prstGeom>
        </p:spPr>
        <p:txBody>
          <a:bodyPr spcFirstLastPara="1" vert="horz" wrap="square" lIns="91425" tIns="91425" rIns="91425" bIns="91425"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US" sz="1800" dirty="0">
                <a:solidFill>
                  <a:schemeClr val="lt2"/>
                </a:solidFill>
                <a:latin typeface="Fredoka One" panose="02000000000000000000" pitchFamily="2" charset="0"/>
              </a:rPr>
              <a:t>Research Design</a:t>
            </a:r>
          </a:p>
        </p:txBody>
      </p:sp>
      <p:sp>
        <p:nvSpPr>
          <p:cNvPr id="55" name="Google Shape;1222;p65">
            <a:extLst>
              <a:ext uri="{FF2B5EF4-FFF2-40B4-BE49-F238E27FC236}">
                <a16:creationId xmlns:a16="http://schemas.microsoft.com/office/drawing/2014/main" id="{6E6AC822-C167-4928-C6EF-E0FE34C87E55}"/>
              </a:ext>
            </a:extLst>
          </p:cNvPr>
          <p:cNvSpPr txBox="1">
            <a:spLocks/>
          </p:cNvSpPr>
          <p:nvPr/>
        </p:nvSpPr>
        <p:spPr>
          <a:xfrm>
            <a:off x="2706253" y="2311713"/>
            <a:ext cx="2857912" cy="556200"/>
          </a:xfrm>
          <a:prstGeom prst="rect">
            <a:avLst/>
          </a:prstGeom>
        </p:spPr>
        <p:txBody>
          <a:bodyPr spcFirstLastPara="1" vert="horz" wrap="square" lIns="91425" tIns="91425" rIns="91425" bIns="91425"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Font typeface="Arial" panose="020B0604020202020204" pitchFamily="34" charset="0"/>
              <a:buNone/>
            </a:pPr>
            <a:r>
              <a:rPr lang="en-US" sz="1100" dirty="0">
                <a:solidFill>
                  <a:schemeClr val="bg1"/>
                </a:solidFill>
              </a:rPr>
              <a:t>Classroom Action Research (CAR) was employed online in this research to see the DST promote HOTS of EFL young learners</a:t>
            </a:r>
          </a:p>
        </p:txBody>
      </p:sp>
      <p:sp>
        <p:nvSpPr>
          <p:cNvPr id="56" name="Google Shape;1225;p65">
            <a:extLst>
              <a:ext uri="{FF2B5EF4-FFF2-40B4-BE49-F238E27FC236}">
                <a16:creationId xmlns:a16="http://schemas.microsoft.com/office/drawing/2014/main" id="{4CF0B809-3299-81F9-CEB3-B4F3C6F276C8}"/>
              </a:ext>
            </a:extLst>
          </p:cNvPr>
          <p:cNvSpPr txBox="1">
            <a:spLocks/>
          </p:cNvSpPr>
          <p:nvPr/>
        </p:nvSpPr>
        <p:spPr>
          <a:xfrm>
            <a:off x="855401" y="3262830"/>
            <a:ext cx="3537036" cy="384900"/>
          </a:xfrm>
          <a:prstGeom prst="rect">
            <a:avLst/>
          </a:prstGeom>
        </p:spPr>
        <p:txBody>
          <a:bodyPr spcFirstLastPara="1" vert="horz" wrap="square" lIns="91425" tIns="91425" rIns="91425" bIns="91425"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spcBef>
                <a:spcPts val="0"/>
              </a:spcBef>
            </a:pPr>
            <a:r>
              <a:rPr lang="en-US" sz="1800" dirty="0">
                <a:solidFill>
                  <a:schemeClr val="lt2"/>
                </a:solidFill>
                <a:latin typeface="Fredoka One" panose="02000000000000000000" pitchFamily="2" charset="0"/>
              </a:rPr>
              <a:t>Participants of the Research </a:t>
            </a:r>
          </a:p>
        </p:txBody>
      </p:sp>
      <p:sp>
        <p:nvSpPr>
          <p:cNvPr id="57" name="Google Shape;1221;p65">
            <a:extLst>
              <a:ext uri="{FF2B5EF4-FFF2-40B4-BE49-F238E27FC236}">
                <a16:creationId xmlns:a16="http://schemas.microsoft.com/office/drawing/2014/main" id="{5E8ADB94-FB8D-B55B-D78F-7D77E8099C41}"/>
              </a:ext>
            </a:extLst>
          </p:cNvPr>
          <p:cNvSpPr txBox="1">
            <a:spLocks/>
          </p:cNvSpPr>
          <p:nvPr/>
        </p:nvSpPr>
        <p:spPr>
          <a:xfrm>
            <a:off x="1057317" y="3618881"/>
            <a:ext cx="2097472" cy="556200"/>
          </a:xfrm>
          <a:prstGeom prst="rect">
            <a:avLst/>
          </a:prstGeom>
        </p:spPr>
        <p:txBody>
          <a:bodyPr spcFirstLastPara="1" vert="horz" wrap="square" lIns="91425" tIns="91425" rIns="91425" bIns="91425"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Font typeface="Arial" panose="020B0604020202020204" pitchFamily="34" charset="0"/>
              <a:buNone/>
            </a:pPr>
            <a:r>
              <a:rPr lang="en-US" sz="1100" dirty="0">
                <a:solidFill>
                  <a:schemeClr val="bg1"/>
                </a:solidFill>
              </a:rPr>
              <a:t>participants were a teacher and seven grade of junior high school</a:t>
            </a:r>
          </a:p>
        </p:txBody>
      </p:sp>
      <p:sp>
        <p:nvSpPr>
          <p:cNvPr id="58" name="Google Shape;1221;p65">
            <a:extLst>
              <a:ext uri="{FF2B5EF4-FFF2-40B4-BE49-F238E27FC236}">
                <a16:creationId xmlns:a16="http://schemas.microsoft.com/office/drawing/2014/main" id="{0C987ADE-7093-9843-EEE6-53F77F1A1261}"/>
              </a:ext>
            </a:extLst>
          </p:cNvPr>
          <p:cNvSpPr txBox="1">
            <a:spLocks/>
          </p:cNvSpPr>
          <p:nvPr/>
        </p:nvSpPr>
        <p:spPr>
          <a:xfrm>
            <a:off x="7341397" y="2568398"/>
            <a:ext cx="2097472" cy="556200"/>
          </a:xfrm>
          <a:prstGeom prst="rect">
            <a:avLst/>
          </a:prstGeom>
        </p:spPr>
        <p:txBody>
          <a:bodyPr spcFirstLastPara="1" vert="horz" wrap="square" lIns="91425" tIns="91425" rIns="91425" bIns="91425"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Font typeface="Arial" panose="020B0604020202020204" pitchFamily="34" charset="0"/>
              <a:buNone/>
            </a:pPr>
            <a:endParaRPr lang="en-US" sz="1600" dirty="0">
              <a:solidFill>
                <a:schemeClr val="bg1"/>
              </a:solidFill>
            </a:endParaRPr>
          </a:p>
        </p:txBody>
      </p:sp>
      <p:sp>
        <p:nvSpPr>
          <p:cNvPr id="59" name="Google Shape;1226;p65">
            <a:extLst>
              <a:ext uri="{FF2B5EF4-FFF2-40B4-BE49-F238E27FC236}">
                <a16:creationId xmlns:a16="http://schemas.microsoft.com/office/drawing/2014/main" id="{17945433-E34C-E10F-5801-9C757D9A8C6B}"/>
              </a:ext>
            </a:extLst>
          </p:cNvPr>
          <p:cNvSpPr txBox="1">
            <a:spLocks/>
          </p:cNvSpPr>
          <p:nvPr/>
        </p:nvSpPr>
        <p:spPr>
          <a:xfrm>
            <a:off x="6534195" y="2067970"/>
            <a:ext cx="1812422" cy="42506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1"/>
              </a:buClr>
              <a:buSzPts val="2800"/>
              <a:buFont typeface="Fredoka One"/>
              <a:buNone/>
              <a:defRPr sz="2800" b="0" i="0" u="none" strike="noStrike" cap="none">
                <a:solidFill>
                  <a:schemeClr val="lt1"/>
                </a:solidFill>
                <a:latin typeface="Fredoka One"/>
                <a:ea typeface="Fredoka One"/>
                <a:cs typeface="Fredoka One"/>
                <a:sym typeface="Fredoka One"/>
              </a:defRPr>
            </a:lvl1pPr>
            <a:lvl2pPr marR="0" lvl="1" algn="l" rtl="0">
              <a:lnSpc>
                <a:spcPct val="100000"/>
              </a:lnSpc>
              <a:spcBef>
                <a:spcPts val="0"/>
              </a:spcBef>
              <a:spcAft>
                <a:spcPts val="0"/>
              </a:spcAft>
              <a:buClr>
                <a:schemeClr val="lt1"/>
              </a:buClr>
              <a:buSzPts val="2800"/>
              <a:buFont typeface="Fredoka One"/>
              <a:buNone/>
              <a:defRPr sz="2800" b="0" i="0" u="none" strike="noStrike" cap="none">
                <a:solidFill>
                  <a:schemeClr val="lt1"/>
                </a:solidFill>
                <a:latin typeface="Fredoka One"/>
                <a:ea typeface="Fredoka One"/>
                <a:cs typeface="Fredoka One"/>
                <a:sym typeface="Fredoka One"/>
              </a:defRPr>
            </a:lvl2pPr>
            <a:lvl3pPr marR="0" lvl="2" algn="l" rtl="0">
              <a:lnSpc>
                <a:spcPct val="100000"/>
              </a:lnSpc>
              <a:spcBef>
                <a:spcPts val="0"/>
              </a:spcBef>
              <a:spcAft>
                <a:spcPts val="0"/>
              </a:spcAft>
              <a:buClr>
                <a:schemeClr val="lt1"/>
              </a:buClr>
              <a:buSzPts val="2800"/>
              <a:buFont typeface="Fredoka One"/>
              <a:buNone/>
              <a:defRPr sz="2800" b="0" i="0" u="none" strike="noStrike" cap="none">
                <a:solidFill>
                  <a:schemeClr val="lt1"/>
                </a:solidFill>
                <a:latin typeface="Fredoka One"/>
                <a:ea typeface="Fredoka One"/>
                <a:cs typeface="Fredoka One"/>
                <a:sym typeface="Fredoka One"/>
              </a:defRPr>
            </a:lvl3pPr>
            <a:lvl4pPr marR="0" lvl="3" algn="l" rtl="0">
              <a:lnSpc>
                <a:spcPct val="100000"/>
              </a:lnSpc>
              <a:spcBef>
                <a:spcPts val="0"/>
              </a:spcBef>
              <a:spcAft>
                <a:spcPts val="0"/>
              </a:spcAft>
              <a:buClr>
                <a:schemeClr val="lt1"/>
              </a:buClr>
              <a:buSzPts val="2800"/>
              <a:buFont typeface="Fredoka One"/>
              <a:buNone/>
              <a:defRPr sz="2800" b="0" i="0" u="none" strike="noStrike" cap="none">
                <a:solidFill>
                  <a:schemeClr val="lt1"/>
                </a:solidFill>
                <a:latin typeface="Fredoka One"/>
                <a:ea typeface="Fredoka One"/>
                <a:cs typeface="Fredoka One"/>
                <a:sym typeface="Fredoka One"/>
              </a:defRPr>
            </a:lvl4pPr>
            <a:lvl5pPr marR="0" lvl="4" algn="l" rtl="0">
              <a:lnSpc>
                <a:spcPct val="100000"/>
              </a:lnSpc>
              <a:spcBef>
                <a:spcPts val="0"/>
              </a:spcBef>
              <a:spcAft>
                <a:spcPts val="0"/>
              </a:spcAft>
              <a:buClr>
                <a:schemeClr val="lt1"/>
              </a:buClr>
              <a:buSzPts val="2800"/>
              <a:buFont typeface="Fredoka One"/>
              <a:buNone/>
              <a:defRPr sz="2800" b="0" i="0" u="none" strike="noStrike" cap="none">
                <a:solidFill>
                  <a:schemeClr val="lt1"/>
                </a:solidFill>
                <a:latin typeface="Fredoka One"/>
                <a:ea typeface="Fredoka One"/>
                <a:cs typeface="Fredoka One"/>
                <a:sym typeface="Fredoka One"/>
              </a:defRPr>
            </a:lvl5pPr>
            <a:lvl6pPr marR="0" lvl="5" algn="l" rtl="0">
              <a:lnSpc>
                <a:spcPct val="100000"/>
              </a:lnSpc>
              <a:spcBef>
                <a:spcPts val="0"/>
              </a:spcBef>
              <a:spcAft>
                <a:spcPts val="0"/>
              </a:spcAft>
              <a:buClr>
                <a:schemeClr val="lt1"/>
              </a:buClr>
              <a:buSzPts val="2800"/>
              <a:buFont typeface="Fredoka One"/>
              <a:buNone/>
              <a:defRPr sz="2800" b="0" i="0" u="none" strike="noStrike" cap="none">
                <a:solidFill>
                  <a:schemeClr val="lt1"/>
                </a:solidFill>
                <a:latin typeface="Fredoka One"/>
                <a:ea typeface="Fredoka One"/>
                <a:cs typeface="Fredoka One"/>
                <a:sym typeface="Fredoka One"/>
              </a:defRPr>
            </a:lvl6pPr>
            <a:lvl7pPr marR="0" lvl="6" algn="l" rtl="0">
              <a:lnSpc>
                <a:spcPct val="100000"/>
              </a:lnSpc>
              <a:spcBef>
                <a:spcPts val="0"/>
              </a:spcBef>
              <a:spcAft>
                <a:spcPts val="0"/>
              </a:spcAft>
              <a:buClr>
                <a:schemeClr val="lt1"/>
              </a:buClr>
              <a:buSzPts val="2800"/>
              <a:buFont typeface="Fredoka One"/>
              <a:buNone/>
              <a:defRPr sz="2800" b="0" i="0" u="none" strike="noStrike" cap="none">
                <a:solidFill>
                  <a:schemeClr val="lt1"/>
                </a:solidFill>
                <a:latin typeface="Fredoka One"/>
                <a:ea typeface="Fredoka One"/>
                <a:cs typeface="Fredoka One"/>
                <a:sym typeface="Fredoka One"/>
              </a:defRPr>
            </a:lvl7pPr>
            <a:lvl8pPr marR="0" lvl="7" algn="l" rtl="0">
              <a:lnSpc>
                <a:spcPct val="100000"/>
              </a:lnSpc>
              <a:spcBef>
                <a:spcPts val="0"/>
              </a:spcBef>
              <a:spcAft>
                <a:spcPts val="0"/>
              </a:spcAft>
              <a:buClr>
                <a:schemeClr val="lt1"/>
              </a:buClr>
              <a:buSzPts val="2800"/>
              <a:buFont typeface="Fredoka One"/>
              <a:buNone/>
              <a:defRPr sz="2800" b="0" i="0" u="none" strike="noStrike" cap="none">
                <a:solidFill>
                  <a:schemeClr val="lt1"/>
                </a:solidFill>
                <a:latin typeface="Fredoka One"/>
                <a:ea typeface="Fredoka One"/>
                <a:cs typeface="Fredoka One"/>
                <a:sym typeface="Fredoka One"/>
              </a:defRPr>
            </a:lvl8pPr>
            <a:lvl9pPr marR="0" lvl="8" algn="l" rtl="0">
              <a:lnSpc>
                <a:spcPct val="100000"/>
              </a:lnSpc>
              <a:spcBef>
                <a:spcPts val="0"/>
              </a:spcBef>
              <a:spcAft>
                <a:spcPts val="0"/>
              </a:spcAft>
              <a:buClr>
                <a:schemeClr val="lt1"/>
              </a:buClr>
              <a:buSzPts val="2800"/>
              <a:buFont typeface="Fredoka One"/>
              <a:buNone/>
              <a:defRPr sz="2800" b="0" i="0" u="none" strike="noStrike" cap="none">
                <a:solidFill>
                  <a:schemeClr val="lt1"/>
                </a:solidFill>
                <a:latin typeface="Fredoka One"/>
                <a:ea typeface="Fredoka One"/>
                <a:cs typeface="Fredoka One"/>
                <a:sym typeface="Fredoka One"/>
              </a:defRPr>
            </a:lvl9pPr>
          </a:lstStyle>
          <a:p>
            <a:r>
              <a:rPr lang="en-US" sz="1800" dirty="0">
                <a:solidFill>
                  <a:schemeClr val="lt2"/>
                </a:solidFill>
              </a:rPr>
              <a:t>Data Analysis</a:t>
            </a:r>
          </a:p>
        </p:txBody>
      </p:sp>
      <p:sp>
        <p:nvSpPr>
          <p:cNvPr id="60" name="Google Shape;1221;p65">
            <a:extLst>
              <a:ext uri="{FF2B5EF4-FFF2-40B4-BE49-F238E27FC236}">
                <a16:creationId xmlns:a16="http://schemas.microsoft.com/office/drawing/2014/main" id="{75821BC4-7C7B-4E69-5668-CAF6C3A7D6A7}"/>
              </a:ext>
            </a:extLst>
          </p:cNvPr>
          <p:cNvSpPr txBox="1">
            <a:spLocks/>
          </p:cNvSpPr>
          <p:nvPr/>
        </p:nvSpPr>
        <p:spPr>
          <a:xfrm>
            <a:off x="6572072" y="2333563"/>
            <a:ext cx="2254574" cy="5562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lt1"/>
              </a:buClr>
              <a:buSzPts val="1800"/>
              <a:buFont typeface="Karla"/>
              <a:buChar char="●"/>
              <a:defRPr sz="1800" b="0" i="0" u="none" strike="noStrike" cap="none">
                <a:solidFill>
                  <a:schemeClr val="lt1"/>
                </a:solidFill>
                <a:latin typeface="Karla"/>
                <a:ea typeface="Karla"/>
                <a:cs typeface="Karla"/>
                <a:sym typeface="Karla"/>
              </a:defRPr>
            </a:lvl1pPr>
            <a:lvl2pPr marL="914400" marR="0" lvl="1" indent="-317500" algn="l" rtl="0">
              <a:lnSpc>
                <a:spcPct val="115000"/>
              </a:lnSpc>
              <a:spcBef>
                <a:spcPts val="0"/>
              </a:spcBef>
              <a:spcAft>
                <a:spcPts val="0"/>
              </a:spcAft>
              <a:buClr>
                <a:schemeClr val="lt1"/>
              </a:buClr>
              <a:buSzPts val="1400"/>
              <a:buFont typeface="Karla"/>
              <a:buChar char="○"/>
              <a:defRPr sz="1400" b="0" i="0" u="none" strike="noStrike" cap="none">
                <a:solidFill>
                  <a:schemeClr val="lt1"/>
                </a:solidFill>
                <a:latin typeface="Karla"/>
                <a:ea typeface="Karla"/>
                <a:cs typeface="Karla"/>
                <a:sym typeface="Karla"/>
              </a:defRPr>
            </a:lvl2pPr>
            <a:lvl3pPr marL="1371600" marR="0" lvl="2" indent="-317500" algn="l" rtl="0">
              <a:lnSpc>
                <a:spcPct val="115000"/>
              </a:lnSpc>
              <a:spcBef>
                <a:spcPts val="0"/>
              </a:spcBef>
              <a:spcAft>
                <a:spcPts val="0"/>
              </a:spcAft>
              <a:buClr>
                <a:schemeClr val="lt1"/>
              </a:buClr>
              <a:buSzPts val="1400"/>
              <a:buFont typeface="Karla"/>
              <a:buChar char="■"/>
              <a:defRPr sz="1400" b="0" i="0" u="none" strike="noStrike" cap="none">
                <a:solidFill>
                  <a:schemeClr val="lt1"/>
                </a:solidFill>
                <a:latin typeface="Karla"/>
                <a:ea typeface="Karla"/>
                <a:cs typeface="Karla"/>
                <a:sym typeface="Karla"/>
              </a:defRPr>
            </a:lvl3pPr>
            <a:lvl4pPr marL="1828800" marR="0" lvl="3" indent="-317500" algn="l" rtl="0">
              <a:lnSpc>
                <a:spcPct val="115000"/>
              </a:lnSpc>
              <a:spcBef>
                <a:spcPts val="0"/>
              </a:spcBef>
              <a:spcAft>
                <a:spcPts val="0"/>
              </a:spcAft>
              <a:buClr>
                <a:schemeClr val="lt1"/>
              </a:buClr>
              <a:buSzPts val="1400"/>
              <a:buFont typeface="Karla"/>
              <a:buChar char="●"/>
              <a:defRPr sz="1400" b="0" i="0" u="none" strike="noStrike" cap="none">
                <a:solidFill>
                  <a:schemeClr val="lt1"/>
                </a:solidFill>
                <a:latin typeface="Karla"/>
                <a:ea typeface="Karla"/>
                <a:cs typeface="Karla"/>
                <a:sym typeface="Karla"/>
              </a:defRPr>
            </a:lvl4pPr>
            <a:lvl5pPr marL="2286000" marR="0" lvl="4" indent="-317500" algn="l" rtl="0">
              <a:lnSpc>
                <a:spcPct val="115000"/>
              </a:lnSpc>
              <a:spcBef>
                <a:spcPts val="0"/>
              </a:spcBef>
              <a:spcAft>
                <a:spcPts val="0"/>
              </a:spcAft>
              <a:buClr>
                <a:schemeClr val="lt1"/>
              </a:buClr>
              <a:buSzPts val="1400"/>
              <a:buFont typeface="Karla"/>
              <a:buChar char="○"/>
              <a:defRPr sz="1400" b="0" i="0" u="none" strike="noStrike" cap="none">
                <a:solidFill>
                  <a:schemeClr val="lt1"/>
                </a:solidFill>
                <a:latin typeface="Karla"/>
                <a:ea typeface="Karla"/>
                <a:cs typeface="Karla"/>
                <a:sym typeface="Karla"/>
              </a:defRPr>
            </a:lvl5pPr>
            <a:lvl6pPr marL="2743200" marR="0" lvl="5" indent="-317500" algn="l" rtl="0">
              <a:lnSpc>
                <a:spcPct val="115000"/>
              </a:lnSpc>
              <a:spcBef>
                <a:spcPts val="0"/>
              </a:spcBef>
              <a:spcAft>
                <a:spcPts val="0"/>
              </a:spcAft>
              <a:buClr>
                <a:schemeClr val="lt1"/>
              </a:buClr>
              <a:buSzPts val="1400"/>
              <a:buFont typeface="Karla"/>
              <a:buChar char="■"/>
              <a:defRPr sz="1400" b="0" i="0" u="none" strike="noStrike" cap="none">
                <a:solidFill>
                  <a:schemeClr val="lt1"/>
                </a:solidFill>
                <a:latin typeface="Karla"/>
                <a:ea typeface="Karla"/>
                <a:cs typeface="Karla"/>
                <a:sym typeface="Karla"/>
              </a:defRPr>
            </a:lvl6pPr>
            <a:lvl7pPr marL="3200400" marR="0" lvl="6" indent="-317500" algn="l" rtl="0">
              <a:lnSpc>
                <a:spcPct val="115000"/>
              </a:lnSpc>
              <a:spcBef>
                <a:spcPts val="0"/>
              </a:spcBef>
              <a:spcAft>
                <a:spcPts val="0"/>
              </a:spcAft>
              <a:buClr>
                <a:schemeClr val="lt1"/>
              </a:buClr>
              <a:buSzPts val="1400"/>
              <a:buFont typeface="Karla"/>
              <a:buChar char="●"/>
              <a:defRPr sz="1400" b="0" i="0" u="none" strike="noStrike" cap="none">
                <a:solidFill>
                  <a:schemeClr val="lt1"/>
                </a:solidFill>
                <a:latin typeface="Karla"/>
                <a:ea typeface="Karla"/>
                <a:cs typeface="Karla"/>
                <a:sym typeface="Karla"/>
              </a:defRPr>
            </a:lvl7pPr>
            <a:lvl8pPr marL="3657600" marR="0" lvl="7" indent="-317500" algn="l" rtl="0">
              <a:lnSpc>
                <a:spcPct val="115000"/>
              </a:lnSpc>
              <a:spcBef>
                <a:spcPts val="0"/>
              </a:spcBef>
              <a:spcAft>
                <a:spcPts val="0"/>
              </a:spcAft>
              <a:buClr>
                <a:schemeClr val="lt1"/>
              </a:buClr>
              <a:buSzPts val="1400"/>
              <a:buFont typeface="Karla"/>
              <a:buChar char="○"/>
              <a:defRPr sz="1400" b="0" i="0" u="none" strike="noStrike" cap="none">
                <a:solidFill>
                  <a:schemeClr val="lt1"/>
                </a:solidFill>
                <a:latin typeface="Karla"/>
                <a:ea typeface="Karla"/>
                <a:cs typeface="Karla"/>
                <a:sym typeface="Karla"/>
              </a:defRPr>
            </a:lvl8pPr>
            <a:lvl9pPr marL="4114800" marR="0" lvl="8" indent="-317500" algn="l" rtl="0">
              <a:lnSpc>
                <a:spcPct val="115000"/>
              </a:lnSpc>
              <a:spcBef>
                <a:spcPts val="0"/>
              </a:spcBef>
              <a:spcAft>
                <a:spcPts val="0"/>
              </a:spcAft>
              <a:buClr>
                <a:schemeClr val="lt1"/>
              </a:buClr>
              <a:buSzPts val="1400"/>
              <a:buFont typeface="Karla"/>
              <a:buChar char="■"/>
              <a:defRPr sz="1400" b="0" i="0" u="none" strike="noStrike" cap="none">
                <a:solidFill>
                  <a:schemeClr val="lt1"/>
                </a:solidFill>
                <a:latin typeface="Karla"/>
                <a:ea typeface="Karla"/>
                <a:cs typeface="Karla"/>
                <a:sym typeface="Karla"/>
              </a:defRPr>
            </a:lvl9pPr>
          </a:lstStyle>
          <a:p>
            <a:pPr marL="0" indent="0">
              <a:lnSpc>
                <a:spcPct val="100000"/>
              </a:lnSpc>
              <a:spcAft>
                <a:spcPts val="1200"/>
              </a:spcAft>
              <a:buFont typeface="Karla"/>
              <a:buNone/>
            </a:pPr>
            <a:r>
              <a:rPr lang="en-US" sz="1100" dirty="0"/>
              <a:t>A qualitative method was employed in this research, especially in analyzing the data</a:t>
            </a:r>
          </a:p>
        </p:txBody>
      </p:sp>
      <p:sp>
        <p:nvSpPr>
          <p:cNvPr id="61" name="Google Shape;1218;p65">
            <a:extLst>
              <a:ext uri="{FF2B5EF4-FFF2-40B4-BE49-F238E27FC236}">
                <a16:creationId xmlns:a16="http://schemas.microsoft.com/office/drawing/2014/main" id="{CC95812C-C232-53B3-3B47-A2B92A41E130}"/>
              </a:ext>
            </a:extLst>
          </p:cNvPr>
          <p:cNvSpPr txBox="1">
            <a:spLocks/>
          </p:cNvSpPr>
          <p:nvPr/>
        </p:nvSpPr>
        <p:spPr>
          <a:xfrm>
            <a:off x="7254317" y="3113642"/>
            <a:ext cx="1569000" cy="384900"/>
          </a:xfrm>
          <a:prstGeom prst="rect">
            <a:avLst/>
          </a:prstGeom>
        </p:spPr>
        <p:txBody>
          <a:bodyPr spcFirstLastPara="1" vert="horz" wrap="square" lIns="91425" tIns="91425" rIns="91425" bIns="91425"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en-US" sz="1800" dirty="0">
                <a:solidFill>
                  <a:schemeClr val="lt2"/>
                </a:solidFill>
                <a:latin typeface="Fredoka One" panose="02000000000000000000" pitchFamily="2" charset="0"/>
              </a:rPr>
              <a:t>Procedure</a:t>
            </a:r>
          </a:p>
        </p:txBody>
      </p:sp>
      <p:sp>
        <p:nvSpPr>
          <p:cNvPr id="62" name="Google Shape;1223;p65">
            <a:extLst>
              <a:ext uri="{FF2B5EF4-FFF2-40B4-BE49-F238E27FC236}">
                <a16:creationId xmlns:a16="http://schemas.microsoft.com/office/drawing/2014/main" id="{63BC93C4-A90A-0231-7AB4-D4D3D57F1100}"/>
              </a:ext>
            </a:extLst>
          </p:cNvPr>
          <p:cNvSpPr txBox="1">
            <a:spLocks/>
          </p:cNvSpPr>
          <p:nvPr/>
        </p:nvSpPr>
        <p:spPr>
          <a:xfrm>
            <a:off x="7203351" y="3453428"/>
            <a:ext cx="2049900" cy="556200"/>
          </a:xfrm>
          <a:prstGeom prst="rect">
            <a:avLst/>
          </a:prstGeom>
        </p:spPr>
        <p:txBody>
          <a:bodyPr spcFirstLastPara="1" vert="horz" wrap="square" lIns="91425" tIns="91425" rIns="91425" bIns="91425"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Font typeface="Arial" panose="020B0604020202020204" pitchFamily="34" charset="0"/>
              <a:buNone/>
            </a:pPr>
            <a:r>
              <a:rPr lang="en-US" sz="1100" dirty="0">
                <a:solidFill>
                  <a:schemeClr val="bg1"/>
                </a:solidFill>
              </a:rPr>
              <a:t>Planning, acting, observing, and reflecting</a:t>
            </a:r>
          </a:p>
        </p:txBody>
      </p:sp>
      <p:sp>
        <p:nvSpPr>
          <p:cNvPr id="63" name="Google Shape;1226;p65">
            <a:extLst>
              <a:ext uri="{FF2B5EF4-FFF2-40B4-BE49-F238E27FC236}">
                <a16:creationId xmlns:a16="http://schemas.microsoft.com/office/drawing/2014/main" id="{008FCF12-C3B7-FD07-681D-90611AC0EAA2}"/>
              </a:ext>
            </a:extLst>
          </p:cNvPr>
          <p:cNvSpPr txBox="1">
            <a:spLocks/>
          </p:cNvSpPr>
          <p:nvPr/>
        </p:nvSpPr>
        <p:spPr>
          <a:xfrm>
            <a:off x="6418851" y="4175081"/>
            <a:ext cx="1569000" cy="384900"/>
          </a:xfrm>
          <a:prstGeom prst="rect">
            <a:avLst/>
          </a:prstGeom>
        </p:spPr>
        <p:txBody>
          <a:bodyPr spcFirstLastPara="1" vert="horz" wrap="square" lIns="91425" tIns="91425" rIns="91425" bIns="91425"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en-US" sz="1800" dirty="0">
                <a:solidFill>
                  <a:schemeClr val="lt2"/>
                </a:solidFill>
                <a:latin typeface="Fredoka One" panose="02000000000000000000" pitchFamily="2" charset="0"/>
              </a:rPr>
              <a:t>Instruments</a:t>
            </a:r>
          </a:p>
        </p:txBody>
      </p:sp>
      <p:sp>
        <p:nvSpPr>
          <p:cNvPr id="64" name="Google Shape;1224;p65">
            <a:extLst>
              <a:ext uri="{FF2B5EF4-FFF2-40B4-BE49-F238E27FC236}">
                <a16:creationId xmlns:a16="http://schemas.microsoft.com/office/drawing/2014/main" id="{18C5085B-AA24-A14D-B10C-92B7EF4CF9CC}"/>
              </a:ext>
            </a:extLst>
          </p:cNvPr>
          <p:cNvSpPr txBox="1">
            <a:spLocks/>
          </p:cNvSpPr>
          <p:nvPr/>
        </p:nvSpPr>
        <p:spPr>
          <a:xfrm>
            <a:off x="6334440" y="4416803"/>
            <a:ext cx="2543689" cy="556200"/>
          </a:xfrm>
          <a:prstGeom prst="rect">
            <a:avLst/>
          </a:prstGeom>
        </p:spPr>
        <p:txBody>
          <a:bodyPr spcFirstLastPara="1" vert="horz" wrap="square" lIns="91425" tIns="91425" rIns="91425" bIns="91425"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Font typeface="Arial" panose="020B0604020202020204" pitchFamily="34" charset="0"/>
              <a:buNone/>
            </a:pPr>
            <a:r>
              <a:rPr lang="en-US" sz="1100" dirty="0">
                <a:solidFill>
                  <a:schemeClr val="bg1"/>
                </a:solidFill>
              </a:rPr>
              <a:t> classroom observation, interviews with the teacher and students, and document analysis</a:t>
            </a:r>
          </a:p>
        </p:txBody>
      </p:sp>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endParaRPr lang="en-US" sz="2000" dirty="0">
              <a:solidFill>
                <a:schemeClr val="bg1"/>
              </a:solidFill>
              <a:latin typeface="Fredoka One" panose="02000000000000000000" pitchFamily="2" charset="0"/>
            </a:endParaRPr>
          </a:p>
          <a:p>
            <a:pPr marL="0" indent="0">
              <a:buNone/>
            </a:pPr>
            <a:r>
              <a:rPr lang="en-US" sz="2000" dirty="0">
                <a:solidFill>
                  <a:schemeClr val="bg1"/>
                </a:solidFill>
                <a:latin typeface="Fredoka One" panose="02000000000000000000" pitchFamily="2" charset="0"/>
              </a:rPr>
              <a:t>Strategies in Promoting HOTs Through SFT</a:t>
            </a:r>
          </a:p>
        </p:txBody>
      </p:sp>
      <p:graphicFrame>
        <p:nvGraphicFramePr>
          <p:cNvPr id="2" name="Table 2">
            <a:extLst>
              <a:ext uri="{FF2B5EF4-FFF2-40B4-BE49-F238E27FC236}">
                <a16:creationId xmlns:a16="http://schemas.microsoft.com/office/drawing/2014/main" id="{32630DCB-2D73-28EE-FED9-8A2898CAC355}"/>
              </a:ext>
            </a:extLst>
          </p:cNvPr>
          <p:cNvGraphicFramePr>
            <a:graphicFrameLocks noGrp="1"/>
          </p:cNvGraphicFramePr>
          <p:nvPr>
            <p:extLst>
              <p:ext uri="{D42A27DB-BD31-4B8C-83A1-F6EECF244321}">
                <p14:modId xmlns:p14="http://schemas.microsoft.com/office/powerpoint/2010/main" val="2319022188"/>
              </p:ext>
            </p:extLst>
          </p:nvPr>
        </p:nvGraphicFramePr>
        <p:xfrm>
          <a:off x="1096818" y="2217162"/>
          <a:ext cx="10207287" cy="4017072"/>
        </p:xfrm>
        <a:graphic>
          <a:graphicData uri="http://schemas.openxmlformats.org/drawingml/2006/table">
            <a:tbl>
              <a:tblPr firstRow="1" bandRow="1">
                <a:tableStyleId>{5C22544A-7EE6-4342-B048-85BDC9FD1C3A}</a:tableStyleId>
              </a:tblPr>
              <a:tblGrid>
                <a:gridCol w="3402429">
                  <a:extLst>
                    <a:ext uri="{9D8B030D-6E8A-4147-A177-3AD203B41FA5}">
                      <a16:colId xmlns:a16="http://schemas.microsoft.com/office/drawing/2014/main" val="412852675"/>
                    </a:ext>
                  </a:extLst>
                </a:gridCol>
                <a:gridCol w="3402429">
                  <a:extLst>
                    <a:ext uri="{9D8B030D-6E8A-4147-A177-3AD203B41FA5}">
                      <a16:colId xmlns:a16="http://schemas.microsoft.com/office/drawing/2014/main" val="3197927486"/>
                    </a:ext>
                  </a:extLst>
                </a:gridCol>
                <a:gridCol w="3402429">
                  <a:extLst>
                    <a:ext uri="{9D8B030D-6E8A-4147-A177-3AD203B41FA5}">
                      <a16:colId xmlns:a16="http://schemas.microsoft.com/office/drawing/2014/main" val="3212788588"/>
                    </a:ext>
                  </a:extLst>
                </a:gridCol>
              </a:tblGrid>
              <a:tr h="328476">
                <a:tc>
                  <a:txBody>
                    <a:bodyPr/>
                    <a:lstStyle/>
                    <a:p>
                      <a:r>
                        <a:rPr lang="en-US" dirty="0"/>
                        <a:t>Learning Phase</a:t>
                      </a:r>
                    </a:p>
                  </a:txBody>
                  <a:tcPr/>
                </a:tc>
                <a:tc>
                  <a:txBody>
                    <a:bodyPr/>
                    <a:lstStyle/>
                    <a:p>
                      <a:r>
                        <a:rPr lang="en-US" dirty="0"/>
                        <a:t>Strategies</a:t>
                      </a:r>
                    </a:p>
                  </a:txBody>
                  <a:tcPr/>
                </a:tc>
                <a:tc>
                  <a:txBody>
                    <a:bodyPr/>
                    <a:lstStyle/>
                    <a:p>
                      <a:r>
                        <a:rPr lang="en-US" dirty="0"/>
                        <a:t>Activities</a:t>
                      </a:r>
                    </a:p>
                  </a:txBody>
                  <a:tcPr/>
                </a:tc>
                <a:extLst>
                  <a:ext uri="{0D108BD9-81ED-4DB2-BD59-A6C34878D82A}">
                    <a16:rowId xmlns:a16="http://schemas.microsoft.com/office/drawing/2014/main" val="4241945"/>
                  </a:ext>
                </a:extLst>
              </a:tr>
              <a:tr h="574833">
                <a:tc>
                  <a:txBody>
                    <a:bodyPr/>
                    <a:lstStyle/>
                    <a:p>
                      <a:r>
                        <a:rPr lang="en-US" dirty="0"/>
                        <a:t>Pre-Activity</a:t>
                      </a:r>
                    </a:p>
                  </a:txBody>
                  <a:tcPr/>
                </a:tc>
                <a:tc>
                  <a:txBody>
                    <a:bodyPr/>
                    <a:lstStyle/>
                    <a:p>
                      <a:r>
                        <a:rPr lang="en-US" dirty="0"/>
                        <a:t>Brainstorming</a:t>
                      </a:r>
                    </a:p>
                  </a:txBody>
                  <a:tcPr/>
                </a:tc>
                <a:tc>
                  <a:txBody>
                    <a:bodyPr/>
                    <a:lstStyle/>
                    <a:p>
                      <a:r>
                        <a:rPr lang="en-US" dirty="0"/>
                        <a:t>Asking students using open ended question</a:t>
                      </a:r>
                    </a:p>
                  </a:txBody>
                  <a:tcPr/>
                </a:tc>
                <a:extLst>
                  <a:ext uri="{0D108BD9-81ED-4DB2-BD59-A6C34878D82A}">
                    <a16:rowId xmlns:a16="http://schemas.microsoft.com/office/drawing/2014/main" val="3806462954"/>
                  </a:ext>
                </a:extLst>
              </a:tr>
              <a:tr h="328476">
                <a:tc>
                  <a:txBody>
                    <a:bodyPr/>
                    <a:lstStyle/>
                    <a:p>
                      <a:endParaRPr lang="en-US"/>
                    </a:p>
                  </a:txBody>
                  <a:tcPr/>
                </a:tc>
                <a:tc>
                  <a:txBody>
                    <a:bodyPr/>
                    <a:lstStyle/>
                    <a:p>
                      <a:endParaRPr lang="en-US"/>
                    </a:p>
                  </a:txBody>
                  <a:tcPr/>
                </a:tc>
                <a:tc>
                  <a:txBody>
                    <a:bodyPr/>
                    <a:lstStyle/>
                    <a:p>
                      <a:r>
                        <a:rPr lang="en-US" dirty="0"/>
                        <a:t>Showing SFT material</a:t>
                      </a:r>
                    </a:p>
                  </a:txBody>
                  <a:tcPr/>
                </a:tc>
                <a:extLst>
                  <a:ext uri="{0D108BD9-81ED-4DB2-BD59-A6C34878D82A}">
                    <a16:rowId xmlns:a16="http://schemas.microsoft.com/office/drawing/2014/main" val="3194217262"/>
                  </a:ext>
                </a:extLst>
              </a:tr>
              <a:tr h="328476">
                <a:tc>
                  <a:txBody>
                    <a:bodyPr/>
                    <a:lstStyle/>
                    <a:p>
                      <a:endParaRPr lang="en-US"/>
                    </a:p>
                  </a:txBody>
                  <a:tcPr/>
                </a:tc>
                <a:tc>
                  <a:txBody>
                    <a:bodyPr/>
                    <a:lstStyle/>
                    <a:p>
                      <a:endParaRPr lang="en-US"/>
                    </a:p>
                  </a:txBody>
                  <a:tcPr/>
                </a:tc>
                <a:tc>
                  <a:txBody>
                    <a:bodyPr/>
                    <a:lstStyle/>
                    <a:p>
                      <a:r>
                        <a:rPr lang="en-US" dirty="0"/>
                        <a:t>Guessing game</a:t>
                      </a:r>
                    </a:p>
                  </a:txBody>
                  <a:tcPr/>
                </a:tc>
                <a:extLst>
                  <a:ext uri="{0D108BD9-81ED-4DB2-BD59-A6C34878D82A}">
                    <a16:rowId xmlns:a16="http://schemas.microsoft.com/office/drawing/2014/main" val="1888638673"/>
                  </a:ext>
                </a:extLst>
              </a:tr>
              <a:tr h="450912">
                <a:tc>
                  <a:txBody>
                    <a:bodyPr/>
                    <a:lstStyle/>
                    <a:p>
                      <a:endParaRPr lang="en-US"/>
                    </a:p>
                  </a:txBody>
                  <a:tcPr/>
                </a:tc>
                <a:tc>
                  <a:txBody>
                    <a:bodyPr/>
                    <a:lstStyle/>
                    <a:p>
                      <a:r>
                        <a:rPr lang="en-US" dirty="0"/>
                        <a:t>Mind Mapping</a:t>
                      </a:r>
                    </a:p>
                  </a:txBody>
                  <a:tcPr/>
                </a:tc>
                <a:tc>
                  <a:txBody>
                    <a:bodyPr/>
                    <a:lstStyle/>
                    <a:p>
                      <a:r>
                        <a:rPr lang="en-US" dirty="0"/>
                        <a:t>Drawing mind-mapping tree</a:t>
                      </a:r>
                    </a:p>
                  </a:txBody>
                  <a:tcPr/>
                </a:tc>
                <a:extLst>
                  <a:ext uri="{0D108BD9-81ED-4DB2-BD59-A6C34878D82A}">
                    <a16:rowId xmlns:a16="http://schemas.microsoft.com/office/drawing/2014/main" val="1082313408"/>
                  </a:ext>
                </a:extLst>
              </a:tr>
              <a:tr h="328476">
                <a:tc>
                  <a:txBody>
                    <a:bodyPr/>
                    <a:lstStyle/>
                    <a:p>
                      <a:endParaRPr lang="en-US"/>
                    </a:p>
                  </a:txBody>
                  <a:tcPr/>
                </a:tc>
                <a:tc>
                  <a:txBody>
                    <a:bodyPr/>
                    <a:lstStyle/>
                    <a:p>
                      <a:endParaRPr lang="en-US"/>
                    </a:p>
                  </a:txBody>
                  <a:tcPr/>
                </a:tc>
                <a:tc>
                  <a:txBody>
                    <a:bodyPr/>
                    <a:lstStyle/>
                    <a:p>
                      <a:r>
                        <a:rPr lang="en-US" dirty="0"/>
                        <a:t>Making prediction</a:t>
                      </a:r>
                    </a:p>
                  </a:txBody>
                  <a:tcPr/>
                </a:tc>
                <a:extLst>
                  <a:ext uri="{0D108BD9-81ED-4DB2-BD59-A6C34878D82A}">
                    <a16:rowId xmlns:a16="http://schemas.microsoft.com/office/drawing/2014/main" val="1580075146"/>
                  </a:ext>
                </a:extLst>
              </a:tr>
              <a:tr h="328476">
                <a:tc>
                  <a:txBody>
                    <a:bodyPr/>
                    <a:lstStyle/>
                    <a:p>
                      <a:endParaRPr lang="en-US"/>
                    </a:p>
                  </a:txBody>
                  <a:tcPr/>
                </a:tc>
                <a:tc>
                  <a:txBody>
                    <a:bodyPr/>
                    <a:lstStyle/>
                    <a:p>
                      <a:r>
                        <a:rPr lang="en-US" dirty="0"/>
                        <a:t>Modelling</a:t>
                      </a:r>
                    </a:p>
                  </a:txBody>
                  <a:tcPr/>
                </a:tc>
                <a:tc>
                  <a:txBody>
                    <a:bodyPr/>
                    <a:lstStyle/>
                    <a:p>
                      <a:r>
                        <a:rPr lang="en-US" dirty="0"/>
                        <a:t>Giving practical examples</a:t>
                      </a:r>
                    </a:p>
                  </a:txBody>
                  <a:tcPr/>
                </a:tc>
                <a:extLst>
                  <a:ext uri="{0D108BD9-81ED-4DB2-BD59-A6C34878D82A}">
                    <a16:rowId xmlns:a16="http://schemas.microsoft.com/office/drawing/2014/main" val="2351689945"/>
                  </a:ext>
                </a:extLst>
              </a:tr>
              <a:tr h="328476">
                <a:tc>
                  <a:txBody>
                    <a:bodyPr/>
                    <a:lstStyle/>
                    <a:p>
                      <a:endParaRPr lang="en-US"/>
                    </a:p>
                  </a:txBody>
                  <a:tcPr/>
                </a:tc>
                <a:tc>
                  <a:txBody>
                    <a:bodyPr/>
                    <a:lstStyle/>
                    <a:p>
                      <a:endParaRPr lang="en-US"/>
                    </a:p>
                  </a:txBody>
                  <a:tcPr/>
                </a:tc>
                <a:tc>
                  <a:txBody>
                    <a:bodyPr/>
                    <a:lstStyle/>
                    <a:p>
                      <a:r>
                        <a:rPr lang="en-US" dirty="0"/>
                        <a:t>Guessing games</a:t>
                      </a:r>
                    </a:p>
                  </a:txBody>
                  <a:tcPr/>
                </a:tc>
                <a:extLst>
                  <a:ext uri="{0D108BD9-81ED-4DB2-BD59-A6C34878D82A}">
                    <a16:rowId xmlns:a16="http://schemas.microsoft.com/office/drawing/2014/main" val="2594501547"/>
                  </a:ext>
                </a:extLst>
              </a:tr>
              <a:tr h="328476">
                <a:tc>
                  <a:txBody>
                    <a:bodyPr/>
                    <a:lstStyle/>
                    <a:p>
                      <a:endParaRPr lang="en-US"/>
                    </a:p>
                  </a:txBody>
                  <a:tcPr/>
                </a:tc>
                <a:tc>
                  <a:txBody>
                    <a:bodyPr/>
                    <a:lstStyle/>
                    <a:p>
                      <a:endParaRPr lang="en-US"/>
                    </a:p>
                  </a:txBody>
                  <a:tcPr/>
                </a:tc>
                <a:tc>
                  <a:txBody>
                    <a:bodyPr/>
                    <a:lstStyle/>
                    <a:p>
                      <a:r>
                        <a:rPr lang="en-US" dirty="0"/>
                        <a:t>Using words in sentences</a:t>
                      </a:r>
                    </a:p>
                  </a:txBody>
                  <a:tcPr/>
                </a:tc>
                <a:extLst>
                  <a:ext uri="{0D108BD9-81ED-4DB2-BD59-A6C34878D82A}">
                    <a16:rowId xmlns:a16="http://schemas.microsoft.com/office/drawing/2014/main" val="723037060"/>
                  </a:ext>
                </a:extLst>
              </a:tr>
              <a:tr h="328476">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71802023"/>
                  </a:ext>
                </a:extLst>
              </a:tr>
            </a:tbl>
          </a:graphicData>
        </a:graphic>
      </p:graphicFrame>
    </p:spTree>
    <p:extLst>
      <p:ext uri="{BB962C8B-B14F-4D97-AF65-F5344CB8AC3E}">
        <p14:creationId xmlns:p14="http://schemas.microsoft.com/office/powerpoint/2010/main" val="59995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1390B-5F87-16D2-5966-8009F335F04B}"/>
              </a:ext>
            </a:extLst>
          </p:cNvPr>
          <p:cNvSpPr>
            <a:spLocks noGrp="1"/>
          </p:cNvSpPr>
          <p:nvPr>
            <p:ph type="title"/>
          </p:nvPr>
        </p:nvSpPr>
        <p:spPr/>
        <p:txBody>
          <a:bodyPr>
            <a:normAutofit fontScale="90000"/>
          </a:bodyPr>
          <a:lstStyle/>
          <a:p>
            <a:br>
              <a:rPr lang="en-US" sz="2200" dirty="0">
                <a:solidFill>
                  <a:schemeClr val="bg1"/>
                </a:solidFill>
                <a:latin typeface="Fredoka One" panose="02000000000000000000" pitchFamily="2" charset="0"/>
              </a:rPr>
            </a:br>
            <a:br>
              <a:rPr lang="en-US" sz="2200" dirty="0">
                <a:solidFill>
                  <a:schemeClr val="bg1"/>
                </a:solidFill>
                <a:latin typeface="Fredoka One" panose="02000000000000000000" pitchFamily="2" charset="0"/>
              </a:rPr>
            </a:br>
            <a:r>
              <a:rPr lang="en-US" sz="2200" dirty="0">
                <a:solidFill>
                  <a:schemeClr val="bg1"/>
                </a:solidFill>
                <a:latin typeface="Fredoka One" panose="02000000000000000000" pitchFamily="2" charset="0"/>
              </a:rPr>
              <a:t>Benefits gained by the students from their learning</a:t>
            </a:r>
            <a:br>
              <a:rPr lang="en-US" sz="4400" dirty="0">
                <a:solidFill>
                  <a:schemeClr val="bg1"/>
                </a:solidFill>
                <a:latin typeface="Fredoka One" panose="02000000000000000000" pitchFamily="2" charset="0"/>
              </a:rPr>
            </a:br>
            <a:endParaRPr lang="en-US" dirty="0"/>
          </a:p>
        </p:txBody>
      </p:sp>
      <p:graphicFrame>
        <p:nvGraphicFramePr>
          <p:cNvPr id="4" name="Table 4">
            <a:extLst>
              <a:ext uri="{FF2B5EF4-FFF2-40B4-BE49-F238E27FC236}">
                <a16:creationId xmlns:a16="http://schemas.microsoft.com/office/drawing/2014/main" id="{146FE305-C69A-F0DD-3218-33AB87501FAA}"/>
              </a:ext>
            </a:extLst>
          </p:cNvPr>
          <p:cNvGraphicFramePr>
            <a:graphicFrameLocks noGrp="1"/>
          </p:cNvGraphicFramePr>
          <p:nvPr>
            <p:ph idx="1"/>
            <p:extLst>
              <p:ext uri="{D42A27DB-BD31-4B8C-83A1-F6EECF244321}">
                <p14:modId xmlns:p14="http://schemas.microsoft.com/office/powerpoint/2010/main" val="1270463855"/>
              </p:ext>
            </p:extLst>
          </p:nvPr>
        </p:nvGraphicFramePr>
        <p:xfrm>
          <a:off x="291548" y="1189355"/>
          <a:ext cx="11608904" cy="5303520"/>
        </p:xfrm>
        <a:graphic>
          <a:graphicData uri="http://schemas.openxmlformats.org/drawingml/2006/table">
            <a:tbl>
              <a:tblPr firstRow="1" bandRow="1">
                <a:tableStyleId>{5C22544A-7EE6-4342-B048-85BDC9FD1C3A}</a:tableStyleId>
              </a:tblPr>
              <a:tblGrid>
                <a:gridCol w="508393">
                  <a:extLst>
                    <a:ext uri="{9D8B030D-6E8A-4147-A177-3AD203B41FA5}">
                      <a16:colId xmlns:a16="http://schemas.microsoft.com/office/drawing/2014/main" val="2349524933"/>
                    </a:ext>
                  </a:extLst>
                </a:gridCol>
                <a:gridCol w="3028410">
                  <a:extLst>
                    <a:ext uri="{9D8B030D-6E8A-4147-A177-3AD203B41FA5}">
                      <a16:colId xmlns:a16="http://schemas.microsoft.com/office/drawing/2014/main" val="4246349990"/>
                    </a:ext>
                  </a:extLst>
                </a:gridCol>
                <a:gridCol w="8072101">
                  <a:extLst>
                    <a:ext uri="{9D8B030D-6E8A-4147-A177-3AD203B41FA5}">
                      <a16:colId xmlns:a16="http://schemas.microsoft.com/office/drawing/2014/main" val="145691500"/>
                    </a:ext>
                  </a:extLst>
                </a:gridCol>
              </a:tblGrid>
              <a:tr h="310960">
                <a:tc>
                  <a:txBody>
                    <a:bodyPr/>
                    <a:lstStyle/>
                    <a:p>
                      <a:r>
                        <a:rPr lang="en-US" dirty="0"/>
                        <a:t>No</a:t>
                      </a:r>
                    </a:p>
                  </a:txBody>
                  <a:tcPr/>
                </a:tc>
                <a:tc>
                  <a:txBody>
                    <a:bodyPr/>
                    <a:lstStyle/>
                    <a:p>
                      <a:r>
                        <a:rPr lang="en-US" dirty="0"/>
                        <a:t>Benefits Gained</a:t>
                      </a:r>
                    </a:p>
                  </a:txBody>
                  <a:tcPr/>
                </a:tc>
                <a:tc>
                  <a:txBody>
                    <a:bodyPr/>
                    <a:lstStyle/>
                    <a:p>
                      <a:r>
                        <a:rPr lang="en-US" dirty="0"/>
                        <a:t>Indicators</a:t>
                      </a:r>
                    </a:p>
                  </a:txBody>
                  <a:tcPr/>
                </a:tc>
                <a:extLst>
                  <a:ext uri="{0D108BD9-81ED-4DB2-BD59-A6C34878D82A}">
                    <a16:rowId xmlns:a16="http://schemas.microsoft.com/office/drawing/2014/main" val="1859243503"/>
                  </a:ext>
                </a:extLst>
              </a:tr>
              <a:tr h="544179">
                <a:tc>
                  <a:txBody>
                    <a:bodyPr/>
                    <a:lstStyle/>
                    <a:p>
                      <a:r>
                        <a:rPr lang="en-US" dirty="0"/>
                        <a:t>1.</a:t>
                      </a:r>
                    </a:p>
                  </a:txBody>
                  <a:tcPr/>
                </a:tc>
                <a:tc>
                  <a:txBody>
                    <a:bodyPr/>
                    <a:lstStyle/>
                    <a:p>
                      <a:r>
                        <a:rPr lang="en-US" dirty="0"/>
                        <a:t>Developing ideas and creativity</a:t>
                      </a:r>
                    </a:p>
                  </a:txBody>
                  <a:tcPr/>
                </a:tc>
                <a:tc>
                  <a:txBody>
                    <a:bodyPr/>
                    <a:lstStyle/>
                    <a:p>
                      <a:r>
                        <a:rPr lang="en-US" dirty="0"/>
                        <a:t>They can share their ideas, opinions, and arguments freely</a:t>
                      </a:r>
                    </a:p>
                  </a:txBody>
                  <a:tcPr/>
                </a:tc>
                <a:extLst>
                  <a:ext uri="{0D108BD9-81ED-4DB2-BD59-A6C34878D82A}">
                    <a16:rowId xmlns:a16="http://schemas.microsoft.com/office/drawing/2014/main" val="612577232"/>
                  </a:ext>
                </a:extLst>
              </a:tr>
              <a:tr h="544179">
                <a:tc>
                  <a:txBody>
                    <a:bodyPr/>
                    <a:lstStyle/>
                    <a:p>
                      <a:r>
                        <a:rPr lang="en-US" dirty="0"/>
                        <a:t>2. </a:t>
                      </a:r>
                    </a:p>
                  </a:txBody>
                  <a:tcPr/>
                </a:tc>
                <a:tc>
                  <a:txBody>
                    <a:bodyPr/>
                    <a:lstStyle/>
                    <a:p>
                      <a:r>
                        <a:rPr lang="en-US" dirty="0"/>
                        <a:t>Learning New Vocabularies</a:t>
                      </a:r>
                    </a:p>
                  </a:txBody>
                  <a:tcPr/>
                </a:tc>
                <a:tc>
                  <a:txBody>
                    <a:bodyPr/>
                    <a:lstStyle/>
                    <a:p>
                      <a:r>
                        <a:rPr lang="en-US" dirty="0"/>
                        <a:t>Some new vocabularies are used to tell their stories, either in their written or oral forms</a:t>
                      </a:r>
                    </a:p>
                  </a:txBody>
                  <a:tcPr/>
                </a:tc>
                <a:extLst>
                  <a:ext uri="{0D108BD9-81ED-4DB2-BD59-A6C34878D82A}">
                    <a16:rowId xmlns:a16="http://schemas.microsoft.com/office/drawing/2014/main" val="3863640735"/>
                  </a:ext>
                </a:extLst>
              </a:tr>
              <a:tr h="310960">
                <a:tc>
                  <a:txBody>
                    <a:bodyPr/>
                    <a:lstStyle/>
                    <a:p>
                      <a:r>
                        <a:rPr lang="en-US" dirty="0"/>
                        <a:t>3.</a:t>
                      </a:r>
                    </a:p>
                  </a:txBody>
                  <a:tcPr/>
                </a:tc>
                <a:tc>
                  <a:txBody>
                    <a:bodyPr/>
                    <a:lstStyle/>
                    <a:p>
                      <a:r>
                        <a:rPr lang="en-US" dirty="0"/>
                        <a:t>Enjoyable learning</a:t>
                      </a:r>
                    </a:p>
                  </a:txBody>
                  <a:tcPr/>
                </a:tc>
                <a:tc>
                  <a:txBody>
                    <a:bodyPr/>
                    <a:lstStyle/>
                    <a:p>
                      <a:r>
                        <a:rPr lang="en-US" dirty="0"/>
                        <a:t>They show their enthusiasm and enjoyment in their learning</a:t>
                      </a:r>
                    </a:p>
                  </a:txBody>
                  <a:tcPr/>
                </a:tc>
                <a:extLst>
                  <a:ext uri="{0D108BD9-81ED-4DB2-BD59-A6C34878D82A}">
                    <a16:rowId xmlns:a16="http://schemas.microsoft.com/office/drawing/2014/main" val="562455171"/>
                  </a:ext>
                </a:extLst>
              </a:tr>
              <a:tr h="310960">
                <a:tc>
                  <a:txBody>
                    <a:bodyPr/>
                    <a:lstStyle/>
                    <a:p>
                      <a:r>
                        <a:rPr lang="en-US" dirty="0"/>
                        <a:t>4.</a:t>
                      </a:r>
                    </a:p>
                  </a:txBody>
                  <a:tcPr/>
                </a:tc>
                <a:tc>
                  <a:txBody>
                    <a:bodyPr/>
                    <a:lstStyle/>
                    <a:p>
                      <a:r>
                        <a:rPr lang="en-US" dirty="0"/>
                        <a:t>Self-motivation</a:t>
                      </a:r>
                    </a:p>
                  </a:txBody>
                  <a:tcPr/>
                </a:tc>
                <a:tc>
                  <a:txBody>
                    <a:bodyPr/>
                    <a:lstStyle/>
                    <a:p>
                      <a:r>
                        <a:rPr lang="en-US" dirty="0"/>
                        <a:t>They are more active and curious in joining all learning activities</a:t>
                      </a:r>
                    </a:p>
                  </a:txBody>
                  <a:tcPr/>
                </a:tc>
                <a:extLst>
                  <a:ext uri="{0D108BD9-81ED-4DB2-BD59-A6C34878D82A}">
                    <a16:rowId xmlns:a16="http://schemas.microsoft.com/office/drawing/2014/main" val="3306669278"/>
                  </a:ext>
                </a:extLst>
              </a:tr>
              <a:tr h="544179">
                <a:tc>
                  <a:txBody>
                    <a:bodyPr/>
                    <a:lstStyle/>
                    <a:p>
                      <a:r>
                        <a:rPr lang="en-US" dirty="0"/>
                        <a:t>5.</a:t>
                      </a:r>
                    </a:p>
                  </a:txBody>
                  <a:tcPr/>
                </a:tc>
                <a:tc>
                  <a:txBody>
                    <a:bodyPr/>
                    <a:lstStyle/>
                    <a:p>
                      <a:r>
                        <a:rPr lang="en-US" dirty="0"/>
                        <a:t>Developing Critical Thinking</a:t>
                      </a:r>
                    </a:p>
                  </a:txBody>
                  <a:tcPr/>
                </a:tc>
                <a:tc>
                  <a:txBody>
                    <a:bodyPr/>
                    <a:lstStyle/>
                    <a:p>
                      <a:r>
                        <a:rPr lang="en-US" dirty="0"/>
                        <a:t>Their higher levels of thinking are promoted through applying, comparing, contrasting, evaluating, and creating the short text given</a:t>
                      </a:r>
                    </a:p>
                  </a:txBody>
                  <a:tcPr/>
                </a:tc>
                <a:extLst>
                  <a:ext uri="{0D108BD9-81ED-4DB2-BD59-A6C34878D82A}">
                    <a16:rowId xmlns:a16="http://schemas.microsoft.com/office/drawing/2014/main" val="1361025587"/>
                  </a:ext>
                </a:extLst>
              </a:tr>
              <a:tr h="544179">
                <a:tc>
                  <a:txBody>
                    <a:bodyPr/>
                    <a:lstStyle/>
                    <a:p>
                      <a:r>
                        <a:rPr lang="en-US" dirty="0"/>
                        <a:t>6.</a:t>
                      </a:r>
                    </a:p>
                  </a:txBody>
                  <a:tcPr/>
                </a:tc>
                <a:tc>
                  <a:txBody>
                    <a:bodyPr/>
                    <a:lstStyle/>
                    <a:p>
                      <a:r>
                        <a:rPr lang="en-US" dirty="0"/>
                        <a:t>Exploring new ideas</a:t>
                      </a:r>
                    </a:p>
                  </a:txBody>
                  <a:tcPr/>
                </a:tc>
                <a:tc>
                  <a:txBody>
                    <a:bodyPr/>
                    <a:lstStyle/>
                    <a:p>
                      <a:r>
                        <a:rPr lang="en-US" dirty="0"/>
                        <a:t>They can predict future events or happenings of the stories and connect with the contextual situations occurred in their life</a:t>
                      </a:r>
                    </a:p>
                  </a:txBody>
                  <a:tcPr/>
                </a:tc>
                <a:extLst>
                  <a:ext uri="{0D108BD9-81ED-4DB2-BD59-A6C34878D82A}">
                    <a16:rowId xmlns:a16="http://schemas.microsoft.com/office/drawing/2014/main" val="2103834269"/>
                  </a:ext>
                </a:extLst>
              </a:tr>
              <a:tr h="544179">
                <a:tc>
                  <a:txBody>
                    <a:bodyPr/>
                    <a:lstStyle/>
                    <a:p>
                      <a:r>
                        <a:rPr lang="en-US" dirty="0"/>
                        <a:t>7.</a:t>
                      </a:r>
                    </a:p>
                  </a:txBody>
                  <a:tcPr/>
                </a:tc>
                <a:tc>
                  <a:txBody>
                    <a:bodyPr/>
                    <a:lstStyle/>
                    <a:p>
                      <a:r>
                        <a:rPr lang="en-US" dirty="0"/>
                        <a:t>Self confidence</a:t>
                      </a:r>
                    </a:p>
                  </a:txBody>
                  <a:tcPr/>
                </a:tc>
                <a:tc>
                  <a:txBody>
                    <a:bodyPr/>
                    <a:lstStyle/>
                    <a:p>
                      <a:r>
                        <a:rPr lang="en-US" dirty="0"/>
                        <a:t>They are willing to deliver their ideas in front of the class without feeling worried to make mistakes</a:t>
                      </a:r>
                    </a:p>
                  </a:txBody>
                  <a:tcPr/>
                </a:tc>
                <a:extLst>
                  <a:ext uri="{0D108BD9-81ED-4DB2-BD59-A6C34878D82A}">
                    <a16:rowId xmlns:a16="http://schemas.microsoft.com/office/drawing/2014/main" val="3972007707"/>
                  </a:ext>
                </a:extLst>
              </a:tr>
              <a:tr h="310960">
                <a:tc>
                  <a:txBody>
                    <a:bodyPr/>
                    <a:lstStyle/>
                    <a:p>
                      <a:r>
                        <a:rPr lang="en-US" dirty="0"/>
                        <a:t>8.</a:t>
                      </a:r>
                    </a:p>
                  </a:txBody>
                  <a:tcPr/>
                </a:tc>
                <a:tc>
                  <a:txBody>
                    <a:bodyPr/>
                    <a:lstStyle/>
                    <a:p>
                      <a:r>
                        <a:rPr lang="en-US" dirty="0"/>
                        <a:t>Improving comprehension</a:t>
                      </a:r>
                    </a:p>
                  </a:txBody>
                  <a:tcPr/>
                </a:tc>
                <a:tc>
                  <a:txBody>
                    <a:bodyPr/>
                    <a:lstStyle/>
                    <a:p>
                      <a:r>
                        <a:rPr lang="en-US" dirty="0"/>
                        <a:t>They understand the text since they relate to their experiences</a:t>
                      </a:r>
                    </a:p>
                  </a:txBody>
                  <a:tcPr/>
                </a:tc>
                <a:extLst>
                  <a:ext uri="{0D108BD9-81ED-4DB2-BD59-A6C34878D82A}">
                    <a16:rowId xmlns:a16="http://schemas.microsoft.com/office/drawing/2014/main" val="3716253289"/>
                  </a:ext>
                </a:extLst>
              </a:tr>
              <a:tr h="544179">
                <a:tc>
                  <a:txBody>
                    <a:bodyPr/>
                    <a:lstStyle/>
                    <a:p>
                      <a:r>
                        <a:rPr lang="en-US" dirty="0"/>
                        <a:t>9</a:t>
                      </a:r>
                    </a:p>
                  </a:txBody>
                  <a:tcPr/>
                </a:tc>
                <a:tc>
                  <a:txBody>
                    <a:bodyPr/>
                    <a:lstStyle/>
                    <a:p>
                      <a:r>
                        <a:rPr lang="en-US" dirty="0"/>
                        <a:t>Speaking opportunity</a:t>
                      </a:r>
                    </a:p>
                  </a:txBody>
                  <a:tcPr/>
                </a:tc>
                <a:tc>
                  <a:txBody>
                    <a:bodyPr/>
                    <a:lstStyle/>
                    <a:p>
                      <a:r>
                        <a:rPr lang="en-US" dirty="0"/>
                        <a:t>They attempt to state what they are thinking and maintain their communication to others</a:t>
                      </a:r>
                    </a:p>
                  </a:txBody>
                  <a:tcPr/>
                </a:tc>
                <a:extLst>
                  <a:ext uri="{0D108BD9-81ED-4DB2-BD59-A6C34878D82A}">
                    <a16:rowId xmlns:a16="http://schemas.microsoft.com/office/drawing/2014/main" val="664077816"/>
                  </a:ext>
                </a:extLst>
              </a:tr>
            </a:tbl>
          </a:graphicData>
        </a:graphic>
      </p:graphicFrame>
    </p:spTree>
    <p:extLst>
      <p:ext uri="{BB962C8B-B14F-4D97-AF65-F5344CB8AC3E}">
        <p14:creationId xmlns:p14="http://schemas.microsoft.com/office/powerpoint/2010/main" val="1381138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C3846-E442-6162-35F1-A568F11004B5}"/>
              </a:ext>
            </a:extLst>
          </p:cNvPr>
          <p:cNvSpPr>
            <a:spLocks noGrp="1"/>
          </p:cNvSpPr>
          <p:nvPr>
            <p:ph type="title"/>
          </p:nvPr>
        </p:nvSpPr>
        <p:spPr/>
        <p:txBody>
          <a:bodyPr>
            <a:normAutofit/>
          </a:bodyPr>
          <a:lstStyle/>
          <a:p>
            <a:r>
              <a:rPr lang="en-US" sz="2400" dirty="0">
                <a:solidFill>
                  <a:schemeClr val="bg1"/>
                </a:solidFill>
                <a:latin typeface="Fredoka One" panose="02000000000000000000" pitchFamily="2" charset="0"/>
              </a:rPr>
              <a:t>Challenges faced by the teacher in learning-teaching process and strategies to anticipate them</a:t>
            </a:r>
            <a:endParaRPr lang="en-US" sz="2400" dirty="0">
              <a:latin typeface="Fredoka One" panose="02000000000000000000" pitchFamily="2" charset="0"/>
            </a:endParaRPr>
          </a:p>
        </p:txBody>
      </p:sp>
      <p:graphicFrame>
        <p:nvGraphicFramePr>
          <p:cNvPr id="4" name="Table 4">
            <a:extLst>
              <a:ext uri="{FF2B5EF4-FFF2-40B4-BE49-F238E27FC236}">
                <a16:creationId xmlns:a16="http://schemas.microsoft.com/office/drawing/2014/main" id="{DA68E0FE-7CAE-904D-1C46-DAFFA64394EA}"/>
              </a:ext>
            </a:extLst>
          </p:cNvPr>
          <p:cNvGraphicFramePr>
            <a:graphicFrameLocks noGrp="1"/>
          </p:cNvGraphicFramePr>
          <p:nvPr>
            <p:ph idx="1"/>
            <p:extLst>
              <p:ext uri="{D42A27DB-BD31-4B8C-83A1-F6EECF244321}">
                <p14:modId xmlns:p14="http://schemas.microsoft.com/office/powerpoint/2010/main" val="3929169108"/>
              </p:ext>
            </p:extLst>
          </p:nvPr>
        </p:nvGraphicFramePr>
        <p:xfrm>
          <a:off x="838200" y="2079625"/>
          <a:ext cx="10515600" cy="3566160"/>
        </p:xfrm>
        <a:graphic>
          <a:graphicData uri="http://schemas.openxmlformats.org/drawingml/2006/table">
            <a:tbl>
              <a:tblPr firstRow="1" bandRow="1">
                <a:tableStyleId>{5C22544A-7EE6-4342-B048-85BDC9FD1C3A}</a:tableStyleId>
              </a:tblPr>
              <a:tblGrid>
                <a:gridCol w="606287">
                  <a:extLst>
                    <a:ext uri="{9D8B030D-6E8A-4147-A177-3AD203B41FA5}">
                      <a16:colId xmlns:a16="http://schemas.microsoft.com/office/drawing/2014/main" val="2691257114"/>
                    </a:ext>
                  </a:extLst>
                </a:gridCol>
                <a:gridCol w="2385391">
                  <a:extLst>
                    <a:ext uri="{9D8B030D-6E8A-4147-A177-3AD203B41FA5}">
                      <a16:colId xmlns:a16="http://schemas.microsoft.com/office/drawing/2014/main" val="2880580255"/>
                    </a:ext>
                  </a:extLst>
                </a:gridCol>
                <a:gridCol w="3511826">
                  <a:extLst>
                    <a:ext uri="{9D8B030D-6E8A-4147-A177-3AD203B41FA5}">
                      <a16:colId xmlns:a16="http://schemas.microsoft.com/office/drawing/2014/main" val="2757840778"/>
                    </a:ext>
                  </a:extLst>
                </a:gridCol>
                <a:gridCol w="4012096">
                  <a:extLst>
                    <a:ext uri="{9D8B030D-6E8A-4147-A177-3AD203B41FA5}">
                      <a16:colId xmlns:a16="http://schemas.microsoft.com/office/drawing/2014/main" val="1960614043"/>
                    </a:ext>
                  </a:extLst>
                </a:gridCol>
              </a:tblGrid>
              <a:tr h="0">
                <a:tc>
                  <a:txBody>
                    <a:bodyPr/>
                    <a:lstStyle/>
                    <a:p>
                      <a:r>
                        <a:rPr lang="en-US" dirty="0"/>
                        <a:t>No</a:t>
                      </a:r>
                    </a:p>
                  </a:txBody>
                  <a:tcPr/>
                </a:tc>
                <a:tc>
                  <a:txBody>
                    <a:bodyPr/>
                    <a:lstStyle/>
                    <a:p>
                      <a:r>
                        <a:rPr lang="en-US" dirty="0"/>
                        <a:t>Types of Challenges</a:t>
                      </a:r>
                    </a:p>
                  </a:txBody>
                  <a:tcPr/>
                </a:tc>
                <a:tc>
                  <a:txBody>
                    <a:bodyPr/>
                    <a:lstStyle/>
                    <a:p>
                      <a:r>
                        <a:rPr lang="en-US" dirty="0"/>
                        <a:t>Challenges Faced by the teachers</a:t>
                      </a:r>
                    </a:p>
                  </a:txBody>
                  <a:tcPr/>
                </a:tc>
                <a:tc>
                  <a:txBody>
                    <a:bodyPr/>
                    <a:lstStyle/>
                    <a:p>
                      <a:r>
                        <a:rPr lang="en-US" dirty="0"/>
                        <a:t>Strategies</a:t>
                      </a:r>
                    </a:p>
                  </a:txBody>
                  <a:tcPr/>
                </a:tc>
                <a:extLst>
                  <a:ext uri="{0D108BD9-81ED-4DB2-BD59-A6C34878D82A}">
                    <a16:rowId xmlns:a16="http://schemas.microsoft.com/office/drawing/2014/main" val="724790704"/>
                  </a:ext>
                </a:extLst>
              </a:tr>
              <a:tr h="370840">
                <a:tc>
                  <a:txBody>
                    <a:bodyPr/>
                    <a:lstStyle/>
                    <a:p>
                      <a:r>
                        <a:rPr lang="en-US" dirty="0"/>
                        <a:t>1.</a:t>
                      </a:r>
                    </a:p>
                  </a:txBody>
                  <a:tcPr/>
                </a:tc>
                <a:tc>
                  <a:txBody>
                    <a:bodyPr/>
                    <a:lstStyle/>
                    <a:p>
                      <a:r>
                        <a:rPr lang="en-US" dirty="0"/>
                        <a:t>Internal</a:t>
                      </a:r>
                    </a:p>
                  </a:txBody>
                  <a:tcPr/>
                </a:tc>
                <a:tc>
                  <a:txBody>
                    <a:bodyPr/>
                    <a:lstStyle/>
                    <a:p>
                      <a:pPr marL="285750" indent="-285750">
                        <a:buFont typeface="Arial" panose="020B0604020202020204" pitchFamily="34" charset="0"/>
                        <a:buChar char="•"/>
                      </a:pPr>
                      <a:r>
                        <a:rPr lang="en-US" dirty="0"/>
                        <a:t>Lack of teachers’ experiences</a:t>
                      </a:r>
                    </a:p>
                    <a:p>
                      <a:pPr marL="285750" indent="-285750">
                        <a:buFont typeface="Arial" panose="020B0604020202020204" pitchFamily="34" charset="0"/>
                        <a:buChar char="•"/>
                      </a:pPr>
                      <a:r>
                        <a:rPr lang="en-US" dirty="0"/>
                        <a:t>Linguistic and pedagogical problems</a:t>
                      </a:r>
                    </a:p>
                    <a:p>
                      <a:pPr marL="285750" indent="-285750">
                        <a:buFont typeface="Arial" panose="020B0604020202020204" pitchFamily="34" charset="0"/>
                        <a:buChar char="•"/>
                      </a:pPr>
                      <a:r>
                        <a:rPr lang="en-US" dirty="0"/>
                        <a:t>Less confident of teaching HOTs</a:t>
                      </a:r>
                    </a:p>
                  </a:txBody>
                  <a:tcPr/>
                </a:tc>
                <a:tc>
                  <a:txBody>
                    <a:bodyPr/>
                    <a:lstStyle/>
                    <a:p>
                      <a:pPr marL="285750" indent="-285750">
                        <a:buFont typeface="Arial" panose="020B0604020202020204" pitchFamily="34" charset="0"/>
                        <a:buChar char="•"/>
                      </a:pPr>
                      <a:r>
                        <a:rPr lang="en-US" dirty="0"/>
                        <a:t>Teacher’s development program</a:t>
                      </a:r>
                    </a:p>
                    <a:p>
                      <a:pPr marL="285750" indent="-285750">
                        <a:buFont typeface="Arial" panose="020B0604020202020204" pitchFamily="34" charset="0"/>
                        <a:buChar char="•"/>
                      </a:pPr>
                      <a:r>
                        <a:rPr lang="en-US" dirty="0"/>
                        <a:t>Attending conferences, workshops, and seminar</a:t>
                      </a:r>
                    </a:p>
                    <a:p>
                      <a:pPr marL="285750" indent="-285750">
                        <a:buFont typeface="Arial" panose="020B0604020202020204" pitchFamily="34" charset="0"/>
                        <a:buChar char="•"/>
                      </a:pPr>
                      <a:r>
                        <a:rPr lang="en-US" dirty="0"/>
                        <a:t>Continuing their higher education</a:t>
                      </a:r>
                    </a:p>
                    <a:p>
                      <a:pPr marL="285750" indent="-285750">
                        <a:buFont typeface="Arial" panose="020B0604020202020204" pitchFamily="34" charset="0"/>
                        <a:buChar char="•"/>
                      </a:pPr>
                      <a:r>
                        <a:rPr lang="en-US" dirty="0"/>
                        <a:t>Actively join teacher association</a:t>
                      </a:r>
                    </a:p>
                  </a:txBody>
                  <a:tcPr/>
                </a:tc>
                <a:extLst>
                  <a:ext uri="{0D108BD9-81ED-4DB2-BD59-A6C34878D82A}">
                    <a16:rowId xmlns:a16="http://schemas.microsoft.com/office/drawing/2014/main" val="3759067545"/>
                  </a:ext>
                </a:extLst>
              </a:tr>
              <a:tr h="370840">
                <a:tc>
                  <a:txBody>
                    <a:bodyPr/>
                    <a:lstStyle/>
                    <a:p>
                      <a:r>
                        <a:rPr lang="en-US" dirty="0"/>
                        <a:t>2.</a:t>
                      </a:r>
                    </a:p>
                  </a:txBody>
                  <a:tcPr/>
                </a:tc>
                <a:tc>
                  <a:txBody>
                    <a:bodyPr/>
                    <a:lstStyle/>
                    <a:p>
                      <a:r>
                        <a:rPr lang="en-US" dirty="0"/>
                        <a:t>External</a:t>
                      </a:r>
                    </a:p>
                  </a:txBody>
                  <a:tcPr/>
                </a:tc>
                <a:tc>
                  <a:txBody>
                    <a:bodyPr/>
                    <a:lstStyle/>
                    <a:p>
                      <a:pPr marL="285750" indent="-285750">
                        <a:buFont typeface="Arial" panose="020B0604020202020204" pitchFamily="34" charset="0"/>
                        <a:buChar char="•"/>
                      </a:pPr>
                      <a:r>
                        <a:rPr lang="en-US" dirty="0"/>
                        <a:t>Irrelevant teaching materials and learning sources</a:t>
                      </a:r>
                    </a:p>
                    <a:p>
                      <a:pPr marL="285750" indent="-285750">
                        <a:buFont typeface="Arial" panose="020B0604020202020204" pitchFamily="34" charset="0"/>
                        <a:buChar char="•"/>
                      </a:pPr>
                      <a:r>
                        <a:rPr lang="en-US" dirty="0"/>
                        <a:t>Limited time</a:t>
                      </a:r>
                    </a:p>
                    <a:p>
                      <a:pPr marL="285750" indent="-285750">
                        <a:buFont typeface="Arial" panose="020B0604020202020204" pitchFamily="34" charset="0"/>
                        <a:buChar char="•"/>
                      </a:pPr>
                      <a:r>
                        <a:rPr lang="en-US" dirty="0"/>
                        <a:t>Overloaded classes</a:t>
                      </a:r>
                    </a:p>
                  </a:txBody>
                  <a:tcPr/>
                </a:tc>
                <a:tc>
                  <a:txBody>
                    <a:bodyPr/>
                    <a:lstStyle/>
                    <a:p>
                      <a:pPr marL="285750" indent="-285750">
                        <a:buFont typeface="Arial" panose="020B0604020202020204" pitchFamily="34" charset="0"/>
                        <a:buChar char="•"/>
                      </a:pPr>
                      <a:r>
                        <a:rPr lang="en-US" dirty="0"/>
                        <a:t>Searching and selecting learning materials from websites</a:t>
                      </a:r>
                    </a:p>
                    <a:p>
                      <a:pPr marL="285750" indent="-285750">
                        <a:buFont typeface="Arial" panose="020B0604020202020204" pitchFamily="34" charset="0"/>
                        <a:buChar char="•"/>
                      </a:pPr>
                      <a:r>
                        <a:rPr lang="en-US" dirty="0"/>
                        <a:t>Providing scaffolding appropriately</a:t>
                      </a:r>
                    </a:p>
                    <a:p>
                      <a:pPr marL="285750" indent="-285750">
                        <a:buFont typeface="Arial" panose="020B0604020202020204" pitchFamily="34" charset="0"/>
                        <a:buChar char="•"/>
                      </a:pPr>
                      <a:r>
                        <a:rPr lang="en-US" dirty="0"/>
                        <a:t>Improve classroom management</a:t>
                      </a:r>
                    </a:p>
                    <a:p>
                      <a:pPr marL="285750" indent="-285750">
                        <a:buFont typeface="Arial" panose="020B0604020202020204" pitchFamily="34" charset="0"/>
                        <a:buChar char="•"/>
                      </a:pPr>
                      <a:r>
                        <a:rPr lang="en-US" dirty="0"/>
                        <a:t>Give more learning autonomy to the students</a:t>
                      </a:r>
                    </a:p>
                  </a:txBody>
                  <a:tcPr/>
                </a:tc>
                <a:extLst>
                  <a:ext uri="{0D108BD9-81ED-4DB2-BD59-A6C34878D82A}">
                    <a16:rowId xmlns:a16="http://schemas.microsoft.com/office/drawing/2014/main" val="3363841653"/>
                  </a:ext>
                </a:extLst>
              </a:tr>
            </a:tbl>
          </a:graphicData>
        </a:graphic>
      </p:graphicFrame>
    </p:spTree>
    <p:extLst>
      <p:ext uri="{BB962C8B-B14F-4D97-AF65-F5344CB8AC3E}">
        <p14:creationId xmlns:p14="http://schemas.microsoft.com/office/powerpoint/2010/main" val="3610565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555C0-32A9-FE8E-0F3D-CE67073A2D5E}"/>
              </a:ext>
            </a:extLst>
          </p:cNvPr>
          <p:cNvSpPr>
            <a:spLocks noGrp="1"/>
          </p:cNvSpPr>
          <p:nvPr>
            <p:ph type="title"/>
          </p:nvPr>
        </p:nvSpPr>
        <p:spPr/>
        <p:txBody>
          <a:bodyPr/>
          <a:lstStyle/>
          <a:p>
            <a:r>
              <a:rPr lang="en-US" b="1" dirty="0">
                <a:solidFill>
                  <a:schemeClr val="bg1"/>
                </a:solidFill>
                <a:latin typeface="+mn-lt"/>
              </a:rPr>
              <a:t>CONCLUSION</a:t>
            </a:r>
            <a:endParaRPr lang="en-US" dirty="0"/>
          </a:p>
        </p:txBody>
      </p:sp>
      <p:sp>
        <p:nvSpPr>
          <p:cNvPr id="3" name="Text Placeholder 2">
            <a:extLst>
              <a:ext uri="{FF2B5EF4-FFF2-40B4-BE49-F238E27FC236}">
                <a16:creationId xmlns:a16="http://schemas.microsoft.com/office/drawing/2014/main" id="{17A0CA9E-040B-8C45-A2D5-F1415F2A7AB1}"/>
              </a:ext>
            </a:extLst>
          </p:cNvPr>
          <p:cNvSpPr>
            <a:spLocks noGrp="1"/>
          </p:cNvSpPr>
          <p:nvPr>
            <p:ph type="body" idx="1"/>
          </p:nvPr>
        </p:nvSpPr>
        <p:spPr/>
        <p:txBody>
          <a:bodyPr/>
          <a:lstStyle/>
          <a:p>
            <a:endParaRPr lang="en-US" dirty="0"/>
          </a:p>
        </p:txBody>
      </p:sp>
      <p:sp>
        <p:nvSpPr>
          <p:cNvPr id="4" name="Content Placeholder 3">
            <a:extLst>
              <a:ext uri="{FF2B5EF4-FFF2-40B4-BE49-F238E27FC236}">
                <a16:creationId xmlns:a16="http://schemas.microsoft.com/office/drawing/2014/main" id="{20500F44-B469-E0B2-CD85-FA4499E97718}"/>
              </a:ext>
            </a:extLst>
          </p:cNvPr>
          <p:cNvSpPr>
            <a:spLocks noGrp="1"/>
          </p:cNvSpPr>
          <p:nvPr>
            <p:ph sz="half" idx="2"/>
          </p:nvPr>
        </p:nvSpPr>
        <p:spPr/>
        <p:txBody>
          <a:bodyPr>
            <a:normAutofit/>
          </a:bodyPr>
          <a:lstStyle/>
          <a:p>
            <a:r>
              <a:rPr lang="en-US" sz="2400" dirty="0">
                <a:solidFill>
                  <a:schemeClr val="bg1"/>
                </a:solidFill>
                <a:latin typeface="Fredoka One"/>
                <a:ea typeface="Fredoka One"/>
                <a:cs typeface="Fredoka One"/>
                <a:sym typeface="Fredoka One"/>
              </a:rPr>
              <a:t>The use of SFT can promote HOTs of EFL learners. The finding shows that students could think critically and creatively. It can be seen from each thinking in the first and second cycle.</a:t>
            </a:r>
          </a:p>
          <a:p>
            <a:endParaRPr lang="en-US" dirty="0"/>
          </a:p>
        </p:txBody>
      </p:sp>
      <p:sp>
        <p:nvSpPr>
          <p:cNvPr id="5" name="Text Placeholder 4">
            <a:extLst>
              <a:ext uri="{FF2B5EF4-FFF2-40B4-BE49-F238E27FC236}">
                <a16:creationId xmlns:a16="http://schemas.microsoft.com/office/drawing/2014/main" id="{3F1B27E5-54B1-DF4D-3DBF-139B6FF64630}"/>
              </a:ext>
            </a:extLst>
          </p:cNvPr>
          <p:cNvSpPr>
            <a:spLocks noGrp="1"/>
          </p:cNvSpPr>
          <p:nvPr>
            <p:ph type="body" sz="quarter" idx="3"/>
          </p:nvPr>
        </p:nvSpPr>
        <p:spPr/>
        <p:txBody>
          <a:bodyPr/>
          <a:lstStyle/>
          <a:p>
            <a:endParaRPr lang="en-US"/>
          </a:p>
        </p:txBody>
      </p:sp>
      <p:sp>
        <p:nvSpPr>
          <p:cNvPr id="6" name="Content Placeholder 5">
            <a:extLst>
              <a:ext uri="{FF2B5EF4-FFF2-40B4-BE49-F238E27FC236}">
                <a16:creationId xmlns:a16="http://schemas.microsoft.com/office/drawing/2014/main" id="{D0FB71AA-3D1F-3C94-A6BA-E506E5212163}"/>
              </a:ext>
            </a:extLst>
          </p:cNvPr>
          <p:cNvSpPr>
            <a:spLocks noGrp="1"/>
          </p:cNvSpPr>
          <p:nvPr>
            <p:ph sz="quarter" idx="4"/>
          </p:nvPr>
        </p:nvSpPr>
        <p:spPr/>
        <p:txBody>
          <a:bodyPr>
            <a:normAutofit/>
          </a:bodyPr>
          <a:lstStyle/>
          <a:p>
            <a:r>
              <a:rPr lang="en-US" sz="2400" dirty="0">
                <a:solidFill>
                  <a:schemeClr val="accent4">
                    <a:lumMod val="60000"/>
                    <a:lumOff val="40000"/>
                  </a:schemeClr>
                </a:solidFill>
                <a:latin typeface="Fredoka One"/>
                <a:ea typeface="Fredoka One"/>
                <a:cs typeface="Fredoka One"/>
                <a:sym typeface="Fredoka One"/>
              </a:rPr>
              <a:t>There were several challenges which the teacher faced during the implementation of SFT to promote HOTs of EFL learners. Those are teaching instruments, technological issues, students' English and the implementation processes.</a:t>
            </a:r>
          </a:p>
          <a:p>
            <a:endParaRPr lang="en-US" dirty="0"/>
          </a:p>
        </p:txBody>
      </p:sp>
    </p:spTree>
    <p:extLst>
      <p:ext uri="{BB962C8B-B14F-4D97-AF65-F5344CB8AC3E}">
        <p14:creationId xmlns:p14="http://schemas.microsoft.com/office/powerpoint/2010/main" val="1208622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2" y="1376652"/>
            <a:ext cx="10515600" cy="4351338"/>
          </a:xfrm>
        </p:spPr>
        <p:txBody>
          <a:bodyPr>
            <a:noAutofit/>
          </a:bodyPr>
          <a:lstStyle/>
          <a:p>
            <a:pPr marL="457200" indent="-457200" algn="just">
              <a:lnSpc>
                <a:spcPct val="115000"/>
              </a:lnSpc>
              <a:spcAft>
                <a:spcPts val="1000"/>
              </a:spcAft>
            </a:pP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Ariska</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R., Gustine, G. G., &amp;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Setyarini</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S. (2021, April). Promoting Students’ Higher-Order Thinking Skills Through Teacher’s Feedback in an EFL Classroom. In </a:t>
            </a:r>
            <a:r>
              <a:rPr lang="en-US" sz="1200" i="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Thirteenth Conference on Applied Linguistics (CONAPLIN 2020)</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(pp. 471-478). Atlantis Press.</a:t>
            </a:r>
            <a:endParaRPr lang="en-US" sz="1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457200" indent="-457200" algn="just">
              <a:lnSpc>
                <a:spcPct val="115000"/>
              </a:lnSpc>
              <a:spcAft>
                <a:spcPts val="1000"/>
              </a:spcAft>
            </a:pP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Ariska</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R., Gustine, G. G., &amp;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Setyarini</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S. (2021, April). Promoting Students’ Higher-Order Thinking Skills Through Teacher’s Feedback in an EFL Classroom. In </a:t>
            </a:r>
            <a:r>
              <a:rPr lang="en-US" sz="1200" i="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Thirteenth Conference on Applied Linguistics (CONAPLIN 2020)</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(pp. 471-478). Atlantis Press.</a:t>
            </a:r>
            <a:endParaRPr lang="en-US" sz="1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457200" indent="-457200" algn="just">
              <a:lnSpc>
                <a:spcPct val="115000"/>
              </a:lnSpc>
              <a:spcAft>
                <a:spcPts val="1000"/>
              </a:spcAft>
            </a:pP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Ariyana</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Y., &amp;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Bestary</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R. (2018).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Buku</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Pegangan</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Pembelajaran</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Berorientasi</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pada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Keterampilan</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Berpikir</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Tingkat Tinggi.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Direktorat</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Jenderal</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Guru dan Tenaga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Kependidikan</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Kementerian Pendidikan dan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Kebudayaan</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Hak.</a:t>
            </a:r>
            <a:endParaRPr lang="en-US" sz="1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457200" indent="-457200" algn="just">
              <a:lnSpc>
                <a:spcPct val="115000"/>
              </a:lnSpc>
              <a:spcAft>
                <a:spcPts val="1000"/>
              </a:spcAft>
            </a:pP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Basuki, I. &amp;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Hariyanto</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(2016).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Asesmen</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Pembelajaran</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Bandung: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Remaja</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Rosdakarya</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Offset.</a:t>
            </a:r>
            <a:endParaRPr lang="en-US" sz="1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457200" indent="-457200" algn="just">
              <a:lnSpc>
                <a:spcPct val="115000"/>
              </a:lnSpc>
              <a:spcAft>
                <a:spcPts val="1000"/>
              </a:spcAft>
            </a:pP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Brookhart, S. M. (2010). </a:t>
            </a:r>
            <a:r>
              <a:rPr lang="en-US" sz="1200" i="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How to assess higher-order thinking skills in your classroom</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Virgnia</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USA: ASCD publications. ISBN</a:t>
            </a:r>
            <a:r>
              <a:rPr lang="en-US" sz="1200" b="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978-1-4166-1048-9.</a:t>
            </a:r>
            <a:endParaRPr lang="en-US" sz="1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457200" indent="-457200" algn="just">
              <a:lnSpc>
                <a:spcPct val="115000"/>
              </a:lnSpc>
              <a:spcAft>
                <a:spcPts val="1000"/>
              </a:spcAft>
            </a:pP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Budiarta</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K.,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Harahap</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M. H., Faisal, &amp;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Mailani</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E. (2018).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Potret</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Implementasi</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Pembelajaran</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Berbasis</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High Order Thinking Skills (HOTS) di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Sekolah</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Dasar Kota Medan. Jurnal Pembangunan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Perkotaan</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6(2), 102–111</a:t>
            </a:r>
            <a:endParaRPr lang="en-US" sz="1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457200" indent="-457200" algn="just">
              <a:lnSpc>
                <a:spcPct val="115000"/>
              </a:lnSpc>
              <a:spcAft>
                <a:spcPts val="1000"/>
              </a:spcAft>
            </a:pP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Budiman, A., &amp;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Jailani</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J. (2014).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Pengembangan</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Instrumen</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Asesmen</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Higher Order Thinking Skill (Hots) Pada Mata Pelajaran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Matematika</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Smp</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Kelas</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Viii</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Semester 1. Jurnal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Riset</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Pendidikan </a:t>
            </a:r>
            <a:r>
              <a:rPr lang="en-US" sz="12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Matematika</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1(2), 139-15.</a:t>
            </a:r>
            <a:endParaRPr lang="en-US" sz="1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457200" indent="-457200" algn="just">
              <a:lnSpc>
                <a:spcPct val="115000"/>
              </a:lnSpc>
              <a:spcAft>
                <a:spcPts val="1000"/>
              </a:spcAft>
            </a:pP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Campbell-Phillips, S. (2020). Education and Curriculum Reform: The Impact They Have on Learning. </a:t>
            </a:r>
            <a:r>
              <a:rPr lang="en-US" sz="1200" i="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Budapest International Research and Critics in Linguistics and Education (</a:t>
            </a:r>
            <a:r>
              <a:rPr lang="en-US" sz="1200" i="1"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BirLE</a:t>
            </a:r>
            <a:r>
              <a:rPr lang="en-US" sz="1200" i="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Journal</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r>
              <a:rPr lang="en-US" sz="1200" i="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3</a:t>
            </a:r>
            <a:r>
              <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(2), 1074-1082.</a:t>
            </a:r>
          </a:p>
          <a:p>
            <a:pPr marL="457200" indent="-457200" algn="just">
              <a:lnSpc>
                <a:spcPct val="115000"/>
              </a:lnSpc>
              <a:spcAft>
                <a:spcPts val="1000"/>
              </a:spcAft>
            </a:pPr>
            <a:endParaRPr lang="en-US" sz="1200" dirty="0">
              <a:solidFill>
                <a:schemeClr val="bg1"/>
              </a:solidFill>
              <a:latin typeface="Times New Roman" panose="02020603050405020304" pitchFamily="18" charset="0"/>
              <a:ea typeface="Calibri" panose="020F0502020204030204" pitchFamily="34" charset="0"/>
              <a:cs typeface="Arial" panose="020B0604020202020204" pitchFamily="34" charset="0"/>
            </a:endParaRPr>
          </a:p>
          <a:p>
            <a:pPr marL="457200" indent="-457200" algn="just">
              <a:lnSpc>
                <a:spcPct val="115000"/>
              </a:lnSpc>
              <a:spcAft>
                <a:spcPts val="1000"/>
              </a:spcAft>
            </a:pPr>
            <a:endParaRPr lang="en-US" sz="1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endParaRPr>
          </a:p>
          <a:p>
            <a:pPr marL="457200" indent="-457200" algn="just">
              <a:lnSpc>
                <a:spcPct val="115000"/>
              </a:lnSpc>
              <a:spcAft>
                <a:spcPts val="1000"/>
              </a:spcAft>
            </a:pPr>
            <a:endParaRPr lang="en-US" sz="1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1200" dirty="0">
              <a:solidFill>
                <a:schemeClr val="bg1"/>
              </a:solidFill>
            </a:endParaRPr>
          </a:p>
        </p:txBody>
      </p:sp>
    </p:spTree>
    <p:extLst>
      <p:ext uri="{BB962C8B-B14F-4D97-AF65-F5344CB8AC3E}">
        <p14:creationId xmlns:p14="http://schemas.microsoft.com/office/powerpoint/2010/main" val="30048281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1106</Words>
  <Application>Microsoft Office PowerPoint</Application>
  <PresentationFormat>Widescreen</PresentationFormat>
  <Paragraphs>125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Promoting EFL Students’ Higher Order Thinking Skills (HOTs) Through Short Functional text (SFT)</vt:lpstr>
      <vt:lpstr>INTRODUCTION</vt:lpstr>
      <vt:lpstr>LITERATURE REVIEW</vt:lpstr>
      <vt:lpstr>METHOD</vt:lpstr>
      <vt:lpstr>FINDING AND DISCUSSION</vt:lpstr>
      <vt:lpstr>  Benefits gained by the students from their learning </vt:lpstr>
      <vt:lpstr>Challenges faced by the teacher in learning-teaching process and strategies to anticipate them</vt:lpstr>
      <vt:lpstr>CONCLUSION</vt:lpstr>
      <vt:lpstr>REFERENCES</vt:lpstr>
      <vt:lpstr>PowerPoint Presentation</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ami.ubeth</cp:lastModifiedBy>
  <cp:revision>24</cp:revision>
  <dcterms:created xsi:type="dcterms:W3CDTF">2023-04-14T06:04:15Z</dcterms:created>
  <dcterms:modified xsi:type="dcterms:W3CDTF">2023-07-27T14:25:23Z</dcterms:modified>
</cp:coreProperties>
</file>