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9" r:id="rId4"/>
    <p:sldId id="258" r:id="rId5"/>
    <p:sldId id="266" r:id="rId6"/>
    <p:sldId id="269" r:id="rId7"/>
    <p:sldId id="270" r:id="rId8"/>
    <p:sldId id="264" r:id="rId9"/>
    <p:sldId id="261" r:id="rId10"/>
    <p:sldId id="262"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451ABD-7A8D-40F0-966D-1B70FE593EFA}" v="5" dt="2025-08-05T08:16:47.7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8" autoAdjust="0"/>
    <p:restoredTop sz="94660"/>
  </p:normalViewPr>
  <p:slideViewPr>
    <p:cSldViewPr snapToGrid="0">
      <p:cViewPr varScale="1">
        <p:scale>
          <a:sx n="91" d="100"/>
          <a:sy n="91" d="100"/>
        </p:scale>
        <p:origin x="48" y="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dah Fitriani" userId="2ee167c75e8d7627" providerId="LiveId" clId="{46451ABD-7A8D-40F0-966D-1B70FE593EFA}"/>
    <pc:docChg chg="undo custSel addSld delSld modSld">
      <pc:chgData name="Indah Fitriani" userId="2ee167c75e8d7627" providerId="LiveId" clId="{46451ABD-7A8D-40F0-966D-1B70FE593EFA}" dt="2025-08-05T08:17:11.474" v="84" actId="47"/>
      <pc:docMkLst>
        <pc:docMk/>
      </pc:docMkLst>
      <pc:sldChg chg="modSp mod">
        <pc:chgData name="Indah Fitriani" userId="2ee167c75e8d7627" providerId="LiveId" clId="{46451ABD-7A8D-40F0-966D-1B70FE593EFA}" dt="2025-08-05T08:14:27.401" v="80" actId="20577"/>
        <pc:sldMkLst>
          <pc:docMk/>
          <pc:sldMk cId="346991933" sldId="256"/>
        </pc:sldMkLst>
        <pc:spChg chg="mod">
          <ac:chgData name="Indah Fitriani" userId="2ee167c75e8d7627" providerId="LiveId" clId="{46451ABD-7A8D-40F0-966D-1B70FE593EFA}" dt="2025-08-05T08:14:27.401" v="80" actId="20577"/>
          <ac:spMkLst>
            <pc:docMk/>
            <pc:sldMk cId="346991933" sldId="256"/>
            <ac:spMk id="5" creationId="{00000000-0000-0000-0000-000000000000}"/>
          </ac:spMkLst>
        </pc:spChg>
      </pc:sldChg>
      <pc:sldChg chg="modSp mod">
        <pc:chgData name="Indah Fitriani" userId="2ee167c75e8d7627" providerId="LiveId" clId="{46451ABD-7A8D-40F0-966D-1B70FE593EFA}" dt="2025-08-04T15:34:44.611" v="31" actId="1076"/>
        <pc:sldMkLst>
          <pc:docMk/>
          <pc:sldMk cId="2207771924" sldId="266"/>
        </pc:sldMkLst>
        <pc:spChg chg="mod">
          <ac:chgData name="Indah Fitriani" userId="2ee167c75e8d7627" providerId="LiveId" clId="{46451ABD-7A8D-40F0-966D-1B70FE593EFA}" dt="2025-08-04T15:34:44.611" v="31" actId="1076"/>
          <ac:spMkLst>
            <pc:docMk/>
            <pc:sldMk cId="2207771924" sldId="266"/>
            <ac:spMk id="2" creationId="{5A4194AE-F5D1-9318-29B9-9FF12C6C4517}"/>
          </ac:spMkLst>
        </pc:spChg>
      </pc:sldChg>
      <pc:sldChg chg="modSp mod">
        <pc:chgData name="Indah Fitriani" userId="2ee167c75e8d7627" providerId="LiveId" clId="{46451ABD-7A8D-40F0-966D-1B70FE593EFA}" dt="2025-08-04T15:35:43.748" v="64" actId="1076"/>
        <pc:sldMkLst>
          <pc:docMk/>
          <pc:sldMk cId="3816697046" sldId="269"/>
        </pc:sldMkLst>
        <pc:spChg chg="mod">
          <ac:chgData name="Indah Fitriani" userId="2ee167c75e8d7627" providerId="LiveId" clId="{46451ABD-7A8D-40F0-966D-1B70FE593EFA}" dt="2025-08-04T15:35:43.748" v="64" actId="1076"/>
          <ac:spMkLst>
            <pc:docMk/>
            <pc:sldMk cId="3816697046" sldId="269"/>
            <ac:spMk id="2" creationId="{1D4DB960-BD1F-7386-A204-BF564BA6F6C0}"/>
          </ac:spMkLst>
        </pc:spChg>
      </pc:sldChg>
      <pc:sldChg chg="modSp mod">
        <pc:chgData name="Indah Fitriani" userId="2ee167c75e8d7627" providerId="LiveId" clId="{46451ABD-7A8D-40F0-966D-1B70FE593EFA}" dt="2025-08-04T15:38:07.020" v="72" actId="403"/>
        <pc:sldMkLst>
          <pc:docMk/>
          <pc:sldMk cId="1097473019" sldId="270"/>
        </pc:sldMkLst>
        <pc:spChg chg="mod">
          <ac:chgData name="Indah Fitriani" userId="2ee167c75e8d7627" providerId="LiveId" clId="{46451ABD-7A8D-40F0-966D-1B70FE593EFA}" dt="2025-08-04T15:38:01.374" v="68" actId="1076"/>
          <ac:spMkLst>
            <pc:docMk/>
            <pc:sldMk cId="1097473019" sldId="270"/>
            <ac:spMk id="2" creationId="{96A4A385-12C8-EBB5-4D34-4D4A860FB266}"/>
          </ac:spMkLst>
        </pc:spChg>
        <pc:spChg chg="mod">
          <ac:chgData name="Indah Fitriani" userId="2ee167c75e8d7627" providerId="LiveId" clId="{46451ABD-7A8D-40F0-966D-1B70FE593EFA}" dt="2025-08-04T15:38:07.020" v="72" actId="403"/>
          <ac:spMkLst>
            <pc:docMk/>
            <pc:sldMk cId="1097473019" sldId="270"/>
            <ac:spMk id="3" creationId="{92621002-340F-6035-F633-C02FD2AB3D52}"/>
          </ac:spMkLst>
        </pc:spChg>
      </pc:sldChg>
      <pc:sldChg chg="modSp add del">
        <pc:chgData name="Indah Fitriani" userId="2ee167c75e8d7627" providerId="LiveId" clId="{46451ABD-7A8D-40F0-966D-1B70FE593EFA}" dt="2025-08-05T08:17:11.474" v="84" actId="47"/>
        <pc:sldMkLst>
          <pc:docMk/>
          <pc:sldMk cId="674068179" sldId="271"/>
        </pc:sldMkLst>
        <pc:graphicFrameChg chg="mod">
          <ac:chgData name="Indah Fitriani" userId="2ee167c75e8d7627" providerId="LiveId" clId="{46451ABD-7A8D-40F0-966D-1B70FE593EFA}" dt="2025-08-05T08:16:47.777" v="83"/>
          <ac:graphicFrameMkLst>
            <pc:docMk/>
            <pc:sldMk cId="674068179" sldId="271"/>
            <ac:graphicFrameMk id="2" creationId="{B6DF6FA4-C393-0EE1-9678-95597E12EA49}"/>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7B54FA-A642-4F2F-96A8-26F14A2E2F7B}" type="doc">
      <dgm:prSet loTypeId="urn:microsoft.com/office/officeart/2005/8/layout/process4" loCatId="process" qsTypeId="urn:microsoft.com/office/officeart/2005/8/quickstyle/simple1" qsCatId="simple" csTypeId="urn:microsoft.com/office/officeart/2005/8/colors/accent0_2" csCatId="mainScheme" phldr="1"/>
      <dgm:spPr/>
      <dgm:t>
        <a:bodyPr/>
        <a:lstStyle/>
        <a:p>
          <a:endParaRPr lang="en-US"/>
        </a:p>
      </dgm:t>
    </dgm:pt>
    <dgm:pt modelId="{7DF83BC2-403F-460F-8EE4-35133CD145E3}">
      <dgm:prSet custT="1"/>
      <dgm:spPr/>
      <dgm:t>
        <a:bodyPr/>
        <a:lstStyle/>
        <a:p>
          <a:r>
            <a:rPr lang="en-US" sz="1600" b="1" dirty="0"/>
            <a:t>The story focuses on Kakko, a young girl living in poverty and facing social discrimination. War trauma is embodied through Takeshi, from a wealthier family, who suffers physical disabilities caused by the atomic bombing. However, trauma is not limited to these two characters. Fumiko, Takeshi’s sister, expresses hatred toward war and reflects on the psychological wounds within her family. Meanwhile, Kakko’s father represents the socioeconomic dimension of trauma, criticizing inequality and the exploitation of the working class—especially in the context of the Korean War.</a:t>
          </a:r>
          <a:endParaRPr lang="en-US" sz="1600" dirty="0"/>
        </a:p>
      </dgm:t>
    </dgm:pt>
    <dgm:pt modelId="{1B9D86C5-6E1D-4AB0-A9A2-888C53FA8980}" type="parTrans" cxnId="{CD247912-85C7-4FE4-B2F5-3132066F91A9}">
      <dgm:prSet/>
      <dgm:spPr/>
      <dgm:t>
        <a:bodyPr/>
        <a:lstStyle/>
        <a:p>
          <a:endParaRPr lang="en-US" sz="2000"/>
        </a:p>
      </dgm:t>
    </dgm:pt>
    <dgm:pt modelId="{0E16FD50-95B8-452C-8403-9EF1A3A8D530}" type="sibTrans" cxnId="{CD247912-85C7-4FE4-B2F5-3132066F91A9}">
      <dgm:prSet/>
      <dgm:spPr/>
      <dgm:t>
        <a:bodyPr/>
        <a:lstStyle/>
        <a:p>
          <a:endParaRPr lang="en-US" sz="2000"/>
        </a:p>
      </dgm:t>
    </dgm:pt>
    <dgm:pt modelId="{283484E4-4A85-42B6-91DB-6036F2EBF32F}">
      <dgm:prSet custT="1"/>
      <dgm:spPr/>
      <dgm:t>
        <a:bodyPr/>
        <a:lstStyle/>
        <a:p>
          <a:r>
            <a:rPr lang="en-US" sz="1800" b="1" dirty="0"/>
            <a:t>The novel offers a comprehensive portrayal of how war memory and trauma manifest across physical, psychological, social, and ideological levels, cutting through various social classes and generations. This makes </a:t>
          </a:r>
          <a:r>
            <a:rPr lang="en-US" sz="1800" b="1" i="1" dirty="0" err="1"/>
            <a:t>Akage</a:t>
          </a:r>
          <a:r>
            <a:rPr lang="en-US" sz="1800" b="1" i="1" dirty="0"/>
            <a:t> no </a:t>
          </a:r>
          <a:r>
            <a:rPr lang="en-US" sz="1800" b="1" i="1" dirty="0" err="1"/>
            <a:t>Pochi</a:t>
          </a:r>
          <a:r>
            <a:rPr lang="en-US" sz="1800" b="1" dirty="0"/>
            <a:t> a highly relevant subject for research through narrative approaches grounded in memory and trauma theory.</a:t>
          </a:r>
          <a:endParaRPr lang="en-US" sz="1800" dirty="0"/>
        </a:p>
      </dgm:t>
    </dgm:pt>
    <dgm:pt modelId="{D754BC25-5407-434A-9ABB-83B398C36C0B}" type="parTrans" cxnId="{DE1F4E6F-0CDA-4181-91A2-83282A56006D}">
      <dgm:prSet/>
      <dgm:spPr/>
      <dgm:t>
        <a:bodyPr/>
        <a:lstStyle/>
        <a:p>
          <a:endParaRPr lang="en-US" sz="2000"/>
        </a:p>
      </dgm:t>
    </dgm:pt>
    <dgm:pt modelId="{1E10B74F-9175-46D6-9BEC-C1716FB4EA50}" type="sibTrans" cxnId="{DE1F4E6F-0CDA-4181-91A2-83282A56006D}">
      <dgm:prSet/>
      <dgm:spPr/>
      <dgm:t>
        <a:bodyPr/>
        <a:lstStyle/>
        <a:p>
          <a:endParaRPr lang="en-US" sz="2000"/>
        </a:p>
      </dgm:t>
    </dgm:pt>
    <dgm:pt modelId="{EB5BDE3D-5247-4197-8493-4AFC58E1F6E1}">
      <dgm:prSet custT="1"/>
      <dgm:spPr/>
      <dgm:t>
        <a:bodyPr/>
        <a:lstStyle/>
        <a:p>
          <a:r>
            <a:rPr lang="en-US" sz="2000" b="1" i="1" dirty="0" err="1"/>
            <a:t>Akage</a:t>
          </a:r>
          <a:r>
            <a:rPr lang="en-US" sz="2000" b="1" i="1" dirty="0"/>
            <a:t> no </a:t>
          </a:r>
          <a:r>
            <a:rPr lang="en-US" sz="2000" b="1" i="1" dirty="0" err="1"/>
            <a:t>Pochi</a:t>
          </a:r>
          <a:r>
            <a:rPr lang="en-US" sz="2000" b="1" dirty="0"/>
            <a:t>, a novel by Hisashi Yamanaka, is set in postwar Japan and was first published in 1960. The work strongly reflects social realism, depicting issues such as poverty, social inequality, discrimination, and low-wage labor—mirroring the conditions of Japanese society at the time.</a:t>
          </a:r>
          <a:endParaRPr lang="en-US" sz="2000" dirty="0"/>
        </a:p>
      </dgm:t>
    </dgm:pt>
    <dgm:pt modelId="{3A3E406B-5513-481A-BCFC-038E0E908C06}" type="parTrans" cxnId="{D8E7CF25-0738-4525-9A18-9BEDF8087C52}">
      <dgm:prSet/>
      <dgm:spPr/>
      <dgm:t>
        <a:bodyPr/>
        <a:lstStyle/>
        <a:p>
          <a:endParaRPr lang="en-US" sz="2000"/>
        </a:p>
      </dgm:t>
    </dgm:pt>
    <dgm:pt modelId="{00E38BBE-B73B-44C9-AB1C-EB9FF674D599}" type="sibTrans" cxnId="{D8E7CF25-0738-4525-9A18-9BEDF8087C52}">
      <dgm:prSet/>
      <dgm:spPr/>
      <dgm:t>
        <a:bodyPr/>
        <a:lstStyle/>
        <a:p>
          <a:endParaRPr lang="en-US" sz="2000"/>
        </a:p>
      </dgm:t>
    </dgm:pt>
    <dgm:pt modelId="{BCC21F50-3C6D-46C0-8AA7-EF690E27ED77}" type="pres">
      <dgm:prSet presAssocID="{887B54FA-A642-4F2F-96A8-26F14A2E2F7B}" presName="Name0" presStyleCnt="0">
        <dgm:presLayoutVars>
          <dgm:dir/>
          <dgm:animLvl val="lvl"/>
          <dgm:resizeHandles val="exact"/>
        </dgm:presLayoutVars>
      </dgm:prSet>
      <dgm:spPr/>
    </dgm:pt>
    <dgm:pt modelId="{12F050F4-E54F-4809-B92C-1354620A4345}" type="pres">
      <dgm:prSet presAssocID="{283484E4-4A85-42B6-91DB-6036F2EBF32F}" presName="boxAndChildren" presStyleCnt="0"/>
      <dgm:spPr/>
    </dgm:pt>
    <dgm:pt modelId="{720F04B6-C8A4-417E-AA44-55092F3B19BB}" type="pres">
      <dgm:prSet presAssocID="{283484E4-4A85-42B6-91DB-6036F2EBF32F}" presName="parentTextBox" presStyleLbl="node1" presStyleIdx="0" presStyleCnt="3"/>
      <dgm:spPr/>
    </dgm:pt>
    <dgm:pt modelId="{4CE5BAAF-CB0E-47FC-A6CE-693C14228F3B}" type="pres">
      <dgm:prSet presAssocID="{0E16FD50-95B8-452C-8403-9EF1A3A8D530}" presName="sp" presStyleCnt="0"/>
      <dgm:spPr/>
    </dgm:pt>
    <dgm:pt modelId="{F55EC054-2647-4A17-9927-D0C2A24ABF00}" type="pres">
      <dgm:prSet presAssocID="{7DF83BC2-403F-460F-8EE4-35133CD145E3}" presName="arrowAndChildren" presStyleCnt="0"/>
      <dgm:spPr/>
    </dgm:pt>
    <dgm:pt modelId="{D87C45BC-005A-4415-BEA8-8865A708ADA9}" type="pres">
      <dgm:prSet presAssocID="{7DF83BC2-403F-460F-8EE4-35133CD145E3}" presName="parentTextArrow" presStyleLbl="node1" presStyleIdx="1" presStyleCnt="3" custScaleY="110500"/>
      <dgm:spPr/>
    </dgm:pt>
    <dgm:pt modelId="{0BD30B09-93CA-4848-B3D2-654EEA3055B0}" type="pres">
      <dgm:prSet presAssocID="{00E38BBE-B73B-44C9-AB1C-EB9FF674D599}" presName="sp" presStyleCnt="0"/>
      <dgm:spPr/>
    </dgm:pt>
    <dgm:pt modelId="{FEB95418-563D-4DA5-9AA1-0FF2431EF9CD}" type="pres">
      <dgm:prSet presAssocID="{EB5BDE3D-5247-4197-8493-4AFC58E1F6E1}" presName="arrowAndChildren" presStyleCnt="0"/>
      <dgm:spPr/>
    </dgm:pt>
    <dgm:pt modelId="{84A4A14F-EE41-4A94-92D7-72277A3631DD}" type="pres">
      <dgm:prSet presAssocID="{EB5BDE3D-5247-4197-8493-4AFC58E1F6E1}" presName="parentTextArrow" presStyleLbl="node1" presStyleIdx="2" presStyleCnt="3" custLinFactNeighborX="-1011" custLinFactNeighborY="-25685"/>
      <dgm:spPr/>
    </dgm:pt>
  </dgm:ptLst>
  <dgm:cxnLst>
    <dgm:cxn modelId="{CD247912-85C7-4FE4-B2F5-3132066F91A9}" srcId="{887B54FA-A642-4F2F-96A8-26F14A2E2F7B}" destId="{7DF83BC2-403F-460F-8EE4-35133CD145E3}" srcOrd="1" destOrd="0" parTransId="{1B9D86C5-6E1D-4AB0-A9A2-888C53FA8980}" sibTransId="{0E16FD50-95B8-452C-8403-9EF1A3A8D530}"/>
    <dgm:cxn modelId="{D8E7CF25-0738-4525-9A18-9BEDF8087C52}" srcId="{887B54FA-A642-4F2F-96A8-26F14A2E2F7B}" destId="{EB5BDE3D-5247-4197-8493-4AFC58E1F6E1}" srcOrd="0" destOrd="0" parTransId="{3A3E406B-5513-481A-BCFC-038E0E908C06}" sibTransId="{00E38BBE-B73B-44C9-AB1C-EB9FF674D599}"/>
    <dgm:cxn modelId="{DE1F4E6F-0CDA-4181-91A2-83282A56006D}" srcId="{887B54FA-A642-4F2F-96A8-26F14A2E2F7B}" destId="{283484E4-4A85-42B6-91DB-6036F2EBF32F}" srcOrd="2" destOrd="0" parTransId="{D754BC25-5407-434A-9ABB-83B398C36C0B}" sibTransId="{1E10B74F-9175-46D6-9BEC-C1716FB4EA50}"/>
    <dgm:cxn modelId="{C928577F-560C-464F-992C-52DBFB57C81C}" type="presOf" srcId="{EB5BDE3D-5247-4197-8493-4AFC58E1F6E1}" destId="{84A4A14F-EE41-4A94-92D7-72277A3631DD}" srcOrd="0" destOrd="0" presId="urn:microsoft.com/office/officeart/2005/8/layout/process4"/>
    <dgm:cxn modelId="{0D24BFAE-9DDA-4E3B-8B1D-9CAF044581E8}" type="presOf" srcId="{283484E4-4A85-42B6-91DB-6036F2EBF32F}" destId="{720F04B6-C8A4-417E-AA44-55092F3B19BB}" srcOrd="0" destOrd="0" presId="urn:microsoft.com/office/officeart/2005/8/layout/process4"/>
    <dgm:cxn modelId="{A9F7A1BD-6B75-4DF6-93F6-94B3170513FE}" type="presOf" srcId="{7DF83BC2-403F-460F-8EE4-35133CD145E3}" destId="{D87C45BC-005A-4415-BEA8-8865A708ADA9}" srcOrd="0" destOrd="0" presId="urn:microsoft.com/office/officeart/2005/8/layout/process4"/>
    <dgm:cxn modelId="{0D01DED3-FEC5-40BA-85A9-B2C5B0DD2D83}" type="presOf" srcId="{887B54FA-A642-4F2F-96A8-26F14A2E2F7B}" destId="{BCC21F50-3C6D-46C0-8AA7-EF690E27ED77}" srcOrd="0" destOrd="0" presId="urn:microsoft.com/office/officeart/2005/8/layout/process4"/>
    <dgm:cxn modelId="{042D051F-831F-4679-8A79-6E170DD873AD}" type="presParOf" srcId="{BCC21F50-3C6D-46C0-8AA7-EF690E27ED77}" destId="{12F050F4-E54F-4809-B92C-1354620A4345}" srcOrd="0" destOrd="0" presId="urn:microsoft.com/office/officeart/2005/8/layout/process4"/>
    <dgm:cxn modelId="{A32B2C97-1725-40FA-9DA8-F0DD5D5035EE}" type="presParOf" srcId="{12F050F4-E54F-4809-B92C-1354620A4345}" destId="{720F04B6-C8A4-417E-AA44-55092F3B19BB}" srcOrd="0" destOrd="0" presId="urn:microsoft.com/office/officeart/2005/8/layout/process4"/>
    <dgm:cxn modelId="{998664DD-CA40-4661-86C7-AB6DE7213DFF}" type="presParOf" srcId="{BCC21F50-3C6D-46C0-8AA7-EF690E27ED77}" destId="{4CE5BAAF-CB0E-47FC-A6CE-693C14228F3B}" srcOrd="1" destOrd="0" presId="urn:microsoft.com/office/officeart/2005/8/layout/process4"/>
    <dgm:cxn modelId="{C2EF3837-D62A-4CE0-B2A5-9592C176DB38}" type="presParOf" srcId="{BCC21F50-3C6D-46C0-8AA7-EF690E27ED77}" destId="{F55EC054-2647-4A17-9927-D0C2A24ABF00}" srcOrd="2" destOrd="0" presId="urn:microsoft.com/office/officeart/2005/8/layout/process4"/>
    <dgm:cxn modelId="{CCDF171D-B998-4460-8604-BCD699851734}" type="presParOf" srcId="{F55EC054-2647-4A17-9927-D0C2A24ABF00}" destId="{D87C45BC-005A-4415-BEA8-8865A708ADA9}" srcOrd="0" destOrd="0" presId="urn:microsoft.com/office/officeart/2005/8/layout/process4"/>
    <dgm:cxn modelId="{3793BDAC-DC6E-4DB0-93AF-3003A2CE6539}" type="presParOf" srcId="{BCC21F50-3C6D-46C0-8AA7-EF690E27ED77}" destId="{0BD30B09-93CA-4848-B3D2-654EEA3055B0}" srcOrd="3" destOrd="0" presId="urn:microsoft.com/office/officeart/2005/8/layout/process4"/>
    <dgm:cxn modelId="{8527926A-A4B4-4680-8308-5F00FAB9D7F0}" type="presParOf" srcId="{BCC21F50-3C6D-46C0-8AA7-EF690E27ED77}" destId="{FEB95418-563D-4DA5-9AA1-0FF2431EF9CD}" srcOrd="4" destOrd="0" presId="urn:microsoft.com/office/officeart/2005/8/layout/process4"/>
    <dgm:cxn modelId="{BEED9166-EA6B-4B8D-8155-BDDE52F66B1A}" type="presParOf" srcId="{FEB95418-563D-4DA5-9AA1-0FF2431EF9CD}" destId="{84A4A14F-EE41-4A94-92D7-72277A3631DD}"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89863047-4F0F-4658-B676-C3FDCC32E286}" type="doc">
      <dgm:prSet loTypeId="urn:microsoft.com/office/officeart/2005/8/layout/vProcess5" loCatId="process" qsTypeId="urn:microsoft.com/office/officeart/2005/8/quickstyle/simple1" qsCatId="simple" csTypeId="urn:microsoft.com/office/officeart/2005/8/colors/accent0_1" csCatId="mainScheme" phldr="1"/>
      <dgm:spPr/>
    </dgm:pt>
    <dgm:pt modelId="{7472AC08-3509-42FF-A05D-17CC6F22FF49}">
      <dgm:prSet phldrT="[Text]" custT="1"/>
      <dgm:spPr/>
      <dgm:t>
        <a:bodyPr/>
        <a:lstStyle/>
        <a:p>
          <a:r>
            <a:rPr lang="en-US" sz="1600" b="1" dirty="0"/>
            <a:t>Research Design</a:t>
          </a:r>
        </a:p>
      </dgm:t>
    </dgm:pt>
    <dgm:pt modelId="{B27554DD-68FC-4AD7-A205-2622892D1044}" type="parTrans" cxnId="{0AB69F6C-EF67-4039-9897-885ED738AD7C}">
      <dgm:prSet/>
      <dgm:spPr/>
      <dgm:t>
        <a:bodyPr/>
        <a:lstStyle/>
        <a:p>
          <a:endParaRPr lang="en-US" sz="4800"/>
        </a:p>
      </dgm:t>
    </dgm:pt>
    <dgm:pt modelId="{4D4C9A83-0C43-4820-BDD3-9D59C3CC341B}" type="sibTrans" cxnId="{0AB69F6C-EF67-4039-9897-885ED738AD7C}">
      <dgm:prSet custT="1"/>
      <dgm:spPr/>
      <dgm:t>
        <a:bodyPr/>
        <a:lstStyle/>
        <a:p>
          <a:endParaRPr lang="en-US" sz="1600"/>
        </a:p>
      </dgm:t>
    </dgm:pt>
    <dgm:pt modelId="{E4241CB2-B4D0-455D-8B92-202D271B239A}">
      <dgm:prSet phldrT="[Text]" custT="1"/>
      <dgm:spPr/>
      <dgm:t>
        <a:bodyPr/>
        <a:lstStyle/>
        <a:p>
          <a:pPr>
            <a:buNone/>
          </a:pPr>
          <a:r>
            <a:rPr lang="en-US" sz="1600" b="1" dirty="0"/>
            <a:t>Data Source</a:t>
          </a:r>
        </a:p>
      </dgm:t>
    </dgm:pt>
    <dgm:pt modelId="{03BF72CD-7DC2-4B4E-9852-8F7DFADC10E9}" type="parTrans" cxnId="{8AFE9295-4188-416D-BF62-D9FA3C54D328}">
      <dgm:prSet/>
      <dgm:spPr/>
      <dgm:t>
        <a:bodyPr/>
        <a:lstStyle/>
        <a:p>
          <a:endParaRPr lang="en-US" sz="4800"/>
        </a:p>
      </dgm:t>
    </dgm:pt>
    <dgm:pt modelId="{3392DE76-4992-49A7-BFF7-D95D2457DEDD}" type="sibTrans" cxnId="{8AFE9295-4188-416D-BF62-D9FA3C54D328}">
      <dgm:prSet custT="1"/>
      <dgm:spPr/>
      <dgm:t>
        <a:bodyPr/>
        <a:lstStyle/>
        <a:p>
          <a:endParaRPr lang="en-US" sz="1600"/>
        </a:p>
      </dgm:t>
    </dgm:pt>
    <dgm:pt modelId="{5D0AA383-DD97-4847-8B4F-7EF162AA2A09}">
      <dgm:prSet phldrT="[Text]" custT="1"/>
      <dgm:spPr/>
      <dgm:t>
        <a:bodyPr/>
        <a:lstStyle/>
        <a:p>
          <a:r>
            <a:rPr lang="en-US" sz="1600" b="1" dirty="0"/>
            <a:t>Approach</a:t>
          </a:r>
        </a:p>
      </dgm:t>
    </dgm:pt>
    <dgm:pt modelId="{5BCA4FBB-AE4D-483F-9597-22F112787152}" type="parTrans" cxnId="{364CA558-E055-4F94-B3E1-BCE6F0215A87}">
      <dgm:prSet/>
      <dgm:spPr/>
      <dgm:t>
        <a:bodyPr/>
        <a:lstStyle/>
        <a:p>
          <a:endParaRPr lang="en-US" sz="4800"/>
        </a:p>
      </dgm:t>
    </dgm:pt>
    <dgm:pt modelId="{CA7768A7-5C0F-4A0A-B810-8F86B36303AC}" type="sibTrans" cxnId="{364CA558-E055-4F94-B3E1-BCE6F0215A87}">
      <dgm:prSet custT="1"/>
      <dgm:spPr/>
      <dgm:t>
        <a:bodyPr/>
        <a:lstStyle/>
        <a:p>
          <a:endParaRPr lang="en-US" sz="1600"/>
        </a:p>
      </dgm:t>
    </dgm:pt>
    <dgm:pt modelId="{37E1E8CA-8581-48D2-9C41-2457D1A6890F}">
      <dgm:prSet custT="1"/>
      <dgm:spPr/>
      <dgm:t>
        <a:bodyPr/>
        <a:lstStyle/>
        <a:p>
          <a:pPr>
            <a:buFontTx/>
            <a:buNone/>
          </a:pPr>
          <a:r>
            <a:rPr lang="en-US" sz="2000" dirty="0"/>
            <a:t>Qualitative textual analysis</a:t>
          </a:r>
        </a:p>
      </dgm:t>
    </dgm:pt>
    <dgm:pt modelId="{5EA562F1-4905-4AC6-B7E6-DEA0C99E39C8}" type="parTrans" cxnId="{EF069F79-32F0-4A28-8BAC-CBEF3F79F843}">
      <dgm:prSet/>
      <dgm:spPr/>
      <dgm:t>
        <a:bodyPr/>
        <a:lstStyle/>
        <a:p>
          <a:endParaRPr lang="en-US" sz="4800"/>
        </a:p>
      </dgm:t>
    </dgm:pt>
    <dgm:pt modelId="{93B0596C-54CF-444D-AC5E-39D5427AA243}" type="sibTrans" cxnId="{EF069F79-32F0-4A28-8BAC-CBEF3F79F843}">
      <dgm:prSet/>
      <dgm:spPr/>
      <dgm:t>
        <a:bodyPr/>
        <a:lstStyle/>
        <a:p>
          <a:endParaRPr lang="en-US" sz="4800"/>
        </a:p>
      </dgm:t>
    </dgm:pt>
    <dgm:pt modelId="{A590E015-EE7D-4050-8DDA-7BDC10142FE1}">
      <dgm:prSet custT="1"/>
      <dgm:spPr/>
      <dgm:t>
        <a:bodyPr/>
        <a:lstStyle/>
        <a:p>
          <a:pPr>
            <a:buNone/>
          </a:pPr>
          <a:r>
            <a:rPr lang="en-US" sz="2000" i="1" dirty="0" err="1"/>
            <a:t>Akage</a:t>
          </a:r>
          <a:r>
            <a:rPr lang="en-US" sz="2000" i="1" dirty="0"/>
            <a:t> no </a:t>
          </a:r>
          <a:r>
            <a:rPr lang="en-US" sz="2000" i="1" dirty="0" err="1"/>
            <a:t>Pochi</a:t>
          </a:r>
          <a:r>
            <a:rPr lang="en-US" sz="2000" dirty="0"/>
            <a:t> by Hisashi Yamanaka</a:t>
          </a:r>
        </a:p>
      </dgm:t>
    </dgm:pt>
    <dgm:pt modelId="{CBA61486-B56D-4F90-8681-FD445F1A170B}" type="parTrans" cxnId="{A2E23B39-B7CE-4662-B421-F421EB91C64D}">
      <dgm:prSet/>
      <dgm:spPr/>
      <dgm:t>
        <a:bodyPr/>
        <a:lstStyle/>
        <a:p>
          <a:endParaRPr lang="en-US" sz="4800"/>
        </a:p>
      </dgm:t>
    </dgm:pt>
    <dgm:pt modelId="{74634D7B-5D22-4412-9979-0F612F8F062E}" type="sibTrans" cxnId="{A2E23B39-B7CE-4662-B421-F421EB91C64D}">
      <dgm:prSet/>
      <dgm:spPr/>
      <dgm:t>
        <a:bodyPr/>
        <a:lstStyle/>
        <a:p>
          <a:endParaRPr lang="en-US" sz="4800"/>
        </a:p>
      </dgm:t>
    </dgm:pt>
    <dgm:pt modelId="{16CA4059-E002-40CD-B7C2-D39883E67556}">
      <dgm:prSet custT="1"/>
      <dgm:spPr/>
      <dgm:t>
        <a:bodyPr/>
        <a:lstStyle/>
        <a:p>
          <a:pPr algn="l">
            <a:buFontTx/>
            <a:buNone/>
          </a:pPr>
          <a:r>
            <a:rPr lang="en-US" sz="2000" dirty="0"/>
            <a:t>Literary and cultural studies</a:t>
          </a:r>
        </a:p>
      </dgm:t>
    </dgm:pt>
    <dgm:pt modelId="{BDCEEBA2-7766-46CB-84A8-1F6EA252422B}" type="parTrans" cxnId="{36F4138C-E59A-403C-A2C7-E63EAE8E492B}">
      <dgm:prSet/>
      <dgm:spPr/>
      <dgm:t>
        <a:bodyPr/>
        <a:lstStyle/>
        <a:p>
          <a:endParaRPr lang="en-US" sz="4800"/>
        </a:p>
      </dgm:t>
    </dgm:pt>
    <dgm:pt modelId="{9C11A948-09FA-46FA-81CA-CB0A940BDFB5}" type="sibTrans" cxnId="{36F4138C-E59A-403C-A2C7-E63EAE8E492B}">
      <dgm:prSet/>
      <dgm:spPr/>
      <dgm:t>
        <a:bodyPr/>
        <a:lstStyle/>
        <a:p>
          <a:endParaRPr lang="en-US" sz="4800"/>
        </a:p>
      </dgm:t>
    </dgm:pt>
    <dgm:pt modelId="{4E03C909-E24D-4861-892C-170C49A20B7A}">
      <dgm:prSet custT="1"/>
      <dgm:spPr/>
      <dgm:t>
        <a:bodyPr/>
        <a:lstStyle/>
        <a:p>
          <a:pPr algn="l">
            <a:buNone/>
          </a:pPr>
          <a:r>
            <a:rPr lang="en-US" sz="1600" b="1" dirty="0"/>
            <a:t>Theoretical Framework</a:t>
          </a:r>
        </a:p>
      </dgm:t>
    </dgm:pt>
    <dgm:pt modelId="{57946492-E010-48CD-8A94-1DCE64BCDEE8}" type="parTrans" cxnId="{0A827B8F-AB71-4EE3-A90B-627EF0AD2B0D}">
      <dgm:prSet/>
      <dgm:spPr/>
      <dgm:t>
        <a:bodyPr/>
        <a:lstStyle/>
        <a:p>
          <a:endParaRPr lang="en-US" sz="4800"/>
        </a:p>
      </dgm:t>
    </dgm:pt>
    <dgm:pt modelId="{0B9E7219-F36A-448C-AA70-B72F04BD273C}" type="sibTrans" cxnId="{0A827B8F-AB71-4EE3-A90B-627EF0AD2B0D}">
      <dgm:prSet custT="1"/>
      <dgm:spPr/>
      <dgm:t>
        <a:bodyPr/>
        <a:lstStyle/>
        <a:p>
          <a:endParaRPr lang="en-US" sz="1600"/>
        </a:p>
      </dgm:t>
    </dgm:pt>
    <dgm:pt modelId="{E16BADCE-669B-4680-A675-937E7FD49710}">
      <dgm:prSet custT="1"/>
      <dgm:spPr/>
      <dgm:t>
        <a:bodyPr/>
        <a:lstStyle/>
        <a:p>
          <a:pPr>
            <a:buFontTx/>
            <a:buNone/>
          </a:pPr>
          <a:r>
            <a:rPr lang="en-US" sz="2000" dirty="0"/>
            <a:t>1. </a:t>
          </a:r>
          <a:r>
            <a:rPr lang="en-US" sz="2000" i="0" dirty="0"/>
            <a:t>Living Memory </a:t>
          </a:r>
          <a:r>
            <a:rPr lang="en-US" sz="2000" dirty="0"/>
            <a:t>(Nora, 1989); 2. </a:t>
          </a:r>
          <a:r>
            <a:rPr lang="en-US" sz="2000" i="0" dirty="0" err="1"/>
            <a:t>Postmemory</a:t>
          </a:r>
          <a:r>
            <a:rPr lang="en-US" sz="2000" dirty="0"/>
            <a:t> (Hirsch, 2008)</a:t>
          </a:r>
        </a:p>
      </dgm:t>
    </dgm:pt>
    <dgm:pt modelId="{5143065C-203A-4961-A8F4-E85247DBF473}" type="parTrans" cxnId="{3FF97F40-9DB1-4F5D-8AF4-24A9A51D8891}">
      <dgm:prSet/>
      <dgm:spPr/>
      <dgm:t>
        <a:bodyPr/>
        <a:lstStyle/>
        <a:p>
          <a:endParaRPr lang="en-US" sz="4800"/>
        </a:p>
      </dgm:t>
    </dgm:pt>
    <dgm:pt modelId="{D967A695-C31C-448B-A84C-5BBC34C88137}" type="sibTrans" cxnId="{3FF97F40-9DB1-4F5D-8AF4-24A9A51D8891}">
      <dgm:prSet/>
      <dgm:spPr/>
      <dgm:t>
        <a:bodyPr/>
        <a:lstStyle/>
        <a:p>
          <a:endParaRPr lang="en-US" sz="4800"/>
        </a:p>
      </dgm:t>
    </dgm:pt>
    <dgm:pt modelId="{30007072-D4FE-4432-94F9-17552BF54C4F}">
      <dgm:prSet custT="1"/>
      <dgm:spPr/>
      <dgm:t>
        <a:bodyPr/>
        <a:lstStyle/>
        <a:p>
          <a:r>
            <a:rPr lang="en-US" sz="1600" b="1" dirty="0"/>
            <a:t>Data Analysis &amp; Focus</a:t>
          </a:r>
        </a:p>
      </dgm:t>
    </dgm:pt>
    <dgm:pt modelId="{31FBFF58-6DFF-4453-BF44-10BC74F947F7}" type="parTrans" cxnId="{19AFA815-470C-4EB0-8C52-D7DBB97AFC9A}">
      <dgm:prSet/>
      <dgm:spPr/>
      <dgm:t>
        <a:bodyPr/>
        <a:lstStyle/>
        <a:p>
          <a:endParaRPr lang="en-US" sz="4800"/>
        </a:p>
      </dgm:t>
    </dgm:pt>
    <dgm:pt modelId="{35CAD28B-E396-42BE-9AF1-252921AB57EC}" type="sibTrans" cxnId="{19AFA815-470C-4EB0-8C52-D7DBB97AFC9A}">
      <dgm:prSet custT="1"/>
      <dgm:spPr/>
      <dgm:t>
        <a:bodyPr/>
        <a:lstStyle/>
        <a:p>
          <a:endParaRPr lang="en-US" sz="1600"/>
        </a:p>
      </dgm:t>
    </dgm:pt>
    <dgm:pt modelId="{B429FFEC-5038-47F0-9199-6E8832DDE277}">
      <dgm:prSet custT="1"/>
      <dgm:spPr/>
      <dgm:t>
        <a:bodyPr/>
        <a:lstStyle/>
        <a:p>
          <a:pPr>
            <a:buNone/>
          </a:pPr>
          <a:r>
            <a:rPr lang="en-US" sz="2000" dirty="0"/>
            <a:t>Thematic interpretation of characters and narrative structure to explore the representation of war trauma—physical, social, and intergenerational—through figures such as Takeshi and Kakko.</a:t>
          </a:r>
        </a:p>
      </dgm:t>
    </dgm:pt>
    <dgm:pt modelId="{A4C9CDBF-8CB4-454D-86B2-A3185E7612D7}" type="parTrans" cxnId="{E1F636C8-5419-4E35-A670-46FBF1EEED5E}">
      <dgm:prSet/>
      <dgm:spPr/>
      <dgm:t>
        <a:bodyPr/>
        <a:lstStyle/>
        <a:p>
          <a:endParaRPr lang="en-US" sz="4800"/>
        </a:p>
      </dgm:t>
    </dgm:pt>
    <dgm:pt modelId="{D1A63AB4-23A3-4E37-9AEA-380DDABA19C9}" type="sibTrans" cxnId="{E1F636C8-5419-4E35-A670-46FBF1EEED5E}">
      <dgm:prSet/>
      <dgm:spPr/>
      <dgm:t>
        <a:bodyPr/>
        <a:lstStyle/>
        <a:p>
          <a:endParaRPr lang="en-US" sz="4800"/>
        </a:p>
      </dgm:t>
    </dgm:pt>
    <dgm:pt modelId="{EACDB381-A78F-4C5F-BDD4-684A2D94EDCD}">
      <dgm:prSet custT="1"/>
      <dgm:spPr/>
      <dgm:t>
        <a:bodyPr/>
        <a:lstStyle/>
        <a:p>
          <a:pPr>
            <a:buNone/>
          </a:pPr>
          <a:endParaRPr lang="en-US" sz="2000" dirty="0"/>
        </a:p>
      </dgm:t>
    </dgm:pt>
    <dgm:pt modelId="{FE4BCA1A-53F5-45A5-A37E-EFF593D878CA}" type="parTrans" cxnId="{1CB8FC72-52B5-4ED7-935A-6719C9CC8BD2}">
      <dgm:prSet/>
      <dgm:spPr/>
      <dgm:t>
        <a:bodyPr/>
        <a:lstStyle/>
        <a:p>
          <a:endParaRPr lang="en-US"/>
        </a:p>
      </dgm:t>
    </dgm:pt>
    <dgm:pt modelId="{81F3FF62-9146-46B2-88A1-2AFED78D4B16}" type="sibTrans" cxnId="{1CB8FC72-52B5-4ED7-935A-6719C9CC8BD2}">
      <dgm:prSet/>
      <dgm:spPr/>
      <dgm:t>
        <a:bodyPr/>
        <a:lstStyle/>
        <a:p>
          <a:endParaRPr lang="en-US"/>
        </a:p>
      </dgm:t>
    </dgm:pt>
    <dgm:pt modelId="{81A926BA-7C91-425E-BE24-391305A745F6}" type="pres">
      <dgm:prSet presAssocID="{89863047-4F0F-4658-B676-C3FDCC32E286}" presName="outerComposite" presStyleCnt="0">
        <dgm:presLayoutVars>
          <dgm:chMax val="5"/>
          <dgm:dir/>
          <dgm:resizeHandles val="exact"/>
        </dgm:presLayoutVars>
      </dgm:prSet>
      <dgm:spPr/>
    </dgm:pt>
    <dgm:pt modelId="{7CEB04E7-36D9-470E-95C0-37B9C2FE9619}" type="pres">
      <dgm:prSet presAssocID="{89863047-4F0F-4658-B676-C3FDCC32E286}" presName="dummyMaxCanvas" presStyleCnt="0">
        <dgm:presLayoutVars/>
      </dgm:prSet>
      <dgm:spPr/>
    </dgm:pt>
    <dgm:pt modelId="{A1355FDD-A191-4BC7-A83B-09ED1599FFA1}" type="pres">
      <dgm:prSet presAssocID="{89863047-4F0F-4658-B676-C3FDCC32E286}" presName="FiveNodes_1" presStyleLbl="node1" presStyleIdx="0" presStyleCnt="5" custScaleY="78305">
        <dgm:presLayoutVars>
          <dgm:bulletEnabled val="1"/>
        </dgm:presLayoutVars>
      </dgm:prSet>
      <dgm:spPr/>
    </dgm:pt>
    <dgm:pt modelId="{05CD8526-3AC4-4652-A618-9E8CBDCE1549}" type="pres">
      <dgm:prSet presAssocID="{89863047-4F0F-4658-B676-C3FDCC32E286}" presName="FiveNodes_2" presStyleLbl="node1" presStyleIdx="1" presStyleCnt="5" custScaleY="74672" custLinFactNeighborY="-14010">
        <dgm:presLayoutVars>
          <dgm:bulletEnabled val="1"/>
        </dgm:presLayoutVars>
      </dgm:prSet>
      <dgm:spPr/>
    </dgm:pt>
    <dgm:pt modelId="{FD534C72-3A19-46E4-8D53-594AA7929256}" type="pres">
      <dgm:prSet presAssocID="{89863047-4F0F-4658-B676-C3FDCC32E286}" presName="FiveNodes_3" presStyleLbl="node1" presStyleIdx="2" presStyleCnt="5" custScaleY="71040" custLinFactNeighborX="-799" custLinFactNeighborY="-23493">
        <dgm:presLayoutVars>
          <dgm:bulletEnabled val="1"/>
        </dgm:presLayoutVars>
      </dgm:prSet>
      <dgm:spPr/>
    </dgm:pt>
    <dgm:pt modelId="{E06869AE-4458-4C40-B4CF-B47FEAFD175D}" type="pres">
      <dgm:prSet presAssocID="{89863047-4F0F-4658-B676-C3FDCC32E286}" presName="FiveNodes_4" presStyleLbl="node1" presStyleIdx="3" presStyleCnt="5" custScaleY="85619" custLinFactNeighborX="-969" custLinFactNeighborY="-27318">
        <dgm:presLayoutVars>
          <dgm:bulletEnabled val="1"/>
        </dgm:presLayoutVars>
      </dgm:prSet>
      <dgm:spPr/>
    </dgm:pt>
    <dgm:pt modelId="{8414B652-41BE-4FFF-A902-59C6C448AEBD}" type="pres">
      <dgm:prSet presAssocID="{89863047-4F0F-4658-B676-C3FDCC32E286}" presName="FiveNodes_5" presStyleLbl="node1" presStyleIdx="4" presStyleCnt="5" custScaleX="100133" custScaleY="151211" custLinFactNeighborX="-1499" custLinFactNeighborY="11968">
        <dgm:presLayoutVars>
          <dgm:bulletEnabled val="1"/>
        </dgm:presLayoutVars>
      </dgm:prSet>
      <dgm:spPr/>
    </dgm:pt>
    <dgm:pt modelId="{88DDB53E-0865-4CE5-BA87-7E3A4B0C9760}" type="pres">
      <dgm:prSet presAssocID="{89863047-4F0F-4658-B676-C3FDCC32E286}" presName="FiveConn_1-2" presStyleLbl="fgAccFollowNode1" presStyleIdx="0" presStyleCnt="4">
        <dgm:presLayoutVars>
          <dgm:bulletEnabled val="1"/>
        </dgm:presLayoutVars>
      </dgm:prSet>
      <dgm:spPr/>
    </dgm:pt>
    <dgm:pt modelId="{A059D14C-9ABF-4A19-B953-E14BAC5EEE38}" type="pres">
      <dgm:prSet presAssocID="{89863047-4F0F-4658-B676-C3FDCC32E286}" presName="FiveConn_2-3" presStyleLbl="fgAccFollowNode1" presStyleIdx="1" presStyleCnt="4" custLinFactNeighborX="-12931" custLinFactNeighborY="-22630">
        <dgm:presLayoutVars>
          <dgm:bulletEnabled val="1"/>
        </dgm:presLayoutVars>
      </dgm:prSet>
      <dgm:spPr/>
    </dgm:pt>
    <dgm:pt modelId="{B070FC96-0E2C-4C2B-AC5B-D8D196335610}" type="pres">
      <dgm:prSet presAssocID="{89863047-4F0F-4658-B676-C3FDCC32E286}" presName="FiveConn_3-4" presStyleLbl="fgAccFollowNode1" presStyleIdx="2" presStyleCnt="4" custLinFactNeighborX="-10776" custLinFactNeighborY="-36639">
        <dgm:presLayoutVars>
          <dgm:bulletEnabled val="1"/>
        </dgm:presLayoutVars>
      </dgm:prSet>
      <dgm:spPr/>
    </dgm:pt>
    <dgm:pt modelId="{0E120CE1-A1E5-4A1C-945B-D6BB5EF62654}" type="pres">
      <dgm:prSet presAssocID="{89863047-4F0F-4658-B676-C3FDCC32E286}" presName="FiveConn_4-5" presStyleLbl="fgAccFollowNode1" presStyleIdx="3" presStyleCnt="4" custLinFactNeighborX="-20475" custLinFactNeighborY="-43104">
        <dgm:presLayoutVars>
          <dgm:bulletEnabled val="1"/>
        </dgm:presLayoutVars>
      </dgm:prSet>
      <dgm:spPr/>
    </dgm:pt>
    <dgm:pt modelId="{82FA80D6-09CF-4D1E-A674-25B8884C9914}" type="pres">
      <dgm:prSet presAssocID="{89863047-4F0F-4658-B676-C3FDCC32E286}" presName="FiveNodes_1_text" presStyleLbl="node1" presStyleIdx="4" presStyleCnt="5">
        <dgm:presLayoutVars>
          <dgm:bulletEnabled val="1"/>
        </dgm:presLayoutVars>
      </dgm:prSet>
      <dgm:spPr/>
    </dgm:pt>
    <dgm:pt modelId="{A31DFC8F-65D9-4D99-8A7F-3A3316591FF9}" type="pres">
      <dgm:prSet presAssocID="{89863047-4F0F-4658-B676-C3FDCC32E286}" presName="FiveNodes_2_text" presStyleLbl="node1" presStyleIdx="4" presStyleCnt="5">
        <dgm:presLayoutVars>
          <dgm:bulletEnabled val="1"/>
        </dgm:presLayoutVars>
      </dgm:prSet>
      <dgm:spPr/>
    </dgm:pt>
    <dgm:pt modelId="{7982F24D-43D5-4B1D-863F-5AE3EF8AA78C}" type="pres">
      <dgm:prSet presAssocID="{89863047-4F0F-4658-B676-C3FDCC32E286}" presName="FiveNodes_3_text" presStyleLbl="node1" presStyleIdx="4" presStyleCnt="5">
        <dgm:presLayoutVars>
          <dgm:bulletEnabled val="1"/>
        </dgm:presLayoutVars>
      </dgm:prSet>
      <dgm:spPr/>
    </dgm:pt>
    <dgm:pt modelId="{03C0407D-5DFA-4DC2-A304-614DA2D0FA9A}" type="pres">
      <dgm:prSet presAssocID="{89863047-4F0F-4658-B676-C3FDCC32E286}" presName="FiveNodes_4_text" presStyleLbl="node1" presStyleIdx="4" presStyleCnt="5">
        <dgm:presLayoutVars>
          <dgm:bulletEnabled val="1"/>
        </dgm:presLayoutVars>
      </dgm:prSet>
      <dgm:spPr/>
    </dgm:pt>
    <dgm:pt modelId="{FCF072C1-1E85-4782-85BF-0FD8517E5FBD}" type="pres">
      <dgm:prSet presAssocID="{89863047-4F0F-4658-B676-C3FDCC32E286}" presName="FiveNodes_5_text" presStyleLbl="node1" presStyleIdx="4" presStyleCnt="5">
        <dgm:presLayoutVars>
          <dgm:bulletEnabled val="1"/>
        </dgm:presLayoutVars>
      </dgm:prSet>
      <dgm:spPr/>
    </dgm:pt>
  </dgm:ptLst>
  <dgm:cxnLst>
    <dgm:cxn modelId="{19AFA815-470C-4EB0-8C52-D7DBB97AFC9A}" srcId="{89863047-4F0F-4658-B676-C3FDCC32E286}" destId="{30007072-D4FE-4432-94F9-17552BF54C4F}" srcOrd="4" destOrd="0" parTransId="{31FBFF58-6DFF-4453-BF44-10BC74F947F7}" sibTransId="{35CAD28B-E396-42BE-9AF1-252921AB57EC}"/>
    <dgm:cxn modelId="{65EB5622-9EBA-4406-B1C2-7E01564195A6}" type="presOf" srcId="{E16BADCE-669B-4680-A675-937E7FD49710}" destId="{E06869AE-4458-4C40-B4CF-B47FEAFD175D}" srcOrd="0" destOrd="1" presId="urn:microsoft.com/office/officeart/2005/8/layout/vProcess5"/>
    <dgm:cxn modelId="{0DEE112C-0A18-48CC-BAC4-93C7B9A6E60A}" type="presOf" srcId="{7472AC08-3509-42FF-A05D-17CC6F22FF49}" destId="{A1355FDD-A191-4BC7-A83B-09ED1599FFA1}" srcOrd="0" destOrd="0" presId="urn:microsoft.com/office/officeart/2005/8/layout/vProcess5"/>
    <dgm:cxn modelId="{A2E23B39-B7CE-4662-B421-F421EB91C64D}" srcId="{E4241CB2-B4D0-455D-8B92-202D271B239A}" destId="{A590E015-EE7D-4050-8DDA-7BDC10142FE1}" srcOrd="0" destOrd="0" parTransId="{CBA61486-B56D-4F90-8681-FD445F1A170B}" sibTransId="{74634D7B-5D22-4412-9979-0F612F8F062E}"/>
    <dgm:cxn modelId="{A15DFC3B-186D-4381-9081-15D67EE3EB38}" type="presOf" srcId="{16CA4059-E002-40CD-B7C2-D39883E67556}" destId="{7982F24D-43D5-4B1D-863F-5AE3EF8AA78C}" srcOrd="1" destOrd="1" presId="urn:microsoft.com/office/officeart/2005/8/layout/vProcess5"/>
    <dgm:cxn modelId="{3FF97F40-9DB1-4F5D-8AF4-24A9A51D8891}" srcId="{4E03C909-E24D-4861-892C-170C49A20B7A}" destId="{E16BADCE-669B-4680-A675-937E7FD49710}" srcOrd="0" destOrd="0" parTransId="{5143065C-203A-4961-A8F4-E85247DBF473}" sibTransId="{D967A695-C31C-448B-A84C-5BBC34C88137}"/>
    <dgm:cxn modelId="{9632EC5B-ED8F-4583-8C9B-B57C8815C83E}" type="presOf" srcId="{E16BADCE-669B-4680-A675-937E7FD49710}" destId="{03C0407D-5DFA-4DC2-A304-614DA2D0FA9A}" srcOrd="1" destOrd="1" presId="urn:microsoft.com/office/officeart/2005/8/layout/vProcess5"/>
    <dgm:cxn modelId="{E1C19743-0BCF-4819-8D84-569FC7524529}" type="presOf" srcId="{4E03C909-E24D-4861-892C-170C49A20B7A}" destId="{03C0407D-5DFA-4DC2-A304-614DA2D0FA9A}" srcOrd="1" destOrd="0" presId="urn:microsoft.com/office/officeart/2005/8/layout/vProcess5"/>
    <dgm:cxn modelId="{AC667B46-4485-42DE-86B0-160E153E6CE8}" type="presOf" srcId="{B429FFEC-5038-47F0-9199-6E8832DDE277}" destId="{8414B652-41BE-4FFF-A902-59C6C448AEBD}" srcOrd="0" destOrd="1" presId="urn:microsoft.com/office/officeart/2005/8/layout/vProcess5"/>
    <dgm:cxn modelId="{27E6C046-F328-4075-8927-D72BA27917D8}" type="presOf" srcId="{CA7768A7-5C0F-4A0A-B810-8F86B36303AC}" destId="{B070FC96-0E2C-4C2B-AC5B-D8D196335610}" srcOrd="0" destOrd="0" presId="urn:microsoft.com/office/officeart/2005/8/layout/vProcess5"/>
    <dgm:cxn modelId="{0AB69F6C-EF67-4039-9897-885ED738AD7C}" srcId="{89863047-4F0F-4658-B676-C3FDCC32E286}" destId="{7472AC08-3509-42FF-A05D-17CC6F22FF49}" srcOrd="0" destOrd="0" parTransId="{B27554DD-68FC-4AD7-A205-2622892D1044}" sibTransId="{4D4C9A83-0C43-4820-BDD3-9D59C3CC341B}"/>
    <dgm:cxn modelId="{441C8F4E-CE8D-4E64-B3B5-40DDD702B350}" type="presOf" srcId="{30007072-D4FE-4432-94F9-17552BF54C4F}" destId="{FCF072C1-1E85-4782-85BF-0FD8517E5FBD}" srcOrd="1" destOrd="0" presId="urn:microsoft.com/office/officeart/2005/8/layout/vProcess5"/>
    <dgm:cxn modelId="{1640074F-E6D3-4C8A-B8CA-67C60DFC7231}" type="presOf" srcId="{89863047-4F0F-4658-B676-C3FDCC32E286}" destId="{81A926BA-7C91-425E-BE24-391305A745F6}" srcOrd="0" destOrd="0" presId="urn:microsoft.com/office/officeart/2005/8/layout/vProcess5"/>
    <dgm:cxn modelId="{7883924F-560C-4E69-8C0B-48EE190B4734}" type="presOf" srcId="{16CA4059-E002-40CD-B7C2-D39883E67556}" destId="{FD534C72-3A19-46E4-8D53-594AA7929256}" srcOrd="0" destOrd="1" presId="urn:microsoft.com/office/officeart/2005/8/layout/vProcess5"/>
    <dgm:cxn modelId="{1CB8FC72-52B5-4ED7-935A-6719C9CC8BD2}" srcId="{89863047-4F0F-4658-B676-C3FDCC32E286}" destId="{EACDB381-A78F-4C5F-BDD4-684A2D94EDCD}" srcOrd="5" destOrd="0" parTransId="{FE4BCA1A-53F5-45A5-A37E-EFF593D878CA}" sibTransId="{81F3FF62-9146-46B2-88A1-2AFED78D4B16}"/>
    <dgm:cxn modelId="{1168EC55-E3CF-4D10-807A-F04BB308D06E}" type="presOf" srcId="{37E1E8CA-8581-48D2-9C41-2457D1A6890F}" destId="{82FA80D6-09CF-4D1E-A674-25B8884C9914}" srcOrd="1" destOrd="1" presId="urn:microsoft.com/office/officeart/2005/8/layout/vProcess5"/>
    <dgm:cxn modelId="{364CA558-E055-4F94-B3E1-BCE6F0215A87}" srcId="{89863047-4F0F-4658-B676-C3FDCC32E286}" destId="{5D0AA383-DD97-4847-8B4F-7EF162AA2A09}" srcOrd="2" destOrd="0" parTransId="{5BCA4FBB-AE4D-483F-9597-22F112787152}" sibTransId="{CA7768A7-5C0F-4A0A-B810-8F86B36303AC}"/>
    <dgm:cxn modelId="{EF069F79-32F0-4A28-8BAC-CBEF3F79F843}" srcId="{7472AC08-3509-42FF-A05D-17CC6F22FF49}" destId="{37E1E8CA-8581-48D2-9C41-2457D1A6890F}" srcOrd="0" destOrd="0" parTransId="{5EA562F1-4905-4AC6-B7E6-DEA0C99E39C8}" sibTransId="{93B0596C-54CF-444D-AC5E-39D5427AA243}"/>
    <dgm:cxn modelId="{98DD0D7A-15FE-472A-860B-E7C739E3BE5B}" type="presOf" srcId="{E4241CB2-B4D0-455D-8B92-202D271B239A}" destId="{05CD8526-3AC4-4652-A618-9E8CBDCE1549}" srcOrd="0" destOrd="0" presId="urn:microsoft.com/office/officeart/2005/8/layout/vProcess5"/>
    <dgm:cxn modelId="{081EE67A-2DAA-4C5E-83D8-80B46A89DDC1}" type="presOf" srcId="{A590E015-EE7D-4050-8DDA-7BDC10142FE1}" destId="{A31DFC8F-65D9-4D99-8A7F-3A3316591FF9}" srcOrd="1" destOrd="1" presId="urn:microsoft.com/office/officeart/2005/8/layout/vProcess5"/>
    <dgm:cxn modelId="{DF48E982-C4AC-4C4E-8D28-4D8A802CBA27}" type="presOf" srcId="{0B9E7219-F36A-448C-AA70-B72F04BD273C}" destId="{0E120CE1-A1E5-4A1C-945B-D6BB5EF62654}" srcOrd="0" destOrd="0" presId="urn:microsoft.com/office/officeart/2005/8/layout/vProcess5"/>
    <dgm:cxn modelId="{36F4138C-E59A-403C-A2C7-E63EAE8E492B}" srcId="{5D0AA383-DD97-4847-8B4F-7EF162AA2A09}" destId="{16CA4059-E002-40CD-B7C2-D39883E67556}" srcOrd="0" destOrd="0" parTransId="{BDCEEBA2-7766-46CB-84A8-1F6EA252422B}" sibTransId="{9C11A948-09FA-46FA-81CA-CB0A940BDFB5}"/>
    <dgm:cxn modelId="{0A827B8F-AB71-4EE3-A90B-627EF0AD2B0D}" srcId="{89863047-4F0F-4658-B676-C3FDCC32E286}" destId="{4E03C909-E24D-4861-892C-170C49A20B7A}" srcOrd="3" destOrd="0" parTransId="{57946492-E010-48CD-8A94-1DCE64BCDEE8}" sibTransId="{0B9E7219-F36A-448C-AA70-B72F04BD273C}"/>
    <dgm:cxn modelId="{D4CC1692-6AFD-4563-AEDF-868E369F06EF}" type="presOf" srcId="{E4241CB2-B4D0-455D-8B92-202D271B239A}" destId="{A31DFC8F-65D9-4D99-8A7F-3A3316591FF9}" srcOrd="1" destOrd="0" presId="urn:microsoft.com/office/officeart/2005/8/layout/vProcess5"/>
    <dgm:cxn modelId="{8AFE9295-4188-416D-BF62-D9FA3C54D328}" srcId="{89863047-4F0F-4658-B676-C3FDCC32E286}" destId="{E4241CB2-B4D0-455D-8B92-202D271B239A}" srcOrd="1" destOrd="0" parTransId="{03BF72CD-7DC2-4B4E-9852-8F7DFADC10E9}" sibTransId="{3392DE76-4992-49A7-BFF7-D95D2457DEDD}"/>
    <dgm:cxn modelId="{53DB0799-B1AF-4CD0-8405-321F747A801F}" type="presOf" srcId="{3392DE76-4992-49A7-BFF7-D95D2457DEDD}" destId="{A059D14C-9ABF-4A19-B953-E14BAC5EEE38}" srcOrd="0" destOrd="0" presId="urn:microsoft.com/office/officeart/2005/8/layout/vProcess5"/>
    <dgm:cxn modelId="{F99310A4-1B66-448B-A332-37E6F1486C41}" type="presOf" srcId="{5D0AA383-DD97-4847-8B4F-7EF162AA2A09}" destId="{7982F24D-43D5-4B1D-863F-5AE3EF8AA78C}" srcOrd="1" destOrd="0" presId="urn:microsoft.com/office/officeart/2005/8/layout/vProcess5"/>
    <dgm:cxn modelId="{0ED8BCA4-A9FF-42EF-AC43-EE69CC518937}" type="presOf" srcId="{4D4C9A83-0C43-4820-BDD3-9D59C3CC341B}" destId="{88DDB53E-0865-4CE5-BA87-7E3A4B0C9760}" srcOrd="0" destOrd="0" presId="urn:microsoft.com/office/officeart/2005/8/layout/vProcess5"/>
    <dgm:cxn modelId="{DF8817A7-9ECE-4E9E-86AC-C8022E2D8958}" type="presOf" srcId="{7472AC08-3509-42FF-A05D-17CC6F22FF49}" destId="{82FA80D6-09CF-4D1E-A674-25B8884C9914}" srcOrd="1" destOrd="0" presId="urn:microsoft.com/office/officeart/2005/8/layout/vProcess5"/>
    <dgm:cxn modelId="{ABB9D8A7-727D-4797-B648-4843DB521D53}" type="presOf" srcId="{30007072-D4FE-4432-94F9-17552BF54C4F}" destId="{8414B652-41BE-4FFF-A902-59C6C448AEBD}" srcOrd="0" destOrd="0" presId="urn:microsoft.com/office/officeart/2005/8/layout/vProcess5"/>
    <dgm:cxn modelId="{46F221AF-4174-474C-805D-76A88B932856}" type="presOf" srcId="{4E03C909-E24D-4861-892C-170C49A20B7A}" destId="{E06869AE-4458-4C40-B4CF-B47FEAFD175D}" srcOrd="0" destOrd="0" presId="urn:microsoft.com/office/officeart/2005/8/layout/vProcess5"/>
    <dgm:cxn modelId="{403C72B4-D088-4A25-8E16-3FD467C49F2A}" type="presOf" srcId="{B429FFEC-5038-47F0-9199-6E8832DDE277}" destId="{FCF072C1-1E85-4782-85BF-0FD8517E5FBD}" srcOrd="1" destOrd="1" presId="urn:microsoft.com/office/officeart/2005/8/layout/vProcess5"/>
    <dgm:cxn modelId="{E1F636C8-5419-4E35-A670-46FBF1EEED5E}" srcId="{30007072-D4FE-4432-94F9-17552BF54C4F}" destId="{B429FFEC-5038-47F0-9199-6E8832DDE277}" srcOrd="0" destOrd="0" parTransId="{A4C9CDBF-8CB4-454D-86B2-A3185E7612D7}" sibTransId="{D1A63AB4-23A3-4E37-9AEA-380DDABA19C9}"/>
    <dgm:cxn modelId="{68B414D6-AC36-48A6-A3B9-066F2D7308C7}" type="presOf" srcId="{5D0AA383-DD97-4847-8B4F-7EF162AA2A09}" destId="{FD534C72-3A19-46E4-8D53-594AA7929256}" srcOrd="0" destOrd="0" presId="urn:microsoft.com/office/officeart/2005/8/layout/vProcess5"/>
    <dgm:cxn modelId="{BB9D00DB-1CA6-4527-9EA1-D393BEB6B030}" type="presOf" srcId="{A590E015-EE7D-4050-8DDA-7BDC10142FE1}" destId="{05CD8526-3AC4-4652-A618-9E8CBDCE1549}" srcOrd="0" destOrd="1" presId="urn:microsoft.com/office/officeart/2005/8/layout/vProcess5"/>
    <dgm:cxn modelId="{B14E98EF-483B-4C38-A225-35AC33F38269}" type="presOf" srcId="{37E1E8CA-8581-48D2-9C41-2457D1A6890F}" destId="{A1355FDD-A191-4BC7-A83B-09ED1599FFA1}" srcOrd="0" destOrd="1" presId="urn:microsoft.com/office/officeart/2005/8/layout/vProcess5"/>
    <dgm:cxn modelId="{9C25113F-6B6A-40A3-90AC-7BB6ED086289}" type="presParOf" srcId="{81A926BA-7C91-425E-BE24-391305A745F6}" destId="{7CEB04E7-36D9-470E-95C0-37B9C2FE9619}" srcOrd="0" destOrd="0" presId="urn:microsoft.com/office/officeart/2005/8/layout/vProcess5"/>
    <dgm:cxn modelId="{5832432C-E79F-4F2D-BC78-F16BBEDA9E9F}" type="presParOf" srcId="{81A926BA-7C91-425E-BE24-391305A745F6}" destId="{A1355FDD-A191-4BC7-A83B-09ED1599FFA1}" srcOrd="1" destOrd="0" presId="urn:microsoft.com/office/officeart/2005/8/layout/vProcess5"/>
    <dgm:cxn modelId="{D8934EBB-3985-4FE4-947A-BDDC6D6536EC}" type="presParOf" srcId="{81A926BA-7C91-425E-BE24-391305A745F6}" destId="{05CD8526-3AC4-4652-A618-9E8CBDCE1549}" srcOrd="2" destOrd="0" presId="urn:microsoft.com/office/officeart/2005/8/layout/vProcess5"/>
    <dgm:cxn modelId="{11A8D234-0E13-4F10-AB71-1D834E05178B}" type="presParOf" srcId="{81A926BA-7C91-425E-BE24-391305A745F6}" destId="{FD534C72-3A19-46E4-8D53-594AA7929256}" srcOrd="3" destOrd="0" presId="urn:microsoft.com/office/officeart/2005/8/layout/vProcess5"/>
    <dgm:cxn modelId="{B89195E2-97B1-496A-B9F5-68B5C487696D}" type="presParOf" srcId="{81A926BA-7C91-425E-BE24-391305A745F6}" destId="{E06869AE-4458-4C40-B4CF-B47FEAFD175D}" srcOrd="4" destOrd="0" presId="urn:microsoft.com/office/officeart/2005/8/layout/vProcess5"/>
    <dgm:cxn modelId="{57DB62FB-4860-4D05-B2B0-358CEEAA49DC}" type="presParOf" srcId="{81A926BA-7C91-425E-BE24-391305A745F6}" destId="{8414B652-41BE-4FFF-A902-59C6C448AEBD}" srcOrd="5" destOrd="0" presId="urn:microsoft.com/office/officeart/2005/8/layout/vProcess5"/>
    <dgm:cxn modelId="{211464FA-A683-44B2-AB20-C945EEAC786E}" type="presParOf" srcId="{81A926BA-7C91-425E-BE24-391305A745F6}" destId="{88DDB53E-0865-4CE5-BA87-7E3A4B0C9760}" srcOrd="6" destOrd="0" presId="urn:microsoft.com/office/officeart/2005/8/layout/vProcess5"/>
    <dgm:cxn modelId="{2868D0D3-7DBC-4148-B7DE-6D9B7B227110}" type="presParOf" srcId="{81A926BA-7C91-425E-BE24-391305A745F6}" destId="{A059D14C-9ABF-4A19-B953-E14BAC5EEE38}" srcOrd="7" destOrd="0" presId="urn:microsoft.com/office/officeart/2005/8/layout/vProcess5"/>
    <dgm:cxn modelId="{007C2EC3-E786-4C97-80F6-D49713EE34E8}" type="presParOf" srcId="{81A926BA-7C91-425E-BE24-391305A745F6}" destId="{B070FC96-0E2C-4C2B-AC5B-D8D196335610}" srcOrd="8" destOrd="0" presId="urn:microsoft.com/office/officeart/2005/8/layout/vProcess5"/>
    <dgm:cxn modelId="{6E3F4420-544A-4B6E-8474-D4C4466918A5}" type="presParOf" srcId="{81A926BA-7C91-425E-BE24-391305A745F6}" destId="{0E120CE1-A1E5-4A1C-945B-D6BB5EF62654}" srcOrd="9" destOrd="0" presId="urn:microsoft.com/office/officeart/2005/8/layout/vProcess5"/>
    <dgm:cxn modelId="{104874BB-8CB1-4C94-B133-52E2E1039EF7}" type="presParOf" srcId="{81A926BA-7C91-425E-BE24-391305A745F6}" destId="{82FA80D6-09CF-4D1E-A674-25B8884C9914}" srcOrd="10" destOrd="0" presId="urn:microsoft.com/office/officeart/2005/8/layout/vProcess5"/>
    <dgm:cxn modelId="{CEA47C6C-0DCF-4AB5-8B7C-8425B175FE84}" type="presParOf" srcId="{81A926BA-7C91-425E-BE24-391305A745F6}" destId="{A31DFC8F-65D9-4D99-8A7F-3A3316591FF9}" srcOrd="11" destOrd="0" presId="urn:microsoft.com/office/officeart/2005/8/layout/vProcess5"/>
    <dgm:cxn modelId="{92319F1F-5C20-4CD0-96A2-2E4113CEF3F8}" type="presParOf" srcId="{81A926BA-7C91-425E-BE24-391305A745F6}" destId="{7982F24D-43D5-4B1D-863F-5AE3EF8AA78C}" srcOrd="12" destOrd="0" presId="urn:microsoft.com/office/officeart/2005/8/layout/vProcess5"/>
    <dgm:cxn modelId="{CBB74F75-EF86-4BCD-85FD-9FC5798AD87B}" type="presParOf" srcId="{81A926BA-7C91-425E-BE24-391305A745F6}" destId="{03C0407D-5DFA-4DC2-A304-614DA2D0FA9A}" srcOrd="13" destOrd="0" presId="urn:microsoft.com/office/officeart/2005/8/layout/vProcess5"/>
    <dgm:cxn modelId="{3FB8E4D5-8138-49F6-ABD6-7A71C63E3C90}" type="presParOf" srcId="{81A926BA-7C91-425E-BE24-391305A745F6}" destId="{FCF072C1-1E85-4782-85BF-0FD8517E5FBD}"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835705-6EC5-4A0D-AD5A-4485F9E1E83A}"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en-US"/>
        </a:p>
      </dgm:t>
    </dgm:pt>
    <dgm:pt modelId="{3B8DAEA9-4695-4F1C-8170-63DB490F72FF}">
      <dgm:prSet custT="1"/>
      <dgm:spPr>
        <a:solidFill>
          <a:schemeClr val="tx1"/>
        </a:solidFill>
      </dgm:spPr>
      <dgm:t>
        <a:bodyPr/>
        <a:lstStyle/>
        <a:p>
          <a:r>
            <a:rPr lang="en-US" sz="2800" b="1" i="1" dirty="0"/>
            <a:t>“This cymbal sound was a fragment of a prelude struck inside Takeshi’s head on that morning, eight years ago—August 6, 1945, the 20th year of the Showa era.”</a:t>
          </a:r>
          <a:r>
            <a:rPr lang="en-US" sz="2800" b="1" dirty="0"/>
            <a:t> (ANP:107)</a:t>
          </a:r>
          <a:endParaRPr lang="en-US" sz="2800" dirty="0"/>
        </a:p>
      </dgm:t>
    </dgm:pt>
    <dgm:pt modelId="{E373B928-F0E5-4F3A-837B-3B3DDFA7E501}" type="parTrans" cxnId="{1F5CBB54-AEBA-4926-8E79-57BBCBBDC743}">
      <dgm:prSet/>
      <dgm:spPr/>
      <dgm:t>
        <a:bodyPr/>
        <a:lstStyle/>
        <a:p>
          <a:endParaRPr lang="en-US"/>
        </a:p>
      </dgm:t>
    </dgm:pt>
    <dgm:pt modelId="{51C41FAA-2104-4648-93A6-C8A27F7602B0}" type="sibTrans" cxnId="{1F5CBB54-AEBA-4926-8E79-57BBCBBDC743}">
      <dgm:prSet/>
      <dgm:spPr/>
      <dgm:t>
        <a:bodyPr/>
        <a:lstStyle/>
        <a:p>
          <a:endParaRPr lang="en-US"/>
        </a:p>
      </dgm:t>
    </dgm:pt>
    <dgm:pt modelId="{F5795E24-ED9A-4F80-8D09-C675D2BA4871}">
      <dgm:prSet custT="1"/>
      <dgm:spPr/>
      <dgm:t>
        <a:bodyPr/>
        <a:lstStyle/>
        <a:p>
          <a:r>
            <a:rPr lang="en-US" sz="2400" b="0" dirty="0"/>
            <a:t>This quote symbolically represents the direct trauma of the Hiroshima atomic bombing through the character Takeshi, who suffers physical deformities as a result.</a:t>
          </a:r>
        </a:p>
      </dgm:t>
    </dgm:pt>
    <dgm:pt modelId="{339926B9-FAD8-4A46-838F-FFFC644E8EA1}" type="parTrans" cxnId="{A7D49D4E-FA10-4D9B-B066-40DD8AD03EB2}">
      <dgm:prSet/>
      <dgm:spPr/>
      <dgm:t>
        <a:bodyPr/>
        <a:lstStyle/>
        <a:p>
          <a:endParaRPr lang="en-US"/>
        </a:p>
      </dgm:t>
    </dgm:pt>
    <dgm:pt modelId="{C91ADF9B-9DAC-4918-BD88-61DD7A7AB270}" type="sibTrans" cxnId="{A7D49D4E-FA10-4D9B-B066-40DD8AD03EB2}">
      <dgm:prSet/>
      <dgm:spPr/>
      <dgm:t>
        <a:bodyPr/>
        <a:lstStyle/>
        <a:p>
          <a:endParaRPr lang="en-US"/>
        </a:p>
      </dgm:t>
    </dgm:pt>
    <dgm:pt modelId="{5D37A0A7-E66E-4AC6-9F96-A03604D0537D}">
      <dgm:prSet custT="1"/>
      <dgm:spPr/>
      <dgm:t>
        <a:bodyPr/>
        <a:lstStyle/>
        <a:p>
          <a:r>
            <a:rPr lang="en-US" sz="2000" b="0" dirty="0"/>
            <a:t>Takeshi’s body becomes a concrete manifestation of living memory, as described by Pierre Nora, where war trauma is not only remembered but physically endured—making him a living witness to the horrors of World War II.</a:t>
          </a:r>
        </a:p>
      </dgm:t>
    </dgm:pt>
    <dgm:pt modelId="{89DD3F3C-7DEE-44C3-B938-EEF58439891F}" type="parTrans" cxnId="{905D9475-5960-444F-A761-A0B873711AB1}">
      <dgm:prSet/>
      <dgm:spPr/>
      <dgm:t>
        <a:bodyPr/>
        <a:lstStyle/>
        <a:p>
          <a:endParaRPr lang="en-US"/>
        </a:p>
      </dgm:t>
    </dgm:pt>
    <dgm:pt modelId="{0FD0641C-E1B0-4727-A83D-F6D695FB9D96}" type="sibTrans" cxnId="{905D9475-5960-444F-A761-A0B873711AB1}">
      <dgm:prSet/>
      <dgm:spPr/>
      <dgm:t>
        <a:bodyPr/>
        <a:lstStyle/>
        <a:p>
          <a:endParaRPr lang="en-US"/>
        </a:p>
      </dgm:t>
    </dgm:pt>
    <dgm:pt modelId="{1F58A1C2-6C3A-47CA-B0E9-34C356D54ABF}" type="pres">
      <dgm:prSet presAssocID="{0D835705-6EC5-4A0D-AD5A-4485F9E1E83A}" presName="Name0" presStyleCnt="0">
        <dgm:presLayoutVars>
          <dgm:dir/>
          <dgm:animLvl val="lvl"/>
          <dgm:resizeHandles val="exact"/>
        </dgm:presLayoutVars>
      </dgm:prSet>
      <dgm:spPr/>
    </dgm:pt>
    <dgm:pt modelId="{1E2D2B86-3AC7-4A3B-8636-46E3320C0B9A}" type="pres">
      <dgm:prSet presAssocID="{3B8DAEA9-4695-4F1C-8170-63DB490F72FF}" presName="boxAndChildren" presStyleCnt="0"/>
      <dgm:spPr/>
    </dgm:pt>
    <dgm:pt modelId="{6E592077-24A7-451D-9655-E2B86A300000}" type="pres">
      <dgm:prSet presAssocID="{3B8DAEA9-4695-4F1C-8170-63DB490F72FF}" presName="parentTextBox" presStyleLbl="node1" presStyleIdx="0" presStyleCnt="1"/>
      <dgm:spPr/>
    </dgm:pt>
    <dgm:pt modelId="{850BB8E7-6F70-40BB-86ED-0042B411E0DD}" type="pres">
      <dgm:prSet presAssocID="{3B8DAEA9-4695-4F1C-8170-63DB490F72FF}" presName="entireBox" presStyleLbl="node1" presStyleIdx="0" presStyleCnt="1"/>
      <dgm:spPr/>
    </dgm:pt>
    <dgm:pt modelId="{0F18CF8B-F3F1-49A8-89B6-19BC8943C6F3}" type="pres">
      <dgm:prSet presAssocID="{3B8DAEA9-4695-4F1C-8170-63DB490F72FF}" presName="descendantBox" presStyleCnt="0"/>
      <dgm:spPr/>
    </dgm:pt>
    <dgm:pt modelId="{34E56EEA-501E-4753-B0A9-139621E5B745}" type="pres">
      <dgm:prSet presAssocID="{F5795E24-ED9A-4F80-8D09-C675D2BA4871}" presName="childTextBox" presStyleLbl="fgAccFollowNode1" presStyleIdx="0" presStyleCnt="2">
        <dgm:presLayoutVars>
          <dgm:bulletEnabled val="1"/>
        </dgm:presLayoutVars>
      </dgm:prSet>
      <dgm:spPr/>
    </dgm:pt>
    <dgm:pt modelId="{76668123-45E3-46B0-87F2-CF7776A7CFD9}" type="pres">
      <dgm:prSet presAssocID="{5D37A0A7-E66E-4AC6-9F96-A03604D0537D}" presName="childTextBox" presStyleLbl="fgAccFollowNode1" presStyleIdx="1" presStyleCnt="2">
        <dgm:presLayoutVars>
          <dgm:bulletEnabled val="1"/>
        </dgm:presLayoutVars>
      </dgm:prSet>
      <dgm:spPr/>
    </dgm:pt>
  </dgm:ptLst>
  <dgm:cxnLst>
    <dgm:cxn modelId="{234DA307-7F6A-45B1-B1EC-F95C7F281B45}" type="presOf" srcId="{0D835705-6EC5-4A0D-AD5A-4485F9E1E83A}" destId="{1F58A1C2-6C3A-47CA-B0E9-34C356D54ABF}" srcOrd="0" destOrd="0" presId="urn:microsoft.com/office/officeart/2005/8/layout/process4"/>
    <dgm:cxn modelId="{A8782C0C-0F35-44F6-A8BE-F6AE011E7F89}" type="presOf" srcId="{5D37A0A7-E66E-4AC6-9F96-A03604D0537D}" destId="{76668123-45E3-46B0-87F2-CF7776A7CFD9}" srcOrd="0" destOrd="0" presId="urn:microsoft.com/office/officeart/2005/8/layout/process4"/>
    <dgm:cxn modelId="{24E7FE19-FD9B-402C-A3A6-DB98ABE6F287}" type="presOf" srcId="{3B8DAEA9-4695-4F1C-8170-63DB490F72FF}" destId="{6E592077-24A7-451D-9655-E2B86A300000}" srcOrd="0" destOrd="0" presId="urn:microsoft.com/office/officeart/2005/8/layout/process4"/>
    <dgm:cxn modelId="{A7D49D4E-FA10-4D9B-B066-40DD8AD03EB2}" srcId="{3B8DAEA9-4695-4F1C-8170-63DB490F72FF}" destId="{F5795E24-ED9A-4F80-8D09-C675D2BA4871}" srcOrd="0" destOrd="0" parTransId="{339926B9-FAD8-4A46-838F-FFFC644E8EA1}" sibTransId="{C91ADF9B-9DAC-4918-BD88-61DD7A7AB270}"/>
    <dgm:cxn modelId="{1F5CBB54-AEBA-4926-8E79-57BBCBBDC743}" srcId="{0D835705-6EC5-4A0D-AD5A-4485F9E1E83A}" destId="{3B8DAEA9-4695-4F1C-8170-63DB490F72FF}" srcOrd="0" destOrd="0" parTransId="{E373B928-F0E5-4F3A-837B-3B3DDFA7E501}" sibTransId="{51C41FAA-2104-4648-93A6-C8A27F7602B0}"/>
    <dgm:cxn modelId="{905D9475-5960-444F-A761-A0B873711AB1}" srcId="{3B8DAEA9-4695-4F1C-8170-63DB490F72FF}" destId="{5D37A0A7-E66E-4AC6-9F96-A03604D0537D}" srcOrd="1" destOrd="0" parTransId="{89DD3F3C-7DEE-44C3-B938-EEF58439891F}" sibTransId="{0FD0641C-E1B0-4727-A83D-F6D695FB9D96}"/>
    <dgm:cxn modelId="{F8AC0F9E-F768-4600-8684-2499D8EA5573}" type="presOf" srcId="{F5795E24-ED9A-4F80-8D09-C675D2BA4871}" destId="{34E56EEA-501E-4753-B0A9-139621E5B745}" srcOrd="0" destOrd="0" presId="urn:microsoft.com/office/officeart/2005/8/layout/process4"/>
    <dgm:cxn modelId="{6BF7C2EB-BD32-498E-91C1-9D6B4808B156}" type="presOf" srcId="{3B8DAEA9-4695-4F1C-8170-63DB490F72FF}" destId="{850BB8E7-6F70-40BB-86ED-0042B411E0DD}" srcOrd="1" destOrd="0" presId="urn:microsoft.com/office/officeart/2005/8/layout/process4"/>
    <dgm:cxn modelId="{4EC367CE-6E93-4D2C-8A36-413714A0237E}" type="presParOf" srcId="{1F58A1C2-6C3A-47CA-B0E9-34C356D54ABF}" destId="{1E2D2B86-3AC7-4A3B-8636-46E3320C0B9A}" srcOrd="0" destOrd="0" presId="urn:microsoft.com/office/officeart/2005/8/layout/process4"/>
    <dgm:cxn modelId="{6AECB082-FDAD-4651-9EF3-B67264D211A8}" type="presParOf" srcId="{1E2D2B86-3AC7-4A3B-8636-46E3320C0B9A}" destId="{6E592077-24A7-451D-9655-E2B86A300000}" srcOrd="0" destOrd="0" presId="urn:microsoft.com/office/officeart/2005/8/layout/process4"/>
    <dgm:cxn modelId="{295786BC-6DE8-4BB1-88CD-1BB92EDB9C6D}" type="presParOf" srcId="{1E2D2B86-3AC7-4A3B-8636-46E3320C0B9A}" destId="{850BB8E7-6F70-40BB-86ED-0042B411E0DD}" srcOrd="1" destOrd="0" presId="urn:microsoft.com/office/officeart/2005/8/layout/process4"/>
    <dgm:cxn modelId="{C159EC56-6735-48D4-81CB-0DB4EE3A5A1F}" type="presParOf" srcId="{1E2D2B86-3AC7-4A3B-8636-46E3320C0B9A}" destId="{0F18CF8B-F3F1-49A8-89B6-19BC8943C6F3}" srcOrd="2" destOrd="0" presId="urn:microsoft.com/office/officeart/2005/8/layout/process4"/>
    <dgm:cxn modelId="{AD45F663-6168-4E6D-9B85-A12A73DD83AA}" type="presParOf" srcId="{0F18CF8B-F3F1-49A8-89B6-19BC8943C6F3}" destId="{34E56EEA-501E-4753-B0A9-139621E5B745}" srcOrd="0" destOrd="0" presId="urn:microsoft.com/office/officeart/2005/8/layout/process4"/>
    <dgm:cxn modelId="{265C8A2C-928E-4F6C-B960-BB5513998D7C}" type="presParOf" srcId="{0F18CF8B-F3F1-49A8-89B6-19BC8943C6F3}" destId="{76668123-45E3-46B0-87F2-CF7776A7CFD9}"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9D57BF4-76D6-42B8-A13D-5536E7AEDA7E}"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en-US"/>
        </a:p>
      </dgm:t>
    </dgm:pt>
    <dgm:pt modelId="{570BB314-6287-45FE-9F00-FCD077A4DC9F}">
      <dgm:prSet custT="1"/>
      <dgm:spPr/>
      <dgm:t>
        <a:bodyPr/>
        <a:lstStyle/>
        <a:p>
          <a:r>
            <a:rPr lang="en-US" sz="2000"/>
            <a:t>Kakko's childhood was marked by psychological trauma caused by harsh postwar conditions. Her remark, </a:t>
          </a:r>
          <a:r>
            <a:rPr lang="en-US" sz="2000" i="1"/>
            <a:t>“Do I even have any happy memories? Recalling sad memories makes me feel more comfortable”</a:t>
          </a:r>
          <a:r>
            <a:rPr lang="en-US" sz="2000"/>
            <a:t> (ANP:24), reflects how emotional suffering has become a familiar and enduring part of her daily life—an example of </a:t>
          </a:r>
          <a:r>
            <a:rPr lang="en-US" sz="2000" b="1"/>
            <a:t>living memory</a:t>
          </a:r>
          <a:r>
            <a:rPr lang="en-US" sz="2000"/>
            <a:t>.</a:t>
          </a:r>
        </a:p>
      </dgm:t>
    </dgm:pt>
    <dgm:pt modelId="{BF54CFC7-8385-402D-9D72-67B5A5DF6B63}" type="parTrans" cxnId="{0545E1A1-0083-4767-92D6-5A9F1D8C56F7}">
      <dgm:prSet/>
      <dgm:spPr/>
      <dgm:t>
        <a:bodyPr/>
        <a:lstStyle/>
        <a:p>
          <a:endParaRPr lang="en-US" sz="2400"/>
        </a:p>
      </dgm:t>
    </dgm:pt>
    <dgm:pt modelId="{DB44A51F-BC3A-456B-9AE0-BC9114B4C1FA}" type="sibTrans" cxnId="{0545E1A1-0083-4767-92D6-5A9F1D8C56F7}">
      <dgm:prSet/>
      <dgm:spPr/>
      <dgm:t>
        <a:bodyPr/>
        <a:lstStyle/>
        <a:p>
          <a:endParaRPr lang="en-US" sz="2400"/>
        </a:p>
      </dgm:t>
    </dgm:pt>
    <dgm:pt modelId="{20D68759-3580-4C20-A99B-F5C41F8EE63E}">
      <dgm:prSet custT="1"/>
      <dgm:spPr/>
      <dgm:t>
        <a:bodyPr/>
        <a:lstStyle/>
        <a:p>
          <a:r>
            <a:rPr lang="en-US" sz="2000"/>
            <a:t>Her father’s arrest for participating in the black market rice trade (</a:t>
          </a:r>
          <a:r>
            <a:rPr lang="en-US" sz="2000" i="1"/>
            <a:t>yamigome</a:t>
          </a:r>
          <a:r>
            <a:rPr lang="en-US" sz="2000"/>
            <a:t>) and his return in a weakened state signify the economic hardships and structural inequality faced by working-class families in postwar Japan. This experience also constitutes </a:t>
          </a:r>
          <a:r>
            <a:rPr lang="en-US" sz="2000" b="1"/>
            <a:t>living memory</a:t>
          </a:r>
          <a:r>
            <a:rPr lang="en-US" sz="2000"/>
            <a:t>, shaping the family’s social identity.</a:t>
          </a:r>
        </a:p>
      </dgm:t>
    </dgm:pt>
    <dgm:pt modelId="{1CCD5163-CBB4-4A1A-835D-1B9D61FC39FD}" type="parTrans" cxnId="{9745707A-336E-49E4-8909-E5031188E4AD}">
      <dgm:prSet/>
      <dgm:spPr/>
      <dgm:t>
        <a:bodyPr/>
        <a:lstStyle/>
        <a:p>
          <a:endParaRPr lang="en-US" sz="2400"/>
        </a:p>
      </dgm:t>
    </dgm:pt>
    <dgm:pt modelId="{CD5FC216-C488-4559-988E-A9E287E686CC}" type="sibTrans" cxnId="{9745707A-336E-49E4-8909-E5031188E4AD}">
      <dgm:prSet/>
      <dgm:spPr/>
      <dgm:t>
        <a:bodyPr/>
        <a:lstStyle/>
        <a:p>
          <a:endParaRPr lang="en-US" sz="2400"/>
        </a:p>
      </dgm:t>
    </dgm:pt>
    <dgm:pt modelId="{DB100C39-2559-4BA0-85E7-886E8E0A3FDC}">
      <dgm:prSet custT="1"/>
      <dgm:spPr/>
      <dgm:t>
        <a:bodyPr/>
        <a:lstStyle/>
        <a:p>
          <a:r>
            <a:rPr lang="en-US" sz="2000"/>
            <a:t>His statement, </a:t>
          </a:r>
          <a:r>
            <a:rPr lang="en-US" sz="2000" i="1"/>
            <a:t>“In war, it’s always people like us who suffer… We’re the poor, aren’t we?”</a:t>
          </a:r>
          <a:r>
            <a:rPr lang="en-US" sz="2000"/>
            <a:t> (ANP:45), reveals the exploitation of the lower class in the aftermath of both World War II and the Korean War. His personal suffering and reflections are deeply embedded in his identity and continue to influence the community’s collective memory and lived reality.</a:t>
          </a:r>
        </a:p>
      </dgm:t>
    </dgm:pt>
    <dgm:pt modelId="{D49A81F7-5DE1-4A2A-8817-B0D66D76C206}" type="parTrans" cxnId="{96C031BD-5EA6-43C6-9749-2C84D14B80FD}">
      <dgm:prSet/>
      <dgm:spPr/>
      <dgm:t>
        <a:bodyPr/>
        <a:lstStyle/>
        <a:p>
          <a:endParaRPr lang="en-US" sz="2400"/>
        </a:p>
      </dgm:t>
    </dgm:pt>
    <dgm:pt modelId="{D166B954-D6B3-4A4C-9852-FB7E61749BAD}" type="sibTrans" cxnId="{96C031BD-5EA6-43C6-9749-2C84D14B80FD}">
      <dgm:prSet/>
      <dgm:spPr/>
      <dgm:t>
        <a:bodyPr/>
        <a:lstStyle/>
        <a:p>
          <a:endParaRPr lang="en-US" sz="2400"/>
        </a:p>
      </dgm:t>
    </dgm:pt>
    <dgm:pt modelId="{DE4C8985-3F01-42DA-A8CE-23B6B3AA7A85}" type="pres">
      <dgm:prSet presAssocID="{19D57BF4-76D6-42B8-A13D-5536E7AEDA7E}" presName="linear" presStyleCnt="0">
        <dgm:presLayoutVars>
          <dgm:animLvl val="lvl"/>
          <dgm:resizeHandles val="exact"/>
        </dgm:presLayoutVars>
      </dgm:prSet>
      <dgm:spPr/>
    </dgm:pt>
    <dgm:pt modelId="{BEFEEEAC-D9A7-4099-83D5-8155C9E01B5F}" type="pres">
      <dgm:prSet presAssocID="{570BB314-6287-45FE-9F00-FCD077A4DC9F}" presName="parentText" presStyleLbl="node1" presStyleIdx="0" presStyleCnt="3">
        <dgm:presLayoutVars>
          <dgm:chMax val="0"/>
          <dgm:bulletEnabled val="1"/>
        </dgm:presLayoutVars>
      </dgm:prSet>
      <dgm:spPr/>
    </dgm:pt>
    <dgm:pt modelId="{69AC085B-37F4-4D2A-A021-A6F594B4C964}" type="pres">
      <dgm:prSet presAssocID="{DB44A51F-BC3A-456B-9AE0-BC9114B4C1FA}" presName="spacer" presStyleCnt="0"/>
      <dgm:spPr/>
    </dgm:pt>
    <dgm:pt modelId="{E19DFB40-0BBA-430C-B97D-5C2837F1FC42}" type="pres">
      <dgm:prSet presAssocID="{20D68759-3580-4C20-A99B-F5C41F8EE63E}" presName="parentText" presStyleLbl="node1" presStyleIdx="1" presStyleCnt="3">
        <dgm:presLayoutVars>
          <dgm:chMax val="0"/>
          <dgm:bulletEnabled val="1"/>
        </dgm:presLayoutVars>
      </dgm:prSet>
      <dgm:spPr/>
    </dgm:pt>
    <dgm:pt modelId="{931F263E-7121-4C2A-B2A9-E42057580955}" type="pres">
      <dgm:prSet presAssocID="{CD5FC216-C488-4559-988E-A9E287E686CC}" presName="spacer" presStyleCnt="0"/>
      <dgm:spPr/>
    </dgm:pt>
    <dgm:pt modelId="{8940F578-489E-47EA-AB00-030C645EAA27}" type="pres">
      <dgm:prSet presAssocID="{DB100C39-2559-4BA0-85E7-886E8E0A3FDC}" presName="parentText" presStyleLbl="node1" presStyleIdx="2" presStyleCnt="3">
        <dgm:presLayoutVars>
          <dgm:chMax val="0"/>
          <dgm:bulletEnabled val="1"/>
        </dgm:presLayoutVars>
      </dgm:prSet>
      <dgm:spPr/>
    </dgm:pt>
  </dgm:ptLst>
  <dgm:cxnLst>
    <dgm:cxn modelId="{3B592C6E-43ED-4F91-B978-CE78B96DCA4C}" type="presOf" srcId="{DB100C39-2559-4BA0-85E7-886E8E0A3FDC}" destId="{8940F578-489E-47EA-AB00-030C645EAA27}" srcOrd="0" destOrd="0" presId="urn:microsoft.com/office/officeart/2005/8/layout/vList2"/>
    <dgm:cxn modelId="{9745707A-336E-49E4-8909-E5031188E4AD}" srcId="{19D57BF4-76D6-42B8-A13D-5536E7AEDA7E}" destId="{20D68759-3580-4C20-A99B-F5C41F8EE63E}" srcOrd="1" destOrd="0" parTransId="{1CCD5163-CBB4-4A1A-835D-1B9D61FC39FD}" sibTransId="{CD5FC216-C488-4559-988E-A9E287E686CC}"/>
    <dgm:cxn modelId="{0545E1A1-0083-4767-92D6-5A9F1D8C56F7}" srcId="{19D57BF4-76D6-42B8-A13D-5536E7AEDA7E}" destId="{570BB314-6287-45FE-9F00-FCD077A4DC9F}" srcOrd="0" destOrd="0" parTransId="{BF54CFC7-8385-402D-9D72-67B5A5DF6B63}" sibTransId="{DB44A51F-BC3A-456B-9AE0-BC9114B4C1FA}"/>
    <dgm:cxn modelId="{088439B7-0208-417B-8FD1-3BB182D0C855}" type="presOf" srcId="{20D68759-3580-4C20-A99B-F5C41F8EE63E}" destId="{E19DFB40-0BBA-430C-B97D-5C2837F1FC42}" srcOrd="0" destOrd="0" presId="urn:microsoft.com/office/officeart/2005/8/layout/vList2"/>
    <dgm:cxn modelId="{96C031BD-5EA6-43C6-9749-2C84D14B80FD}" srcId="{19D57BF4-76D6-42B8-A13D-5536E7AEDA7E}" destId="{DB100C39-2559-4BA0-85E7-886E8E0A3FDC}" srcOrd="2" destOrd="0" parTransId="{D49A81F7-5DE1-4A2A-8817-B0D66D76C206}" sibTransId="{D166B954-D6B3-4A4C-9852-FB7E61749BAD}"/>
    <dgm:cxn modelId="{2F5ECCD9-4BF3-4C26-802B-B6CB86AC260C}" type="presOf" srcId="{570BB314-6287-45FE-9F00-FCD077A4DC9F}" destId="{BEFEEEAC-D9A7-4099-83D5-8155C9E01B5F}" srcOrd="0" destOrd="0" presId="urn:microsoft.com/office/officeart/2005/8/layout/vList2"/>
    <dgm:cxn modelId="{FFF9EAE5-CA80-47CA-A2B6-1A9E58B1AAD6}" type="presOf" srcId="{19D57BF4-76D6-42B8-A13D-5536E7AEDA7E}" destId="{DE4C8985-3F01-42DA-A8CE-23B6B3AA7A85}" srcOrd="0" destOrd="0" presId="urn:microsoft.com/office/officeart/2005/8/layout/vList2"/>
    <dgm:cxn modelId="{50B9F742-1453-41C9-AE86-549FDC868DF3}" type="presParOf" srcId="{DE4C8985-3F01-42DA-A8CE-23B6B3AA7A85}" destId="{BEFEEEAC-D9A7-4099-83D5-8155C9E01B5F}" srcOrd="0" destOrd="0" presId="urn:microsoft.com/office/officeart/2005/8/layout/vList2"/>
    <dgm:cxn modelId="{3DAFFDD8-BFC9-4F24-9031-0B5963C0AA24}" type="presParOf" srcId="{DE4C8985-3F01-42DA-A8CE-23B6B3AA7A85}" destId="{69AC085B-37F4-4D2A-A021-A6F594B4C964}" srcOrd="1" destOrd="0" presId="urn:microsoft.com/office/officeart/2005/8/layout/vList2"/>
    <dgm:cxn modelId="{73065FF8-FAA9-416A-9077-B68EB7CC52F7}" type="presParOf" srcId="{DE4C8985-3F01-42DA-A8CE-23B6B3AA7A85}" destId="{E19DFB40-0BBA-430C-B97D-5C2837F1FC42}" srcOrd="2" destOrd="0" presId="urn:microsoft.com/office/officeart/2005/8/layout/vList2"/>
    <dgm:cxn modelId="{92BF7A49-860E-468E-B67E-6C20C7F9A640}" type="presParOf" srcId="{DE4C8985-3F01-42DA-A8CE-23B6B3AA7A85}" destId="{931F263E-7121-4C2A-B2A9-E42057580955}" srcOrd="3" destOrd="0" presId="urn:microsoft.com/office/officeart/2005/8/layout/vList2"/>
    <dgm:cxn modelId="{F6D70754-041E-4954-8641-1E6EFD98E425}" type="presParOf" srcId="{DE4C8985-3F01-42DA-A8CE-23B6B3AA7A85}" destId="{8940F578-489E-47EA-AB00-030C645EAA2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5020576-B63C-47BC-9992-3ACC78B805C4}" type="doc">
      <dgm:prSet loTypeId="urn:microsoft.com/office/officeart/2005/8/layout/process1" loCatId="process" qsTypeId="urn:microsoft.com/office/officeart/2005/8/quickstyle/simple1" qsCatId="simple" csTypeId="urn:microsoft.com/office/officeart/2005/8/colors/accent0_1" csCatId="mainScheme" phldr="1"/>
      <dgm:spPr/>
      <dgm:t>
        <a:bodyPr/>
        <a:lstStyle/>
        <a:p>
          <a:endParaRPr lang="en-US"/>
        </a:p>
      </dgm:t>
    </dgm:pt>
    <dgm:pt modelId="{12DFDBCF-36E1-4E1C-B3DD-0FA843B5937A}">
      <dgm:prSet custT="1"/>
      <dgm:spPr/>
      <dgm:t>
        <a:bodyPr/>
        <a:lstStyle/>
        <a:p>
          <a:pPr algn="ctr"/>
          <a:r>
            <a:rPr lang="en-US" sz="1800" b="1" dirty="0"/>
            <a:t>“But Mother, I don’t like war!”—met with the mother’s silent nod (ANP:106)</a:t>
          </a:r>
          <a:endParaRPr lang="en-US" sz="1800" dirty="0"/>
        </a:p>
        <a:p>
          <a:pPr algn="l"/>
          <a:r>
            <a:rPr lang="en-US" sz="1800" b="0" dirty="0"/>
            <a:t>Fujiko directly experiences the psychological and social impacts of war and the postwar period, while her mother, as part of the older generation, represents active trauma through her silent response. Both characters still live in a world overshadowed by war, meaning their memories are not yet inherited—they are still being lived (living memory).</a:t>
          </a:r>
        </a:p>
      </dgm:t>
    </dgm:pt>
    <dgm:pt modelId="{893C0E06-2260-4B47-8D32-B6DE90E00801}" type="parTrans" cxnId="{87BFBD50-01EF-4684-A1DF-D34B4F5C63A5}">
      <dgm:prSet/>
      <dgm:spPr/>
      <dgm:t>
        <a:bodyPr/>
        <a:lstStyle/>
        <a:p>
          <a:endParaRPr lang="en-US" sz="2400"/>
        </a:p>
      </dgm:t>
    </dgm:pt>
    <dgm:pt modelId="{1C12EE32-0123-4DFB-8319-C7363B993A58}" type="sibTrans" cxnId="{87BFBD50-01EF-4684-A1DF-D34B4F5C63A5}">
      <dgm:prSet custT="1"/>
      <dgm:spPr/>
      <dgm:t>
        <a:bodyPr/>
        <a:lstStyle/>
        <a:p>
          <a:endParaRPr lang="en-US" sz="1800"/>
        </a:p>
      </dgm:t>
    </dgm:pt>
    <dgm:pt modelId="{BEB28DF1-B8C2-46BE-97E3-C3728450BBBB}">
      <dgm:prSet custT="1"/>
      <dgm:spPr/>
      <dgm:t>
        <a:bodyPr/>
        <a:lstStyle/>
        <a:p>
          <a:pPr algn="ctr"/>
          <a:r>
            <a:rPr lang="en-US" sz="1800" b="1" dirty="0"/>
            <a:t>“War is an unbearable burden that can never be healed… The scar would remain a mark of sadness for the rest of Fujiko’s life.” (ANP:107)</a:t>
          </a:r>
          <a:endParaRPr lang="en-US" sz="1800" dirty="0"/>
        </a:p>
        <a:p>
          <a:pPr algn="l"/>
          <a:r>
            <a:rPr lang="en-US" sz="1800" b="0" dirty="0"/>
            <a:t>This statement indicates that Fujiko acknowledges war trauma as an integral part of her own identity. She exists in the space between living memory and </a:t>
          </a:r>
          <a:r>
            <a:rPr lang="en-US" sz="1800" b="0" dirty="0" err="1"/>
            <a:t>postmemory</a:t>
          </a:r>
          <a:r>
            <a:rPr lang="en-US" sz="1800" b="0" dirty="0"/>
            <a:t>—she did not serve on the battlefield. However, she directly experiences the aftermath and carries the emotional wound throughout her life.</a:t>
          </a:r>
        </a:p>
      </dgm:t>
    </dgm:pt>
    <dgm:pt modelId="{A66881F5-FDE4-4FE2-A217-26891F01ADC7}" type="parTrans" cxnId="{E8742503-966C-444A-92E1-1ABAAB01BFFC}">
      <dgm:prSet/>
      <dgm:spPr/>
      <dgm:t>
        <a:bodyPr/>
        <a:lstStyle/>
        <a:p>
          <a:endParaRPr lang="en-US" sz="2400"/>
        </a:p>
      </dgm:t>
    </dgm:pt>
    <dgm:pt modelId="{9C817917-5636-4DB4-8541-CD6D5539BF12}" type="sibTrans" cxnId="{E8742503-966C-444A-92E1-1ABAAB01BFFC}">
      <dgm:prSet custT="1"/>
      <dgm:spPr/>
      <dgm:t>
        <a:bodyPr/>
        <a:lstStyle/>
        <a:p>
          <a:endParaRPr lang="en-US" sz="1800"/>
        </a:p>
      </dgm:t>
    </dgm:pt>
    <dgm:pt modelId="{ACC7AEE2-84DC-4C1B-A035-0242B25C7480}">
      <dgm:prSet custT="1"/>
      <dgm:spPr/>
      <dgm:t>
        <a:bodyPr/>
        <a:lstStyle/>
        <a:p>
          <a:r>
            <a:rPr lang="en-US" sz="2000" b="0" dirty="0"/>
            <a:t>Her father’s plan to build a weapons factory reveals that war memory is passed down not only as trauma but also as ideology and power. Fumiko faces a conflict between emotional wounds and the militaristic legacy of the previous generation. This reflects </a:t>
          </a:r>
          <a:r>
            <a:rPr lang="en-US" sz="2000" b="0" dirty="0" err="1"/>
            <a:t>postmemory</a:t>
          </a:r>
          <a:r>
            <a:rPr lang="en-US" sz="2000" b="0" dirty="0"/>
            <a:t>, where trauma is transmitted not just through stories but also through social practices and ideological values.</a:t>
          </a:r>
        </a:p>
      </dgm:t>
    </dgm:pt>
    <dgm:pt modelId="{E2FBEC5E-36A5-4DEB-AFDA-561F9B690D55}" type="parTrans" cxnId="{599CDAA0-5645-4B0E-BBE4-482CEAB3DB70}">
      <dgm:prSet/>
      <dgm:spPr/>
      <dgm:t>
        <a:bodyPr/>
        <a:lstStyle/>
        <a:p>
          <a:endParaRPr lang="en-US" sz="2400"/>
        </a:p>
      </dgm:t>
    </dgm:pt>
    <dgm:pt modelId="{320F7696-6685-4778-B546-FE4BF2BB47E8}" type="sibTrans" cxnId="{599CDAA0-5645-4B0E-BBE4-482CEAB3DB70}">
      <dgm:prSet/>
      <dgm:spPr/>
      <dgm:t>
        <a:bodyPr/>
        <a:lstStyle/>
        <a:p>
          <a:endParaRPr lang="en-US" sz="2400"/>
        </a:p>
      </dgm:t>
    </dgm:pt>
    <dgm:pt modelId="{9A624E4B-4CD4-49CC-A540-CE1253ABFDEB}" type="pres">
      <dgm:prSet presAssocID="{15020576-B63C-47BC-9992-3ACC78B805C4}" presName="Name0" presStyleCnt="0">
        <dgm:presLayoutVars>
          <dgm:dir/>
          <dgm:resizeHandles val="exact"/>
        </dgm:presLayoutVars>
      </dgm:prSet>
      <dgm:spPr/>
    </dgm:pt>
    <dgm:pt modelId="{57C7084D-6F70-407C-A19A-06D7E8AA6F03}" type="pres">
      <dgm:prSet presAssocID="{12DFDBCF-36E1-4E1C-B3DD-0FA843B5937A}" presName="node" presStyleLbl="node1" presStyleIdx="0" presStyleCnt="3">
        <dgm:presLayoutVars>
          <dgm:bulletEnabled val="1"/>
        </dgm:presLayoutVars>
      </dgm:prSet>
      <dgm:spPr/>
    </dgm:pt>
    <dgm:pt modelId="{4621DAA5-D14E-4A5A-A261-14B4CE8E9EA1}" type="pres">
      <dgm:prSet presAssocID="{1C12EE32-0123-4DFB-8319-C7363B993A58}" presName="sibTrans" presStyleLbl="sibTrans2D1" presStyleIdx="0" presStyleCnt="2"/>
      <dgm:spPr/>
    </dgm:pt>
    <dgm:pt modelId="{9BF6A05F-FF72-4E1B-B072-9FF08607DD6C}" type="pres">
      <dgm:prSet presAssocID="{1C12EE32-0123-4DFB-8319-C7363B993A58}" presName="connectorText" presStyleLbl="sibTrans2D1" presStyleIdx="0" presStyleCnt="2"/>
      <dgm:spPr/>
    </dgm:pt>
    <dgm:pt modelId="{4AD9CA3B-D96C-4BE1-AB96-1DFA5C7676C5}" type="pres">
      <dgm:prSet presAssocID="{BEB28DF1-B8C2-46BE-97E3-C3728450BBBB}" presName="node" presStyleLbl="node1" presStyleIdx="1" presStyleCnt="3">
        <dgm:presLayoutVars>
          <dgm:bulletEnabled val="1"/>
        </dgm:presLayoutVars>
      </dgm:prSet>
      <dgm:spPr/>
    </dgm:pt>
    <dgm:pt modelId="{CC27981B-7529-490E-BAC4-103F91A66C4F}" type="pres">
      <dgm:prSet presAssocID="{9C817917-5636-4DB4-8541-CD6D5539BF12}" presName="sibTrans" presStyleLbl="sibTrans2D1" presStyleIdx="1" presStyleCnt="2"/>
      <dgm:spPr/>
    </dgm:pt>
    <dgm:pt modelId="{BEB6B44B-5A0F-4873-B100-890CAC8ACBA4}" type="pres">
      <dgm:prSet presAssocID="{9C817917-5636-4DB4-8541-CD6D5539BF12}" presName="connectorText" presStyleLbl="sibTrans2D1" presStyleIdx="1" presStyleCnt="2"/>
      <dgm:spPr/>
    </dgm:pt>
    <dgm:pt modelId="{4E1AF882-8535-4A1A-901D-9E2E7FD9FCA7}" type="pres">
      <dgm:prSet presAssocID="{ACC7AEE2-84DC-4C1B-A035-0242B25C7480}" presName="node" presStyleLbl="node1" presStyleIdx="2" presStyleCnt="3">
        <dgm:presLayoutVars>
          <dgm:bulletEnabled val="1"/>
        </dgm:presLayoutVars>
      </dgm:prSet>
      <dgm:spPr/>
    </dgm:pt>
  </dgm:ptLst>
  <dgm:cxnLst>
    <dgm:cxn modelId="{E8742503-966C-444A-92E1-1ABAAB01BFFC}" srcId="{15020576-B63C-47BC-9992-3ACC78B805C4}" destId="{BEB28DF1-B8C2-46BE-97E3-C3728450BBBB}" srcOrd="1" destOrd="0" parTransId="{A66881F5-FDE4-4FE2-A217-26891F01ADC7}" sibTransId="{9C817917-5636-4DB4-8541-CD6D5539BF12}"/>
    <dgm:cxn modelId="{4E347314-E797-4104-9552-E270B6DE5930}" type="presOf" srcId="{ACC7AEE2-84DC-4C1B-A035-0242B25C7480}" destId="{4E1AF882-8535-4A1A-901D-9E2E7FD9FCA7}" srcOrd="0" destOrd="0" presId="urn:microsoft.com/office/officeart/2005/8/layout/process1"/>
    <dgm:cxn modelId="{D3CE3639-E7D1-482B-B9AE-8CA837BB604F}" type="presOf" srcId="{1C12EE32-0123-4DFB-8319-C7363B993A58}" destId="{4621DAA5-D14E-4A5A-A261-14B4CE8E9EA1}" srcOrd="0" destOrd="0" presId="urn:microsoft.com/office/officeart/2005/8/layout/process1"/>
    <dgm:cxn modelId="{9575D85E-25A3-4D46-ADDD-108B4ECFD19E}" type="presOf" srcId="{9C817917-5636-4DB4-8541-CD6D5539BF12}" destId="{BEB6B44B-5A0F-4873-B100-890CAC8ACBA4}" srcOrd="1" destOrd="0" presId="urn:microsoft.com/office/officeart/2005/8/layout/process1"/>
    <dgm:cxn modelId="{03BE8B66-FE49-4122-8375-B8B67AD01C4B}" type="presOf" srcId="{1C12EE32-0123-4DFB-8319-C7363B993A58}" destId="{9BF6A05F-FF72-4E1B-B072-9FF08607DD6C}" srcOrd="1" destOrd="0" presId="urn:microsoft.com/office/officeart/2005/8/layout/process1"/>
    <dgm:cxn modelId="{87BFBD50-01EF-4684-A1DF-D34B4F5C63A5}" srcId="{15020576-B63C-47BC-9992-3ACC78B805C4}" destId="{12DFDBCF-36E1-4E1C-B3DD-0FA843B5937A}" srcOrd="0" destOrd="0" parTransId="{893C0E06-2260-4B47-8D32-B6DE90E00801}" sibTransId="{1C12EE32-0123-4DFB-8319-C7363B993A58}"/>
    <dgm:cxn modelId="{7AE84C7B-6D9A-4D55-BC76-48E551CE0B42}" type="presOf" srcId="{BEB28DF1-B8C2-46BE-97E3-C3728450BBBB}" destId="{4AD9CA3B-D96C-4BE1-AB96-1DFA5C7676C5}" srcOrd="0" destOrd="0" presId="urn:microsoft.com/office/officeart/2005/8/layout/process1"/>
    <dgm:cxn modelId="{01135385-13C5-46A6-B8AF-88068540B8F5}" type="presOf" srcId="{12DFDBCF-36E1-4E1C-B3DD-0FA843B5937A}" destId="{57C7084D-6F70-407C-A19A-06D7E8AA6F03}" srcOrd="0" destOrd="0" presId="urn:microsoft.com/office/officeart/2005/8/layout/process1"/>
    <dgm:cxn modelId="{599CDAA0-5645-4B0E-BBE4-482CEAB3DB70}" srcId="{15020576-B63C-47BC-9992-3ACC78B805C4}" destId="{ACC7AEE2-84DC-4C1B-A035-0242B25C7480}" srcOrd="2" destOrd="0" parTransId="{E2FBEC5E-36A5-4DEB-AFDA-561F9B690D55}" sibTransId="{320F7696-6685-4778-B546-FE4BF2BB47E8}"/>
    <dgm:cxn modelId="{D29B39B2-90AA-4273-B866-1667E1794084}" type="presOf" srcId="{15020576-B63C-47BC-9992-3ACC78B805C4}" destId="{9A624E4B-4CD4-49CC-A540-CE1253ABFDEB}" srcOrd="0" destOrd="0" presId="urn:microsoft.com/office/officeart/2005/8/layout/process1"/>
    <dgm:cxn modelId="{8BA79FB4-13BB-4AE0-B5BF-E543793A7098}" type="presOf" srcId="{9C817917-5636-4DB4-8541-CD6D5539BF12}" destId="{CC27981B-7529-490E-BAC4-103F91A66C4F}" srcOrd="0" destOrd="0" presId="urn:microsoft.com/office/officeart/2005/8/layout/process1"/>
    <dgm:cxn modelId="{6B205FA4-C91B-4CBC-917E-C2915FBBEEE9}" type="presParOf" srcId="{9A624E4B-4CD4-49CC-A540-CE1253ABFDEB}" destId="{57C7084D-6F70-407C-A19A-06D7E8AA6F03}" srcOrd="0" destOrd="0" presId="urn:microsoft.com/office/officeart/2005/8/layout/process1"/>
    <dgm:cxn modelId="{58257F8E-9FDA-4641-B6C5-5C990C0D990F}" type="presParOf" srcId="{9A624E4B-4CD4-49CC-A540-CE1253ABFDEB}" destId="{4621DAA5-D14E-4A5A-A261-14B4CE8E9EA1}" srcOrd="1" destOrd="0" presId="urn:microsoft.com/office/officeart/2005/8/layout/process1"/>
    <dgm:cxn modelId="{F1EBAB3F-648D-4043-A3AA-C6B5447EA7D1}" type="presParOf" srcId="{4621DAA5-D14E-4A5A-A261-14B4CE8E9EA1}" destId="{9BF6A05F-FF72-4E1B-B072-9FF08607DD6C}" srcOrd="0" destOrd="0" presId="urn:microsoft.com/office/officeart/2005/8/layout/process1"/>
    <dgm:cxn modelId="{76055D10-2AD8-47B2-A063-2FA811B5D9C3}" type="presParOf" srcId="{9A624E4B-4CD4-49CC-A540-CE1253ABFDEB}" destId="{4AD9CA3B-D96C-4BE1-AB96-1DFA5C7676C5}" srcOrd="2" destOrd="0" presId="urn:microsoft.com/office/officeart/2005/8/layout/process1"/>
    <dgm:cxn modelId="{CBD9AC19-2239-4A8F-8286-DBFAE9B00705}" type="presParOf" srcId="{9A624E4B-4CD4-49CC-A540-CE1253ABFDEB}" destId="{CC27981B-7529-490E-BAC4-103F91A66C4F}" srcOrd="3" destOrd="0" presId="urn:microsoft.com/office/officeart/2005/8/layout/process1"/>
    <dgm:cxn modelId="{31F1F6B2-20CD-4171-8678-5EF4A17CF84B}" type="presParOf" srcId="{CC27981B-7529-490E-BAC4-103F91A66C4F}" destId="{BEB6B44B-5A0F-4873-B100-890CAC8ACBA4}" srcOrd="0" destOrd="0" presId="urn:microsoft.com/office/officeart/2005/8/layout/process1"/>
    <dgm:cxn modelId="{7B8B3625-A4F6-44F3-806E-DDF378FB460E}" type="presParOf" srcId="{9A624E4B-4CD4-49CC-A540-CE1253ABFDEB}" destId="{4E1AF882-8535-4A1A-901D-9E2E7FD9FCA7}"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0F04B6-C8A4-417E-AA44-55092F3B19BB}">
      <dsp:nvSpPr>
        <dsp:cNvPr id="0" name=""/>
        <dsp:cNvSpPr/>
      </dsp:nvSpPr>
      <dsp:spPr>
        <a:xfrm>
          <a:off x="0" y="3800807"/>
          <a:ext cx="11121655" cy="1184577"/>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t>The novel offers a comprehensive portrayal of how war memory and trauma manifest across physical, psychological, social, and ideological levels, cutting through various social classes and generations. This makes </a:t>
          </a:r>
          <a:r>
            <a:rPr lang="en-US" sz="1800" b="1" i="1" kern="1200" dirty="0" err="1"/>
            <a:t>Akage</a:t>
          </a:r>
          <a:r>
            <a:rPr lang="en-US" sz="1800" b="1" i="1" kern="1200" dirty="0"/>
            <a:t> no </a:t>
          </a:r>
          <a:r>
            <a:rPr lang="en-US" sz="1800" b="1" i="1" kern="1200" dirty="0" err="1"/>
            <a:t>Pochi</a:t>
          </a:r>
          <a:r>
            <a:rPr lang="en-US" sz="1800" b="1" kern="1200" dirty="0"/>
            <a:t> a highly relevant subject for research through narrative approaches grounded in memory and trauma theory.</a:t>
          </a:r>
          <a:endParaRPr lang="en-US" sz="1800" kern="1200" dirty="0"/>
        </a:p>
      </dsp:txBody>
      <dsp:txXfrm>
        <a:off x="0" y="3800807"/>
        <a:ext cx="11121655" cy="1184577"/>
      </dsp:txXfrm>
    </dsp:sp>
    <dsp:sp modelId="{D87C45BC-005A-4415-BEA8-8865A708ADA9}">
      <dsp:nvSpPr>
        <dsp:cNvPr id="0" name=""/>
        <dsp:cNvSpPr/>
      </dsp:nvSpPr>
      <dsp:spPr>
        <a:xfrm rot="10800000">
          <a:off x="0" y="1805397"/>
          <a:ext cx="11121655" cy="2013178"/>
        </a:xfrm>
        <a:prstGeom prst="upArrowCallou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dirty="0"/>
            <a:t>The story focuses on Kakko, a young girl living in poverty and facing social discrimination. War trauma is embodied through Takeshi, from a wealthier family, who suffers physical disabilities caused by the atomic bombing. However, trauma is not limited to these two characters. Fumiko, Takeshi’s sister, expresses hatred toward war and reflects on the psychological wounds within her family. Meanwhile, Kakko’s father represents the socioeconomic dimension of trauma, criticizing inequality and the exploitation of the working class—especially in the context of the Korean War.</a:t>
          </a:r>
          <a:endParaRPr lang="en-US" sz="1600" kern="1200" dirty="0"/>
        </a:p>
      </dsp:txBody>
      <dsp:txXfrm rot="10800000">
        <a:off x="0" y="1805397"/>
        <a:ext cx="11121655" cy="1308103"/>
      </dsp:txXfrm>
    </dsp:sp>
    <dsp:sp modelId="{84A4A14F-EE41-4A94-92D7-72277A3631DD}">
      <dsp:nvSpPr>
        <dsp:cNvPr id="0" name=""/>
        <dsp:cNvSpPr/>
      </dsp:nvSpPr>
      <dsp:spPr>
        <a:xfrm rot="10800000">
          <a:off x="0" y="0"/>
          <a:ext cx="11121655" cy="1821880"/>
        </a:xfrm>
        <a:prstGeom prst="upArrowCallou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b="1" i="1" kern="1200" dirty="0" err="1"/>
            <a:t>Akage</a:t>
          </a:r>
          <a:r>
            <a:rPr lang="en-US" sz="2000" b="1" i="1" kern="1200" dirty="0"/>
            <a:t> no </a:t>
          </a:r>
          <a:r>
            <a:rPr lang="en-US" sz="2000" b="1" i="1" kern="1200" dirty="0" err="1"/>
            <a:t>Pochi</a:t>
          </a:r>
          <a:r>
            <a:rPr lang="en-US" sz="2000" b="1" kern="1200" dirty="0"/>
            <a:t>, a novel by Hisashi Yamanaka, is set in postwar Japan and was first published in 1960. The work strongly reflects social realism, depicting issues such as poverty, social inequality, discrimination, and low-wage labor—mirroring the conditions of Japanese society at the time.</a:t>
          </a:r>
          <a:endParaRPr lang="en-US" sz="2000" kern="1200" dirty="0"/>
        </a:p>
      </dsp:txBody>
      <dsp:txXfrm rot="10800000">
        <a:off x="0" y="0"/>
        <a:ext cx="11121655" cy="11838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355FDD-A191-4BC7-A83B-09ED1599FFA1}">
      <dsp:nvSpPr>
        <dsp:cNvPr id="0" name=""/>
        <dsp:cNvSpPr/>
      </dsp:nvSpPr>
      <dsp:spPr>
        <a:xfrm>
          <a:off x="-2831" y="-19786"/>
          <a:ext cx="8514551" cy="792421"/>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Research Design</a:t>
          </a:r>
        </a:p>
        <a:p>
          <a:pPr marL="228600" lvl="1" indent="-228600" algn="l" defTabSz="889000">
            <a:lnSpc>
              <a:spcPct val="90000"/>
            </a:lnSpc>
            <a:spcBef>
              <a:spcPct val="0"/>
            </a:spcBef>
            <a:spcAft>
              <a:spcPct val="15000"/>
            </a:spcAft>
            <a:buFontTx/>
            <a:buNone/>
          </a:pPr>
          <a:r>
            <a:rPr lang="en-US" sz="2000" kern="1200" dirty="0"/>
            <a:t>Qualitative textual analysis</a:t>
          </a:r>
        </a:p>
      </dsp:txBody>
      <dsp:txXfrm>
        <a:off x="20378" y="3423"/>
        <a:ext cx="7317019" cy="746003"/>
      </dsp:txXfrm>
    </dsp:sp>
    <dsp:sp modelId="{05CD8526-3AC4-4652-A618-9E8CBDCE1549}">
      <dsp:nvSpPr>
        <dsp:cNvPr id="0" name=""/>
        <dsp:cNvSpPr/>
      </dsp:nvSpPr>
      <dsp:spPr>
        <a:xfrm>
          <a:off x="632995" y="1009338"/>
          <a:ext cx="8514551" cy="755656"/>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Data Source</a:t>
          </a:r>
        </a:p>
        <a:p>
          <a:pPr marL="228600" lvl="1" indent="-228600" algn="l" defTabSz="889000">
            <a:lnSpc>
              <a:spcPct val="90000"/>
            </a:lnSpc>
            <a:spcBef>
              <a:spcPct val="0"/>
            </a:spcBef>
            <a:spcAft>
              <a:spcPct val="15000"/>
            </a:spcAft>
            <a:buNone/>
          </a:pPr>
          <a:r>
            <a:rPr lang="en-US" sz="2000" i="1" kern="1200" dirty="0" err="1"/>
            <a:t>Akage</a:t>
          </a:r>
          <a:r>
            <a:rPr lang="en-US" sz="2000" i="1" kern="1200" dirty="0"/>
            <a:t> no </a:t>
          </a:r>
          <a:r>
            <a:rPr lang="en-US" sz="2000" i="1" kern="1200" dirty="0" err="1"/>
            <a:t>Pochi</a:t>
          </a:r>
          <a:r>
            <a:rPr lang="en-US" sz="2000" kern="1200" dirty="0"/>
            <a:t> by Hisashi Yamanaka</a:t>
          </a:r>
        </a:p>
      </dsp:txBody>
      <dsp:txXfrm>
        <a:off x="655127" y="1031470"/>
        <a:ext cx="7176681" cy="711392"/>
      </dsp:txXfrm>
    </dsp:sp>
    <dsp:sp modelId="{FD534C72-3A19-46E4-8D53-594AA7929256}">
      <dsp:nvSpPr>
        <dsp:cNvPr id="0" name=""/>
        <dsp:cNvSpPr/>
      </dsp:nvSpPr>
      <dsp:spPr>
        <a:xfrm>
          <a:off x="1200791" y="2084270"/>
          <a:ext cx="8514551" cy="718902"/>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Approach</a:t>
          </a:r>
        </a:p>
        <a:p>
          <a:pPr marL="228600" lvl="1" indent="-228600" algn="l" defTabSz="889000">
            <a:lnSpc>
              <a:spcPct val="90000"/>
            </a:lnSpc>
            <a:spcBef>
              <a:spcPct val="0"/>
            </a:spcBef>
            <a:spcAft>
              <a:spcPct val="15000"/>
            </a:spcAft>
            <a:buFontTx/>
            <a:buNone/>
          </a:pPr>
          <a:r>
            <a:rPr lang="en-US" sz="2000" kern="1200" dirty="0"/>
            <a:t>Literary and cultural studies</a:t>
          </a:r>
        </a:p>
      </dsp:txBody>
      <dsp:txXfrm>
        <a:off x="1221847" y="2105326"/>
        <a:ext cx="7178833" cy="676790"/>
      </dsp:txXfrm>
    </dsp:sp>
    <dsp:sp modelId="{E06869AE-4458-4C40-B4CF-B47FEAFD175D}">
      <dsp:nvSpPr>
        <dsp:cNvPr id="0" name=""/>
        <dsp:cNvSpPr/>
      </dsp:nvSpPr>
      <dsp:spPr>
        <a:xfrm>
          <a:off x="1822143" y="3124314"/>
          <a:ext cx="8514551" cy="866437"/>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Theoretical Framework</a:t>
          </a:r>
        </a:p>
        <a:p>
          <a:pPr marL="228600" lvl="1" indent="-228600" algn="l" defTabSz="889000">
            <a:lnSpc>
              <a:spcPct val="90000"/>
            </a:lnSpc>
            <a:spcBef>
              <a:spcPct val="0"/>
            </a:spcBef>
            <a:spcAft>
              <a:spcPct val="15000"/>
            </a:spcAft>
            <a:buFontTx/>
            <a:buNone/>
          </a:pPr>
          <a:r>
            <a:rPr lang="en-US" sz="2000" kern="1200" dirty="0"/>
            <a:t>1. </a:t>
          </a:r>
          <a:r>
            <a:rPr lang="en-US" sz="2000" i="0" kern="1200" dirty="0"/>
            <a:t>Living Memory </a:t>
          </a:r>
          <a:r>
            <a:rPr lang="en-US" sz="2000" kern="1200" dirty="0"/>
            <a:t>(Nora, 1989); 2. </a:t>
          </a:r>
          <a:r>
            <a:rPr lang="en-US" sz="2000" i="0" kern="1200" dirty="0" err="1"/>
            <a:t>Postmemory</a:t>
          </a:r>
          <a:r>
            <a:rPr lang="en-US" sz="2000" kern="1200" dirty="0"/>
            <a:t> (Hirsch, 2008)</a:t>
          </a:r>
        </a:p>
      </dsp:txBody>
      <dsp:txXfrm>
        <a:off x="1847520" y="3149691"/>
        <a:ext cx="7170191" cy="815683"/>
      </dsp:txXfrm>
    </dsp:sp>
    <dsp:sp modelId="{8414B652-41BE-4FFF-A902-59C6C448AEBD}">
      <dsp:nvSpPr>
        <dsp:cNvPr id="0" name=""/>
        <dsp:cNvSpPr/>
      </dsp:nvSpPr>
      <dsp:spPr>
        <a:xfrm>
          <a:off x="2407181" y="4221398"/>
          <a:ext cx="8525875" cy="1530207"/>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t>Data Analysis &amp; Focus</a:t>
          </a:r>
        </a:p>
        <a:p>
          <a:pPr marL="228600" lvl="1" indent="-228600" algn="l" defTabSz="889000">
            <a:lnSpc>
              <a:spcPct val="90000"/>
            </a:lnSpc>
            <a:spcBef>
              <a:spcPct val="0"/>
            </a:spcBef>
            <a:spcAft>
              <a:spcPct val="15000"/>
            </a:spcAft>
            <a:buNone/>
          </a:pPr>
          <a:r>
            <a:rPr lang="en-US" sz="2000" kern="1200" dirty="0"/>
            <a:t>Thematic interpretation of characters and narrative structure to explore the representation of war trauma—physical, social, and intergenerational—through figures such as Takeshi and Kakko.</a:t>
          </a:r>
        </a:p>
      </dsp:txBody>
      <dsp:txXfrm>
        <a:off x="2451999" y="4266216"/>
        <a:ext cx="7140913" cy="1440571"/>
      </dsp:txXfrm>
    </dsp:sp>
    <dsp:sp modelId="{88DDB53E-0865-4CE5-BA87-7E3A4B0C9760}">
      <dsp:nvSpPr>
        <dsp:cNvPr id="0" name=""/>
        <dsp:cNvSpPr/>
      </dsp:nvSpPr>
      <dsp:spPr>
        <a:xfrm>
          <a:off x="7853940" y="609739"/>
          <a:ext cx="657779" cy="657779"/>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8001940" y="609739"/>
        <a:ext cx="361779" cy="494979"/>
      </dsp:txXfrm>
    </dsp:sp>
    <dsp:sp modelId="{A059D14C-9ABF-4A19-B953-E14BAC5EEE38}">
      <dsp:nvSpPr>
        <dsp:cNvPr id="0" name=""/>
        <dsp:cNvSpPr/>
      </dsp:nvSpPr>
      <dsp:spPr>
        <a:xfrm>
          <a:off x="8404710" y="1613403"/>
          <a:ext cx="657779" cy="657779"/>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8552710" y="1613403"/>
        <a:ext cx="361779" cy="494979"/>
      </dsp:txXfrm>
    </dsp:sp>
    <dsp:sp modelId="{B070FC96-0E2C-4C2B-AC5B-D8D196335610}">
      <dsp:nvSpPr>
        <dsp:cNvPr id="0" name=""/>
        <dsp:cNvSpPr/>
      </dsp:nvSpPr>
      <dsp:spPr>
        <a:xfrm>
          <a:off x="9054712" y="2656908"/>
          <a:ext cx="657779" cy="657779"/>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9202712" y="2656908"/>
        <a:ext cx="361779" cy="494979"/>
      </dsp:txXfrm>
    </dsp:sp>
    <dsp:sp modelId="{0E120CE1-A1E5-4A1C-945B-D6BB5EF62654}">
      <dsp:nvSpPr>
        <dsp:cNvPr id="0" name=""/>
        <dsp:cNvSpPr/>
      </dsp:nvSpPr>
      <dsp:spPr>
        <a:xfrm>
          <a:off x="9626741" y="3778146"/>
          <a:ext cx="657779" cy="657779"/>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9774741" y="3778146"/>
        <a:ext cx="361779" cy="49497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0BB8E7-6F70-40BB-86ED-0042B411E0DD}">
      <dsp:nvSpPr>
        <dsp:cNvPr id="0" name=""/>
        <dsp:cNvSpPr/>
      </dsp:nvSpPr>
      <dsp:spPr>
        <a:xfrm>
          <a:off x="0" y="0"/>
          <a:ext cx="6967728" cy="5577840"/>
        </a:xfrm>
        <a:prstGeom prst="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b="1" i="1" kern="1200" dirty="0"/>
            <a:t>“This cymbal sound was a fragment of a prelude struck inside Takeshi’s head on that morning, eight years ago—August 6, 1945, the 20th year of the Showa era.”</a:t>
          </a:r>
          <a:r>
            <a:rPr lang="en-US" sz="2800" b="1" kern="1200" dirty="0"/>
            <a:t> (ANP:107)</a:t>
          </a:r>
          <a:endParaRPr lang="en-US" sz="2800" kern="1200" dirty="0"/>
        </a:p>
      </dsp:txBody>
      <dsp:txXfrm>
        <a:off x="0" y="0"/>
        <a:ext cx="6967728" cy="3012033"/>
      </dsp:txXfrm>
    </dsp:sp>
    <dsp:sp modelId="{34E56EEA-501E-4753-B0A9-139621E5B745}">
      <dsp:nvSpPr>
        <dsp:cNvPr id="0" name=""/>
        <dsp:cNvSpPr/>
      </dsp:nvSpPr>
      <dsp:spPr>
        <a:xfrm>
          <a:off x="0" y="2900476"/>
          <a:ext cx="3483863" cy="2565806"/>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marL="0" lvl="0" indent="0" algn="ctr" defTabSz="1066800">
            <a:lnSpc>
              <a:spcPct val="90000"/>
            </a:lnSpc>
            <a:spcBef>
              <a:spcPct val="0"/>
            </a:spcBef>
            <a:spcAft>
              <a:spcPct val="35000"/>
            </a:spcAft>
            <a:buNone/>
          </a:pPr>
          <a:r>
            <a:rPr lang="en-US" sz="2400" b="0" kern="1200" dirty="0"/>
            <a:t>This quote symbolically represents the direct trauma of the Hiroshima atomic bombing through the character Takeshi, who suffers physical deformities as a result.</a:t>
          </a:r>
        </a:p>
      </dsp:txBody>
      <dsp:txXfrm>
        <a:off x="0" y="2900476"/>
        <a:ext cx="3483863" cy="2565806"/>
      </dsp:txXfrm>
    </dsp:sp>
    <dsp:sp modelId="{76668123-45E3-46B0-87F2-CF7776A7CFD9}">
      <dsp:nvSpPr>
        <dsp:cNvPr id="0" name=""/>
        <dsp:cNvSpPr/>
      </dsp:nvSpPr>
      <dsp:spPr>
        <a:xfrm>
          <a:off x="3483864" y="2900476"/>
          <a:ext cx="3483863" cy="2565806"/>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US" sz="2000" b="0" kern="1200" dirty="0"/>
            <a:t>Takeshi’s body becomes a concrete manifestation of living memory, as described by Pierre Nora, where war trauma is not only remembered but physically endured—making him a living witness to the horrors of World War II.</a:t>
          </a:r>
        </a:p>
      </dsp:txBody>
      <dsp:txXfrm>
        <a:off x="3483864" y="2900476"/>
        <a:ext cx="3483863" cy="25658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FEEEAC-D9A7-4099-83D5-8155C9E01B5F}">
      <dsp:nvSpPr>
        <dsp:cNvPr id="0" name=""/>
        <dsp:cNvSpPr/>
      </dsp:nvSpPr>
      <dsp:spPr>
        <a:xfrm>
          <a:off x="0" y="1252"/>
          <a:ext cx="6900512" cy="183598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Kakko's childhood was marked by psychological trauma caused by harsh postwar conditions. Her remark, </a:t>
          </a:r>
          <a:r>
            <a:rPr lang="en-US" sz="2000" i="1" kern="1200"/>
            <a:t>“Do I even have any happy memories? Recalling sad memories makes me feel more comfortable”</a:t>
          </a:r>
          <a:r>
            <a:rPr lang="en-US" sz="2000" kern="1200"/>
            <a:t> (ANP:24), reflects how emotional suffering has become a familiar and enduring part of her daily life—an example of </a:t>
          </a:r>
          <a:r>
            <a:rPr lang="en-US" sz="2000" b="1" kern="1200"/>
            <a:t>living memory</a:t>
          </a:r>
          <a:r>
            <a:rPr lang="en-US" sz="2000" kern="1200"/>
            <a:t>.</a:t>
          </a:r>
        </a:p>
      </dsp:txBody>
      <dsp:txXfrm>
        <a:off x="89625" y="90877"/>
        <a:ext cx="6721262" cy="1656735"/>
      </dsp:txXfrm>
    </dsp:sp>
    <dsp:sp modelId="{E19DFB40-0BBA-430C-B97D-5C2837F1FC42}">
      <dsp:nvSpPr>
        <dsp:cNvPr id="0" name=""/>
        <dsp:cNvSpPr/>
      </dsp:nvSpPr>
      <dsp:spPr>
        <a:xfrm>
          <a:off x="0" y="1850077"/>
          <a:ext cx="6900512" cy="183598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Her father’s arrest for participating in the black market rice trade (</a:t>
          </a:r>
          <a:r>
            <a:rPr lang="en-US" sz="2000" i="1" kern="1200"/>
            <a:t>yamigome</a:t>
          </a:r>
          <a:r>
            <a:rPr lang="en-US" sz="2000" kern="1200"/>
            <a:t>) and his return in a weakened state signify the economic hardships and structural inequality faced by working-class families in postwar Japan. This experience also constitutes </a:t>
          </a:r>
          <a:r>
            <a:rPr lang="en-US" sz="2000" b="1" kern="1200"/>
            <a:t>living memory</a:t>
          </a:r>
          <a:r>
            <a:rPr lang="en-US" sz="2000" kern="1200"/>
            <a:t>, shaping the family’s social identity.</a:t>
          </a:r>
        </a:p>
      </dsp:txBody>
      <dsp:txXfrm>
        <a:off x="89625" y="1939702"/>
        <a:ext cx="6721262" cy="1656735"/>
      </dsp:txXfrm>
    </dsp:sp>
    <dsp:sp modelId="{8940F578-489E-47EA-AB00-030C645EAA27}">
      <dsp:nvSpPr>
        <dsp:cNvPr id="0" name=""/>
        <dsp:cNvSpPr/>
      </dsp:nvSpPr>
      <dsp:spPr>
        <a:xfrm>
          <a:off x="0" y="3698902"/>
          <a:ext cx="6900512" cy="183598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His statement, </a:t>
          </a:r>
          <a:r>
            <a:rPr lang="en-US" sz="2000" i="1" kern="1200"/>
            <a:t>“In war, it’s always people like us who suffer… We’re the poor, aren’t we?”</a:t>
          </a:r>
          <a:r>
            <a:rPr lang="en-US" sz="2000" kern="1200"/>
            <a:t> (ANP:45), reveals the exploitation of the lower class in the aftermath of both World War II and the Korean War. His personal suffering and reflections are deeply embedded in his identity and continue to influence the community’s collective memory and lived reality.</a:t>
          </a:r>
        </a:p>
      </dsp:txBody>
      <dsp:txXfrm>
        <a:off x="89625" y="3788527"/>
        <a:ext cx="6721262" cy="165673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C7084D-6F70-407C-A19A-06D7E8AA6F03}">
      <dsp:nvSpPr>
        <dsp:cNvPr id="0" name=""/>
        <dsp:cNvSpPr/>
      </dsp:nvSpPr>
      <dsp:spPr>
        <a:xfrm>
          <a:off x="9804" y="77745"/>
          <a:ext cx="2930544" cy="5069791"/>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“But Mother, I don’t like war!”—met with the mother’s silent nod (ANP:106)</a:t>
          </a:r>
          <a:endParaRPr lang="en-US" sz="1800" kern="1200" dirty="0"/>
        </a:p>
        <a:p>
          <a:pPr marL="0" lvl="0" indent="0" algn="l" defTabSz="800100">
            <a:lnSpc>
              <a:spcPct val="90000"/>
            </a:lnSpc>
            <a:spcBef>
              <a:spcPct val="0"/>
            </a:spcBef>
            <a:spcAft>
              <a:spcPct val="35000"/>
            </a:spcAft>
            <a:buNone/>
          </a:pPr>
          <a:r>
            <a:rPr lang="en-US" sz="1800" b="0" kern="1200" dirty="0"/>
            <a:t>Fujiko directly experiences the psychological and social impacts of war and the postwar period, while her mother, as part of the older generation, represents active trauma through her silent response. Both characters still live in a world overshadowed by war, meaning their memories are not yet inherited—they are still being lived (living memory).</a:t>
          </a:r>
        </a:p>
      </dsp:txBody>
      <dsp:txXfrm>
        <a:off x="95637" y="163578"/>
        <a:ext cx="2758878" cy="4898125"/>
      </dsp:txXfrm>
    </dsp:sp>
    <dsp:sp modelId="{4621DAA5-D14E-4A5A-A261-14B4CE8E9EA1}">
      <dsp:nvSpPr>
        <dsp:cNvPr id="0" name=""/>
        <dsp:cNvSpPr/>
      </dsp:nvSpPr>
      <dsp:spPr>
        <a:xfrm>
          <a:off x="3233404" y="2249253"/>
          <a:ext cx="621275" cy="726775"/>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3233404" y="2394608"/>
        <a:ext cx="434893" cy="436065"/>
      </dsp:txXfrm>
    </dsp:sp>
    <dsp:sp modelId="{4AD9CA3B-D96C-4BE1-AB96-1DFA5C7676C5}">
      <dsp:nvSpPr>
        <dsp:cNvPr id="0" name=""/>
        <dsp:cNvSpPr/>
      </dsp:nvSpPr>
      <dsp:spPr>
        <a:xfrm>
          <a:off x="4112567" y="77745"/>
          <a:ext cx="2930544" cy="5069791"/>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“War is an unbearable burden that can never be healed… The scar would remain a mark of sadness for the rest of Fujiko’s life.” (ANP:107)</a:t>
          </a:r>
          <a:endParaRPr lang="en-US" sz="1800" kern="1200" dirty="0"/>
        </a:p>
        <a:p>
          <a:pPr marL="0" lvl="0" indent="0" algn="l" defTabSz="800100">
            <a:lnSpc>
              <a:spcPct val="90000"/>
            </a:lnSpc>
            <a:spcBef>
              <a:spcPct val="0"/>
            </a:spcBef>
            <a:spcAft>
              <a:spcPct val="35000"/>
            </a:spcAft>
            <a:buNone/>
          </a:pPr>
          <a:r>
            <a:rPr lang="en-US" sz="1800" b="0" kern="1200" dirty="0"/>
            <a:t>This statement indicates that Fujiko acknowledges war trauma as an integral part of her own identity. She exists in the space between living memory and </a:t>
          </a:r>
          <a:r>
            <a:rPr lang="en-US" sz="1800" b="0" kern="1200" dirty="0" err="1"/>
            <a:t>postmemory</a:t>
          </a:r>
          <a:r>
            <a:rPr lang="en-US" sz="1800" b="0" kern="1200" dirty="0"/>
            <a:t>—she did not serve on the battlefield. However, she directly experiences the aftermath and carries the emotional wound throughout her life.</a:t>
          </a:r>
        </a:p>
      </dsp:txBody>
      <dsp:txXfrm>
        <a:off x="4198400" y="163578"/>
        <a:ext cx="2758878" cy="4898125"/>
      </dsp:txXfrm>
    </dsp:sp>
    <dsp:sp modelId="{CC27981B-7529-490E-BAC4-103F91A66C4F}">
      <dsp:nvSpPr>
        <dsp:cNvPr id="0" name=""/>
        <dsp:cNvSpPr/>
      </dsp:nvSpPr>
      <dsp:spPr>
        <a:xfrm>
          <a:off x="7336166" y="2249253"/>
          <a:ext cx="621275" cy="726775"/>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7336166" y="2394608"/>
        <a:ext cx="434893" cy="436065"/>
      </dsp:txXfrm>
    </dsp:sp>
    <dsp:sp modelId="{4E1AF882-8535-4A1A-901D-9E2E7FD9FCA7}">
      <dsp:nvSpPr>
        <dsp:cNvPr id="0" name=""/>
        <dsp:cNvSpPr/>
      </dsp:nvSpPr>
      <dsp:spPr>
        <a:xfrm>
          <a:off x="8215330" y="77745"/>
          <a:ext cx="2930544" cy="5069791"/>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0" kern="1200" dirty="0"/>
            <a:t>Her father’s plan to build a weapons factory reveals that war memory is passed down not only as trauma but also as ideology and power. Fumiko faces a conflict between emotional wounds and the militaristic legacy of the previous generation. This reflects </a:t>
          </a:r>
          <a:r>
            <a:rPr lang="en-US" sz="2000" b="0" kern="1200" dirty="0" err="1"/>
            <a:t>postmemory</a:t>
          </a:r>
          <a:r>
            <a:rPr lang="en-US" sz="2000" b="0" kern="1200" dirty="0"/>
            <a:t>, where trauma is transmitted not just through stories but also through social practices and ideological values.</a:t>
          </a:r>
        </a:p>
      </dsp:txBody>
      <dsp:txXfrm>
        <a:off x="8301163" y="163578"/>
        <a:ext cx="2758878" cy="4898125"/>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ABAA28-DA46-42EA-ACFF-278DA77E579D}" type="datetimeFigureOut">
              <a:rPr lang="en-ID" smtClean="0"/>
              <a:t>05/08/2025</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C56254-029C-4DD0-8802-8710D5610970}" type="slidenum">
              <a:rPr lang="en-ID" smtClean="0"/>
              <a:t>‹#›</a:t>
            </a:fld>
            <a:endParaRPr lang="en-ID"/>
          </a:p>
        </p:txBody>
      </p:sp>
    </p:spTree>
    <p:extLst>
      <p:ext uri="{BB962C8B-B14F-4D97-AF65-F5344CB8AC3E}">
        <p14:creationId xmlns:p14="http://schemas.microsoft.com/office/powerpoint/2010/main" val="1246300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b="1" cap="none" spc="50">
                <a:ln w="9525" cmpd="sng">
                  <a:solidFill>
                    <a:srgbClr val="002060"/>
                  </a:solidFill>
                  <a:prstDash val="solid"/>
                </a:ln>
                <a:solidFill>
                  <a:srgbClr val="70AD47">
                    <a:tint val="1000"/>
                  </a:srgbClr>
                </a:solidFill>
                <a:effectLst>
                  <a:glow rad="38100">
                    <a:schemeClr val="accent1">
                      <a:alpha val="40000"/>
                    </a:schemeClr>
                  </a:glow>
                </a:effectLst>
                <a:latin typeface="Franklin Gothic Demi Cond" panose="020B0706030402020204" pitchFamily="34" charset="0"/>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lumMod val="95000"/>
                  </a:schemeClr>
                </a:solidFill>
                <a:latin typeface="Franklin Gothic Medium Cond" panose="020B06060304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B9278C43-7C78-4843-9DB0-26079ABFD95C}"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93506699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a:t>Click to edit Master title style</a:t>
            </a:r>
          </a:p>
        </p:txBody>
      </p:sp>
      <p:sp>
        <p:nvSpPr>
          <p:cNvPr id="3" name="Vertical Text Placeholder 2"/>
          <p:cNvSpPr>
            <a:spLocks noGrp="1"/>
          </p:cNvSpPr>
          <p:nvPr>
            <p:ph type="body" orient="vert" idx="1"/>
          </p:nvPr>
        </p:nvSpPr>
        <p:spPr>
          <a:solidFill>
            <a:srgbClr val="FFFFFF">
              <a:alpha val="50196"/>
            </a:srgbClr>
          </a:solidFill>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70347152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85003"/>
            <a:ext cx="2628899" cy="5391959"/>
          </a:xfrm>
        </p:spPr>
        <p:txBody>
          <a:bodyPr vert="eaVert"/>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838200" y="785003"/>
            <a:ext cx="7772399" cy="5391959"/>
          </a:xfrm>
          <a:solidFill>
            <a:srgbClr val="FFFFFF">
              <a:alpha val="50196"/>
            </a:srgbClr>
          </a:solidFill>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64330383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idx="1"/>
          </p:nvPr>
        </p:nvSpPr>
        <p:spPr>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24162809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lgn="ctr">
              <a:defRPr sz="60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lgn="ctr">
              <a:buNone/>
              <a:defRPr sz="2400">
                <a:solidFill>
                  <a:schemeClr val="bg1"/>
                </a:solidFill>
                <a:latin typeface="Franklin Gothic Medium Cond" panose="020B06060304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9278C43-7C78-4843-9DB0-26079ABFD95C}" type="datetimeFigureOut">
              <a:rPr lang="en-US" smtClean="0"/>
              <a:t>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41756534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a:solidFill>
            <a:srgbClr val="FFFFFF">
              <a:alpha val="50196"/>
            </a:srgbClr>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9278C43-7C78-4843-9DB0-26079ABFD95C}" type="datetimeFigureOut">
              <a:rPr lang="en-US" smtClean="0"/>
              <a:t>8/5/2025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2992869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solidFill>
                  <a:schemeClr val="bg1"/>
                </a:solidFill>
                <a:latin typeface="Franklin Gothic Medium Cond" panose="020B06060304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9" y="2505075"/>
            <a:ext cx="5157787" cy="368458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solidFill>
                  <a:schemeClr val="bg1"/>
                </a:solidFill>
                <a:latin typeface="Franklin Gothic Medium Cond" panose="020B06060304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9278C43-7C78-4843-9DB0-26079ABFD95C}" type="datetimeFigureOut">
              <a:rPr lang="en-US" smtClean="0"/>
              <a:t>8/5/2025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67526822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B9278C43-7C78-4843-9DB0-26079ABFD95C}" type="datetimeFigureOut">
              <a:rPr lang="en-US" smtClean="0"/>
              <a:t>8/5/2025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36447439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278C43-7C78-4843-9DB0-26079ABFD95C}" type="datetimeFigureOut">
              <a:rPr lang="en-US" smtClean="0"/>
              <a:t>8/5/2025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75032224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idx="1"/>
          </p:nvPr>
        </p:nvSpPr>
        <p:spPr>
          <a:xfrm>
            <a:off x="5183188" y="987427"/>
            <a:ext cx="6172200" cy="4873625"/>
          </a:xfrm>
          <a:solidFill>
            <a:srgbClr val="FFFFFF">
              <a:alpha val="50196"/>
            </a:srgbClr>
          </a:solidFill>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Franklin Gothic Medium Cond" panose="020B06060304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278C43-7C78-4843-9DB0-26079ABFD95C}" type="datetimeFigureOut">
              <a:rPr lang="en-US" smtClean="0"/>
              <a:t>8/5/2025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417938476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Franklin Gothic Medium Cond" panose="020B06060304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278C43-7C78-4843-9DB0-26079ABFD95C}" type="datetimeFigureOut">
              <a:rPr lang="en-US" smtClean="0"/>
              <a:t>8/5/2025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42620498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278C43-7C78-4843-9DB0-26079ABFD95C}" type="datetimeFigureOut">
              <a:rPr lang="en-US" smtClean="0"/>
              <a:t>8/5/2025</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D7BE7-220C-4592-A6F3-146279601EDE}" type="slidenum">
              <a:rPr lang="en-US" smtClean="0"/>
              <a:t>‹#›</a:t>
            </a:fld>
            <a:endParaRPr lang="en-US"/>
          </a:p>
        </p:txBody>
      </p:sp>
    </p:spTree>
    <p:extLst>
      <p:ext uri="{BB962C8B-B14F-4D97-AF65-F5344CB8AC3E}">
        <p14:creationId xmlns:p14="http://schemas.microsoft.com/office/powerpoint/2010/main" val="3095431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89807" y="1653460"/>
            <a:ext cx="11812385" cy="879475"/>
          </a:xfrm>
        </p:spPr>
        <p:txBody>
          <a:bodyPr>
            <a:noAutofit/>
          </a:bodyPr>
          <a:lstStyle/>
          <a:p>
            <a:r>
              <a:rPr lang="en-US" sz="4400" dirty="0"/>
              <a:t>World War II Memories in </a:t>
            </a:r>
            <a:r>
              <a:rPr lang="en-US" sz="4400" i="1" dirty="0" err="1"/>
              <a:t>Akage</a:t>
            </a:r>
            <a:r>
              <a:rPr lang="en-US" sz="4400" i="1" dirty="0"/>
              <a:t> no </a:t>
            </a:r>
            <a:r>
              <a:rPr lang="en-US" sz="4400" i="1" dirty="0" err="1"/>
              <a:t>Pochi</a:t>
            </a:r>
            <a:r>
              <a:rPr lang="en-US" sz="4400" dirty="0"/>
              <a:t> </a:t>
            </a:r>
            <a:br>
              <a:rPr lang="en-US" sz="4400" dirty="0"/>
            </a:br>
            <a:r>
              <a:rPr lang="en-US" sz="4400" dirty="0"/>
              <a:t>by Hisashi Yamanaka</a:t>
            </a:r>
            <a:endParaRPr lang="en-US" sz="4400" dirty="0">
              <a:effectLst/>
            </a:endParaRPr>
          </a:p>
        </p:txBody>
      </p:sp>
      <p:sp>
        <p:nvSpPr>
          <p:cNvPr id="6" name="Subtitle 5"/>
          <p:cNvSpPr>
            <a:spLocks noGrp="1"/>
          </p:cNvSpPr>
          <p:nvPr>
            <p:ph type="subTitle" idx="1"/>
          </p:nvPr>
        </p:nvSpPr>
        <p:spPr>
          <a:xfrm>
            <a:off x="737190" y="3469758"/>
            <a:ext cx="11089177" cy="940248"/>
          </a:xfrm>
        </p:spPr>
        <p:txBody>
          <a:bodyPr>
            <a:normAutofit/>
          </a:bodyPr>
          <a:lstStyle/>
          <a:p>
            <a:pPr>
              <a:lnSpc>
                <a:spcPct val="100000"/>
              </a:lnSpc>
            </a:pPr>
            <a:r>
              <a:rPr lang="en-US" sz="2000" b="1" dirty="0">
                <a:solidFill>
                  <a:schemeClr val="bg1"/>
                </a:solidFill>
              </a:rPr>
              <a:t>Indah Fitriani, </a:t>
            </a:r>
            <a:r>
              <a:rPr lang="en-US" sz="2000" b="1" dirty="0" err="1">
                <a:solidFill>
                  <a:schemeClr val="bg1"/>
                </a:solidFill>
              </a:rPr>
              <a:t>Amaliatun</a:t>
            </a:r>
            <a:r>
              <a:rPr lang="en-US" sz="2000" b="1" dirty="0">
                <a:solidFill>
                  <a:schemeClr val="bg1"/>
                </a:solidFill>
              </a:rPr>
              <a:t> Saleha, Risma </a:t>
            </a:r>
            <a:r>
              <a:rPr lang="en-US" sz="2000" b="1" dirty="0" err="1">
                <a:solidFill>
                  <a:schemeClr val="bg1"/>
                </a:solidFill>
              </a:rPr>
              <a:t>Rismelati</a:t>
            </a:r>
            <a:endParaRPr lang="en-US" sz="2000" b="1" dirty="0">
              <a:solidFill>
                <a:schemeClr val="bg1"/>
              </a:solidFill>
            </a:endParaRPr>
          </a:p>
          <a:p>
            <a:pPr>
              <a:lnSpc>
                <a:spcPct val="100000"/>
              </a:lnSpc>
            </a:pPr>
            <a:r>
              <a:rPr lang="en-US" sz="2000" b="1" dirty="0">
                <a:solidFill>
                  <a:schemeClr val="bg1"/>
                </a:solidFill>
              </a:rPr>
              <a:t>Universitas </a:t>
            </a:r>
            <a:r>
              <a:rPr lang="en-US" sz="2000" b="1" dirty="0" err="1">
                <a:solidFill>
                  <a:schemeClr val="bg1"/>
                </a:solidFill>
              </a:rPr>
              <a:t>Padjadjaran</a:t>
            </a:r>
            <a:endParaRPr lang="en-US" sz="2000" b="1" dirty="0">
              <a:solidFill>
                <a:schemeClr val="bg1"/>
              </a:solidFill>
            </a:endParaRPr>
          </a:p>
        </p:txBody>
      </p:sp>
      <p:sp>
        <p:nvSpPr>
          <p:cNvPr id="7" name="Title 4"/>
          <p:cNvSpPr txBox="1">
            <a:spLocks/>
          </p:cNvSpPr>
          <p:nvPr/>
        </p:nvSpPr>
        <p:spPr>
          <a:xfrm>
            <a:off x="1709779" y="2920396"/>
            <a:ext cx="9144000" cy="317125"/>
          </a:xfrm>
          <a:prstGeom prst="rect">
            <a:avLst/>
          </a:prstGeom>
          <a:solidFill>
            <a:srgbClr val="7030A0"/>
          </a:solidFill>
          <a:ln w="19050">
            <a:solidFill>
              <a:schemeClr val="bg1"/>
            </a:solidFill>
          </a:ln>
          <a:effectLst>
            <a:outerShdw blurRad="50800" dist="38100" dir="2700000" algn="tl" rotWithShape="0">
              <a:prstClr val="black">
                <a:alpha val="40000"/>
              </a:prstClr>
            </a:outerShdw>
          </a:effectLst>
        </p:spPr>
        <p:txBody>
          <a:bodyPr vert="horz" lIns="91440" tIns="45720" rIns="91440" bIns="45720" rtlCol="0" anchor="b">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i-FI" sz="1800" dirty="0">
                <a:solidFill>
                  <a:schemeClr val="bg1"/>
                </a:solidFill>
                <a:latin typeface="Franklin Gothic Demi Cond" panose="020B0706030402020204" pitchFamily="34" charset="0"/>
                <a:cs typeface="Times New Roman" panose="02020603050405020304" pitchFamily="18" charset="0"/>
              </a:rPr>
              <a:t>No. Abstract: ABS-ICOLLITE-25028</a:t>
            </a:r>
            <a:endParaRPr lang="en-US" sz="1800" dirty="0">
              <a:solidFill>
                <a:schemeClr val="bg1"/>
              </a:solidFill>
              <a:latin typeface="Franklin Gothic Demi Cond" panose="020B0706030402020204" pitchFamily="34" charset="0"/>
              <a:cs typeface="Times New Roman" panose="02020603050405020304" pitchFamily="18" charset="0"/>
            </a:endParaRPr>
          </a:p>
        </p:txBody>
      </p:sp>
    </p:spTree>
    <p:extLst>
      <p:ext uri="{BB962C8B-B14F-4D97-AF65-F5344CB8AC3E}">
        <p14:creationId xmlns:p14="http://schemas.microsoft.com/office/powerpoint/2010/main" val="34699193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REFERENCES</a:t>
            </a:r>
          </a:p>
        </p:txBody>
      </p:sp>
      <p:sp>
        <p:nvSpPr>
          <p:cNvPr id="5" name="Content Placeholder 4"/>
          <p:cNvSpPr>
            <a:spLocks noGrp="1"/>
          </p:cNvSpPr>
          <p:nvPr>
            <p:ph idx="1"/>
          </p:nvPr>
        </p:nvSpPr>
        <p:spPr>
          <a:xfrm>
            <a:off x="579583" y="1376652"/>
            <a:ext cx="10515600" cy="4351339"/>
          </a:xfrm>
        </p:spPr>
        <p:txBody>
          <a:bodyPr>
            <a:normAutofit/>
          </a:bodyPr>
          <a:lstStyle/>
          <a:p>
            <a:r>
              <a:rPr lang="en-US" dirty="0"/>
              <a:t>Hirsch, M. (2008). </a:t>
            </a:r>
            <a:r>
              <a:rPr lang="en-US" i="1" dirty="0"/>
              <a:t>The generation of </a:t>
            </a:r>
            <a:r>
              <a:rPr lang="en-US" i="1" dirty="0" err="1"/>
              <a:t>postmemory</a:t>
            </a:r>
            <a:r>
              <a:rPr lang="en-US" dirty="0"/>
              <a:t>. </a:t>
            </a:r>
            <a:r>
              <a:rPr lang="en-US" i="1" dirty="0"/>
              <a:t>Poetics Today, 29</a:t>
            </a:r>
            <a:r>
              <a:rPr lang="en-US" dirty="0"/>
              <a:t>(1), 103–128.</a:t>
            </a:r>
          </a:p>
          <a:p>
            <a:r>
              <a:rPr lang="en-US" dirty="0"/>
              <a:t>Nora, P. (1989). </a:t>
            </a:r>
            <a:r>
              <a:rPr lang="en-US" i="1" dirty="0"/>
              <a:t>Between memory and history: Les </a:t>
            </a:r>
            <a:r>
              <a:rPr lang="en-US" i="1" dirty="0" err="1"/>
              <a:t>lieux</a:t>
            </a:r>
            <a:r>
              <a:rPr lang="en-US" i="1" dirty="0"/>
              <a:t> de </a:t>
            </a:r>
            <a:r>
              <a:rPr lang="en-US" i="1" dirty="0" err="1"/>
              <a:t>mémoire</a:t>
            </a:r>
            <a:r>
              <a:rPr lang="en-US" dirty="0"/>
              <a:t>. </a:t>
            </a:r>
            <a:r>
              <a:rPr lang="en-US" i="1" dirty="0"/>
              <a:t>Representations, 26</a:t>
            </a:r>
            <a:r>
              <a:rPr lang="en-US" dirty="0"/>
              <a:t>, 7–24.</a:t>
            </a:r>
          </a:p>
          <a:p>
            <a:r>
              <a:rPr lang="en-US" dirty="0"/>
              <a:t>Yamanaka, H. (1996). </a:t>
            </a:r>
            <a:r>
              <a:rPr lang="en-US" i="1" dirty="0" err="1"/>
              <a:t>Akage</a:t>
            </a:r>
            <a:r>
              <a:rPr lang="en-US" i="1" dirty="0"/>
              <a:t> no </a:t>
            </a:r>
            <a:r>
              <a:rPr lang="en-US" i="1" dirty="0" err="1"/>
              <a:t>Pochi</a:t>
            </a:r>
            <a:r>
              <a:rPr lang="en-US" dirty="0"/>
              <a:t>. Tokyo: </a:t>
            </a:r>
            <a:r>
              <a:rPr lang="en-US" dirty="0" err="1"/>
              <a:t>Rironsha</a:t>
            </a:r>
            <a:r>
              <a:rPr lang="en-US" dirty="0"/>
              <a:t>.</a:t>
            </a:r>
          </a:p>
          <a:p>
            <a:pPr marL="0" indent="0">
              <a:buNone/>
            </a:pPr>
            <a:endParaRPr lang="en-US" sz="2000" dirty="0"/>
          </a:p>
        </p:txBody>
      </p:sp>
    </p:spTree>
    <p:extLst>
      <p:ext uri="{BB962C8B-B14F-4D97-AF65-F5344CB8AC3E}">
        <p14:creationId xmlns:p14="http://schemas.microsoft.com/office/powerpoint/2010/main" val="300482810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524000" y="935789"/>
            <a:ext cx="9144000" cy="879475"/>
          </a:xfrm>
        </p:spPr>
        <p:txBody>
          <a:bodyPr>
            <a:normAutofit fontScale="90000"/>
          </a:bodyPr>
          <a:lstStyle/>
          <a:p>
            <a:r>
              <a:rPr lang="en-US" b="1" dirty="0">
                <a:solidFill>
                  <a:schemeClr val="bg1"/>
                </a:solidFill>
                <a:latin typeface="+mn-lt"/>
                <a:cs typeface="Times New Roman" panose="02020603050405020304" pitchFamily="18" charset="0"/>
              </a:rPr>
              <a:t>THANK YOU!</a:t>
            </a:r>
          </a:p>
        </p:txBody>
      </p:sp>
      <p:sp>
        <p:nvSpPr>
          <p:cNvPr id="6" name="Subtitle 5"/>
          <p:cNvSpPr>
            <a:spLocks noGrp="1"/>
          </p:cNvSpPr>
          <p:nvPr>
            <p:ph type="subTitle" idx="1"/>
          </p:nvPr>
        </p:nvSpPr>
        <p:spPr>
          <a:xfrm>
            <a:off x="1524000" y="1690889"/>
            <a:ext cx="9144000" cy="940248"/>
          </a:xfrm>
        </p:spPr>
        <p:txBody>
          <a:bodyPr>
            <a:normAutofit/>
          </a:bodyPr>
          <a:lstStyle/>
          <a:p>
            <a:pPr>
              <a:lnSpc>
                <a:spcPct val="100000"/>
              </a:lnSpc>
            </a:pPr>
            <a:r>
              <a:rPr lang="en-US" sz="2000" b="1" dirty="0">
                <a:solidFill>
                  <a:schemeClr val="bg1"/>
                </a:solidFill>
              </a:rPr>
              <a:t>Follow us @...</a:t>
            </a:r>
          </a:p>
        </p:txBody>
      </p:sp>
      <p:sp>
        <p:nvSpPr>
          <p:cNvPr id="7" name="Title 4"/>
          <p:cNvSpPr txBox="1">
            <a:spLocks/>
          </p:cNvSpPr>
          <p:nvPr/>
        </p:nvSpPr>
        <p:spPr>
          <a:xfrm>
            <a:off x="1524000" y="1656700"/>
            <a:ext cx="9144000" cy="31712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1600" dirty="0">
              <a:solidFill>
                <a:schemeClr val="bg1"/>
              </a:solidFill>
              <a:latin typeface="+mn-lt"/>
              <a:cs typeface="Times New Roman" panose="02020603050405020304" pitchFamily="18" charset="0"/>
            </a:endParaRPr>
          </a:p>
        </p:txBody>
      </p:sp>
    </p:spTree>
    <p:extLst>
      <p:ext uri="{BB962C8B-B14F-4D97-AF65-F5344CB8AC3E}">
        <p14:creationId xmlns:p14="http://schemas.microsoft.com/office/powerpoint/2010/main" val="175751638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2897" y="521549"/>
            <a:ext cx="10515600" cy="573088"/>
          </a:xfrm>
        </p:spPr>
        <p:txBody>
          <a:bodyPr>
            <a:normAutofit fontScale="90000"/>
          </a:bodyPr>
          <a:lstStyle/>
          <a:p>
            <a:r>
              <a:rPr lang="en-US" b="1" dirty="0">
                <a:solidFill>
                  <a:schemeClr val="bg1"/>
                </a:solidFill>
                <a:latin typeface="+mn-lt"/>
              </a:rPr>
              <a:t>INTRODUCTION</a:t>
            </a:r>
          </a:p>
        </p:txBody>
      </p:sp>
      <p:graphicFrame>
        <p:nvGraphicFramePr>
          <p:cNvPr id="2" name="Content Placeholder 2">
            <a:extLst>
              <a:ext uri="{FF2B5EF4-FFF2-40B4-BE49-F238E27FC236}">
                <a16:creationId xmlns:a16="http://schemas.microsoft.com/office/drawing/2014/main" id="{C586555D-B32C-EDF9-F7A5-660087365D94}"/>
              </a:ext>
            </a:extLst>
          </p:cNvPr>
          <p:cNvGraphicFramePr>
            <a:graphicFrameLocks/>
          </p:cNvGraphicFramePr>
          <p:nvPr>
            <p:extLst>
              <p:ext uri="{D42A27DB-BD31-4B8C-83A1-F6EECF244321}">
                <p14:modId xmlns:p14="http://schemas.microsoft.com/office/powerpoint/2010/main" val="2677022456"/>
              </p:ext>
            </p:extLst>
          </p:nvPr>
        </p:nvGraphicFramePr>
        <p:xfrm>
          <a:off x="520995" y="1446027"/>
          <a:ext cx="11121655" cy="49866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069215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556921"/>
            <a:ext cx="10515600" cy="573088"/>
          </a:xfrm>
        </p:spPr>
        <p:txBody>
          <a:bodyPr>
            <a:noAutofit/>
          </a:bodyPr>
          <a:lstStyle/>
          <a:p>
            <a:r>
              <a:rPr lang="en-US" b="1" dirty="0">
                <a:solidFill>
                  <a:schemeClr val="bg1"/>
                </a:solidFill>
                <a:latin typeface="+mn-lt"/>
              </a:rPr>
              <a:t>LITERATURE REVIEW</a:t>
            </a:r>
          </a:p>
        </p:txBody>
      </p:sp>
      <p:sp>
        <p:nvSpPr>
          <p:cNvPr id="5" name="Content Placeholder 4"/>
          <p:cNvSpPr>
            <a:spLocks noGrp="1"/>
          </p:cNvSpPr>
          <p:nvPr>
            <p:ph idx="1"/>
          </p:nvPr>
        </p:nvSpPr>
        <p:spPr>
          <a:xfrm>
            <a:off x="579583" y="1376652"/>
            <a:ext cx="10515600" cy="4351339"/>
          </a:xfrm>
        </p:spPr>
        <p:style>
          <a:lnRef idx="2">
            <a:schemeClr val="accent3"/>
          </a:lnRef>
          <a:fillRef idx="1">
            <a:schemeClr val="lt1"/>
          </a:fillRef>
          <a:effectRef idx="0">
            <a:schemeClr val="accent3"/>
          </a:effectRef>
          <a:fontRef idx="minor">
            <a:schemeClr val="dk1"/>
          </a:fontRef>
        </p:style>
        <p:txBody>
          <a:bodyPr>
            <a:normAutofit lnSpcReduction="10000"/>
          </a:bodyPr>
          <a:lstStyle/>
          <a:p>
            <a:r>
              <a:rPr lang="en-US" dirty="0"/>
              <a:t>Nora (1989) introduces the concept of </a:t>
            </a:r>
            <a:r>
              <a:rPr lang="en-US" i="1" dirty="0" err="1"/>
              <a:t>lieux</a:t>
            </a:r>
            <a:r>
              <a:rPr lang="en-US" i="1" dirty="0"/>
              <a:t> de </a:t>
            </a:r>
            <a:r>
              <a:rPr lang="en-US" i="1" dirty="0" err="1"/>
              <a:t>mémoire</a:t>
            </a:r>
            <a:r>
              <a:rPr lang="en-US" dirty="0"/>
              <a:t>, where memories shift from lived experience to symbolic representation as time passes. </a:t>
            </a:r>
          </a:p>
          <a:p>
            <a:r>
              <a:rPr lang="en-US" dirty="0"/>
              <a:t>Hirsch (2008) extends this through </a:t>
            </a:r>
            <a:r>
              <a:rPr lang="en-US" i="1" dirty="0" err="1"/>
              <a:t>postmemory</a:t>
            </a:r>
            <a:r>
              <a:rPr lang="en-US" dirty="0"/>
              <a:t>, describing how later generations inherit and internalize traumatic memories they did not directly experience. </a:t>
            </a:r>
          </a:p>
          <a:p>
            <a:r>
              <a:rPr lang="en-US" dirty="0"/>
              <a:t>In children’s literature, these frameworks help reveal how stories like </a:t>
            </a:r>
            <a:r>
              <a:rPr lang="en-US" i="1" dirty="0" err="1"/>
              <a:t>Akage</a:t>
            </a:r>
            <a:r>
              <a:rPr lang="en-US" i="1" dirty="0"/>
              <a:t> no </a:t>
            </a:r>
            <a:r>
              <a:rPr lang="en-US" i="1" dirty="0" err="1"/>
              <a:t>Pochi</a:t>
            </a:r>
            <a:r>
              <a:rPr lang="en-US" dirty="0"/>
              <a:t> transmit war trauma. Characters such as Takeshi and Kakko illustrate both direct and inherited suffering, showing how memory and identity are shaped by war across generations and social classes.</a:t>
            </a:r>
          </a:p>
          <a:p>
            <a:pPr marL="0" indent="0">
              <a:buNone/>
            </a:pPr>
            <a:endParaRPr lang="en-US" sz="2000" b="1" dirty="0"/>
          </a:p>
        </p:txBody>
      </p:sp>
    </p:spTree>
    <p:extLst>
      <p:ext uri="{BB962C8B-B14F-4D97-AF65-F5344CB8AC3E}">
        <p14:creationId xmlns:p14="http://schemas.microsoft.com/office/powerpoint/2010/main" val="232488737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9081" y="250671"/>
            <a:ext cx="10515600" cy="573088"/>
          </a:xfrm>
        </p:spPr>
        <p:txBody>
          <a:bodyPr>
            <a:normAutofit fontScale="90000"/>
          </a:bodyPr>
          <a:lstStyle/>
          <a:p>
            <a:r>
              <a:rPr lang="en-US" b="1" dirty="0">
                <a:solidFill>
                  <a:schemeClr val="bg1"/>
                </a:solidFill>
                <a:latin typeface="+mn-lt"/>
              </a:rPr>
              <a:t>METHOD</a:t>
            </a:r>
          </a:p>
        </p:txBody>
      </p:sp>
      <p:graphicFrame>
        <p:nvGraphicFramePr>
          <p:cNvPr id="9" name="Content Placeholder 8">
            <a:extLst>
              <a:ext uri="{FF2B5EF4-FFF2-40B4-BE49-F238E27FC236}">
                <a16:creationId xmlns:a16="http://schemas.microsoft.com/office/drawing/2014/main" id="{87F58F6B-5303-3DA1-0CFA-444F8309FBE5}"/>
              </a:ext>
            </a:extLst>
          </p:cNvPr>
          <p:cNvGraphicFramePr>
            <a:graphicFrameLocks noGrp="1"/>
          </p:cNvGraphicFramePr>
          <p:nvPr>
            <p:ph idx="1"/>
            <p:extLst>
              <p:ext uri="{D42A27DB-BD31-4B8C-83A1-F6EECF244321}">
                <p14:modId xmlns:p14="http://schemas.microsoft.com/office/powerpoint/2010/main" val="3454077021"/>
              </p:ext>
            </p:extLst>
          </p:nvPr>
        </p:nvGraphicFramePr>
        <p:xfrm>
          <a:off x="637953" y="985283"/>
          <a:ext cx="11057859" cy="56220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598954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194AE-F5D1-9318-29B9-9FF12C6C4517}"/>
              </a:ext>
            </a:extLst>
          </p:cNvPr>
          <p:cNvSpPr>
            <a:spLocks noGrp="1"/>
          </p:cNvSpPr>
          <p:nvPr>
            <p:ph type="title"/>
          </p:nvPr>
        </p:nvSpPr>
        <p:spPr>
          <a:xfrm>
            <a:off x="418212" y="2803593"/>
            <a:ext cx="3941135" cy="3520440"/>
          </a:xfrm>
        </p:spPr>
        <p:txBody>
          <a:bodyPr anchor="t">
            <a:noAutofit/>
          </a:bodyPr>
          <a:lstStyle/>
          <a:p>
            <a:r>
              <a:rPr lang="en-US" dirty="0"/>
              <a:t>Direct War Trauma: Takeshi</a:t>
            </a:r>
          </a:p>
        </p:txBody>
      </p:sp>
      <p:graphicFrame>
        <p:nvGraphicFramePr>
          <p:cNvPr id="5" name="Content Placeholder 2">
            <a:extLst>
              <a:ext uri="{FF2B5EF4-FFF2-40B4-BE49-F238E27FC236}">
                <a16:creationId xmlns:a16="http://schemas.microsoft.com/office/drawing/2014/main" id="{244C076D-7EF0-C674-BC84-E8A971E2D998}"/>
              </a:ext>
            </a:extLst>
          </p:cNvPr>
          <p:cNvGraphicFramePr>
            <a:graphicFrameLocks noGrp="1"/>
          </p:cNvGraphicFramePr>
          <p:nvPr>
            <p:ph idx="1"/>
            <p:extLst>
              <p:ext uri="{D42A27DB-BD31-4B8C-83A1-F6EECF244321}">
                <p14:modId xmlns:p14="http://schemas.microsoft.com/office/powerpoint/2010/main" val="643006455"/>
              </p:ext>
            </p:extLst>
          </p:nvPr>
        </p:nvGraphicFramePr>
        <p:xfrm>
          <a:off x="4727448" y="640080"/>
          <a:ext cx="6967728" cy="5577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777192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59B785-B5B9-8160-3BEB-8CED4F0AD1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4DB960-BD1F-7386-A204-BF564BA6F6C0}"/>
              </a:ext>
            </a:extLst>
          </p:cNvPr>
          <p:cNvSpPr>
            <a:spLocks noGrp="1"/>
          </p:cNvSpPr>
          <p:nvPr>
            <p:ph type="title"/>
          </p:nvPr>
        </p:nvSpPr>
        <p:spPr>
          <a:xfrm>
            <a:off x="354419" y="704875"/>
            <a:ext cx="3833919" cy="5583148"/>
          </a:xfrm>
        </p:spPr>
        <p:txBody>
          <a:bodyPr anchor="ctr">
            <a:normAutofit/>
          </a:bodyPr>
          <a:lstStyle/>
          <a:p>
            <a:r>
              <a:rPr lang="en-US" dirty="0">
                <a:solidFill>
                  <a:schemeClr val="bg1"/>
                </a:solidFill>
                <a:effectLst/>
              </a:rPr>
              <a:t>Socioeconomic Trauma: Kakko’s Family</a:t>
            </a:r>
          </a:p>
        </p:txBody>
      </p:sp>
      <p:graphicFrame>
        <p:nvGraphicFramePr>
          <p:cNvPr id="6" name="Content Placeholder 3">
            <a:extLst>
              <a:ext uri="{FF2B5EF4-FFF2-40B4-BE49-F238E27FC236}">
                <a16:creationId xmlns:a16="http://schemas.microsoft.com/office/drawing/2014/main" id="{10017E49-78F6-4535-B061-17F29C169E4E}"/>
              </a:ext>
            </a:extLst>
          </p:cNvPr>
          <p:cNvGraphicFramePr>
            <a:graphicFrameLocks noGrp="1"/>
          </p:cNvGraphicFramePr>
          <p:nvPr>
            <p:ph idx="1"/>
            <p:extLst>
              <p:ext uri="{D42A27DB-BD31-4B8C-83A1-F6EECF244321}">
                <p14:modId xmlns:p14="http://schemas.microsoft.com/office/powerpoint/2010/main" val="2652210394"/>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1669704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4A385-12C8-EBB5-4D34-4D4A860FB266}"/>
              </a:ext>
            </a:extLst>
          </p:cNvPr>
          <p:cNvSpPr>
            <a:spLocks noGrp="1"/>
          </p:cNvSpPr>
          <p:nvPr>
            <p:ph type="title"/>
          </p:nvPr>
        </p:nvSpPr>
        <p:spPr>
          <a:xfrm>
            <a:off x="841248" y="-354418"/>
            <a:ext cx="10509504" cy="1974892"/>
          </a:xfrm>
        </p:spPr>
        <p:txBody>
          <a:bodyPr anchor="b">
            <a:normAutofit/>
          </a:bodyPr>
          <a:lstStyle/>
          <a:p>
            <a:r>
              <a:rPr lang="en-US" sz="4000" dirty="0"/>
              <a:t>Intergenerational Trauma (</a:t>
            </a:r>
            <a:r>
              <a:rPr lang="en-US" sz="4000" dirty="0" err="1"/>
              <a:t>Postmemory</a:t>
            </a:r>
            <a:r>
              <a:rPr lang="en-US" sz="4000" dirty="0"/>
              <a:t>) (1)</a:t>
            </a:r>
          </a:p>
        </p:txBody>
      </p:sp>
      <p:sp>
        <p:nvSpPr>
          <p:cNvPr id="3" name="Content Placeholder 2">
            <a:extLst>
              <a:ext uri="{FF2B5EF4-FFF2-40B4-BE49-F238E27FC236}">
                <a16:creationId xmlns:a16="http://schemas.microsoft.com/office/drawing/2014/main" id="{92621002-340F-6035-F633-C02FD2AB3D52}"/>
              </a:ext>
            </a:extLst>
          </p:cNvPr>
          <p:cNvSpPr>
            <a:spLocks noGrp="1"/>
          </p:cNvSpPr>
          <p:nvPr>
            <p:ph idx="1"/>
          </p:nvPr>
        </p:nvSpPr>
        <p:spPr>
          <a:xfrm>
            <a:off x="841248" y="1914600"/>
            <a:ext cx="10509504" cy="3573648"/>
          </a:xfrm>
        </p:spPr>
        <p:style>
          <a:lnRef idx="2">
            <a:schemeClr val="accent3"/>
          </a:lnRef>
          <a:fillRef idx="1">
            <a:schemeClr val="lt1"/>
          </a:fillRef>
          <a:effectRef idx="0">
            <a:schemeClr val="accent3"/>
          </a:effectRef>
          <a:fontRef idx="minor">
            <a:schemeClr val="dk1"/>
          </a:fontRef>
        </p:style>
        <p:txBody>
          <a:bodyPr>
            <a:normAutofit fontScale="92500" lnSpcReduction="20000"/>
          </a:bodyPr>
          <a:lstStyle/>
          <a:p>
            <a:pPr marL="0" indent="0" algn="ctr">
              <a:buNone/>
            </a:pPr>
            <a:r>
              <a:rPr lang="en-US" sz="2400" b="1" i="1" dirty="0"/>
              <a:t>“For the poor, there are so many sad things… Is growing up a good thing or a bad thing?” </a:t>
            </a:r>
            <a:r>
              <a:rPr lang="en-US" sz="2400" b="1" dirty="0"/>
              <a:t>(ANP:21)</a:t>
            </a:r>
            <a:endParaRPr lang="en-US" sz="2400" dirty="0"/>
          </a:p>
          <a:p>
            <a:pPr marL="0" indent="0">
              <a:lnSpc>
                <a:spcPct val="120000"/>
              </a:lnSpc>
              <a:buNone/>
            </a:pPr>
            <a:r>
              <a:rPr lang="en-US" sz="2400" dirty="0"/>
              <a:t>Kakko’s inner voice reflects the acceptance and internalization of a life filled with hardship as part of her maturation process. This aligns with Marianne Hirsch’s concept of </a:t>
            </a:r>
            <a:r>
              <a:rPr lang="en-US" sz="2400" dirty="0" err="1"/>
              <a:t>postmemory</a:t>
            </a:r>
            <a:r>
              <a:rPr lang="en-US" sz="2400" dirty="0"/>
              <a:t>—a relationship in which the second generation inherits the traumatic experiences of the previous one so deeply that they feel like personal memories. Kakko does not merely inherit her parents’ suffering; she re-enacts and reclaims it as part of her identity, though the traumatic events occurred outside her direct memory. This is a characteristic form of </a:t>
            </a:r>
            <a:r>
              <a:rPr lang="en-US" sz="2400" dirty="0" err="1"/>
              <a:t>postmemory</a:t>
            </a:r>
            <a:r>
              <a:rPr lang="en-US" sz="2400" dirty="0"/>
              <a:t>: sadness is not only remembered, but internalized and re-lived by the next generation.</a:t>
            </a:r>
          </a:p>
        </p:txBody>
      </p:sp>
    </p:spTree>
    <p:extLst>
      <p:ext uri="{BB962C8B-B14F-4D97-AF65-F5344CB8AC3E}">
        <p14:creationId xmlns:p14="http://schemas.microsoft.com/office/powerpoint/2010/main" val="109747301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0B770-1429-3F52-BEC1-70DEFBE708EE}"/>
              </a:ext>
            </a:extLst>
          </p:cNvPr>
          <p:cNvSpPr>
            <a:spLocks noGrp="1"/>
          </p:cNvSpPr>
          <p:nvPr>
            <p:ph type="title"/>
          </p:nvPr>
        </p:nvSpPr>
        <p:spPr>
          <a:xfrm>
            <a:off x="295443" y="350241"/>
            <a:ext cx="10509504" cy="1076914"/>
          </a:xfrm>
        </p:spPr>
        <p:txBody>
          <a:bodyPr anchor="ctr">
            <a:noAutofit/>
          </a:bodyPr>
          <a:lstStyle/>
          <a:p>
            <a:r>
              <a:rPr lang="en-US" sz="3200" dirty="0"/>
              <a:t>Perspective from a Wealthier Family (Fumiko, Takeshi’s Sister)</a:t>
            </a:r>
          </a:p>
        </p:txBody>
      </p:sp>
      <p:graphicFrame>
        <p:nvGraphicFramePr>
          <p:cNvPr id="7" name="Content Placeholder 4">
            <a:extLst>
              <a:ext uri="{FF2B5EF4-FFF2-40B4-BE49-F238E27FC236}">
                <a16:creationId xmlns:a16="http://schemas.microsoft.com/office/drawing/2014/main" id="{1FFD8C3B-B169-22FA-8C23-336922644AE6}"/>
              </a:ext>
            </a:extLst>
          </p:cNvPr>
          <p:cNvGraphicFramePr>
            <a:graphicFrameLocks noGrp="1"/>
          </p:cNvGraphicFramePr>
          <p:nvPr>
            <p:ph idx="1"/>
            <p:extLst>
              <p:ext uri="{D42A27DB-BD31-4B8C-83A1-F6EECF244321}">
                <p14:modId xmlns:p14="http://schemas.microsoft.com/office/powerpoint/2010/main" val="333879305"/>
              </p:ext>
            </p:extLst>
          </p:nvPr>
        </p:nvGraphicFramePr>
        <p:xfrm>
          <a:off x="589753" y="1427155"/>
          <a:ext cx="11155680" cy="52252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866588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633443"/>
            <a:ext cx="10515600" cy="573088"/>
          </a:xfrm>
        </p:spPr>
        <p:txBody>
          <a:bodyPr>
            <a:normAutofit fontScale="90000"/>
          </a:bodyPr>
          <a:lstStyle/>
          <a:p>
            <a:r>
              <a:rPr lang="en-US" b="1" dirty="0">
                <a:solidFill>
                  <a:schemeClr val="bg1"/>
                </a:solidFill>
                <a:latin typeface="+mn-lt"/>
              </a:rPr>
              <a:t>CONCLUSION</a:t>
            </a:r>
          </a:p>
        </p:txBody>
      </p:sp>
      <p:sp>
        <p:nvSpPr>
          <p:cNvPr id="5" name="Content Placeholder 4"/>
          <p:cNvSpPr>
            <a:spLocks noGrp="1"/>
          </p:cNvSpPr>
          <p:nvPr>
            <p:ph idx="1"/>
          </p:nvPr>
        </p:nvSpPr>
        <p:spPr>
          <a:xfrm>
            <a:off x="636290" y="1433360"/>
            <a:ext cx="10515600" cy="3804948"/>
          </a:xfrm>
        </p:spPr>
        <p:style>
          <a:lnRef idx="2">
            <a:schemeClr val="accent6"/>
          </a:lnRef>
          <a:fillRef idx="1">
            <a:schemeClr val="lt1"/>
          </a:fillRef>
          <a:effectRef idx="0">
            <a:schemeClr val="accent6"/>
          </a:effectRef>
          <a:fontRef idx="minor">
            <a:schemeClr val="dk1"/>
          </a:fontRef>
        </p:style>
        <p:txBody>
          <a:bodyPr>
            <a:normAutofit/>
          </a:bodyPr>
          <a:lstStyle/>
          <a:p>
            <a:pPr marL="0" indent="0">
              <a:buNone/>
            </a:pPr>
            <a:r>
              <a:rPr lang="en-US" sz="2400" dirty="0"/>
              <a:t>The novel effectively illustrates the multidimensional impact of war, both direct and indirect:</a:t>
            </a:r>
          </a:p>
          <a:p>
            <a:r>
              <a:rPr lang="en-US" sz="2400" dirty="0"/>
              <a:t>Takashi, with his physical deformity from the atomic bomb, represents immediate physical trauma and the direct suffering caused by war.</a:t>
            </a:r>
          </a:p>
          <a:p>
            <a:r>
              <a:rPr lang="en-US" sz="2400" dirty="0"/>
              <a:t>Hakka and her family reflect postwar social and economic trauma, including poverty, discrimination, and despair arising from harsh living conditions.</a:t>
            </a:r>
          </a:p>
          <a:p>
            <a:r>
              <a:rPr lang="en-US" sz="2400" dirty="0"/>
              <a:t>Even from the perspective of the wealthy, like Fujiko, the novel shows how “unhealable wounds” of war and the fear of future conflict continue to haunt lives—demonstrating that war trauma transcends social class.</a:t>
            </a:r>
          </a:p>
        </p:txBody>
      </p:sp>
    </p:spTree>
    <p:extLst>
      <p:ext uri="{BB962C8B-B14F-4D97-AF65-F5344CB8AC3E}">
        <p14:creationId xmlns:p14="http://schemas.microsoft.com/office/powerpoint/2010/main" val="296520426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199</TotalTime>
  <Words>1249</Words>
  <Application>Microsoft Office PowerPoint</Application>
  <PresentationFormat>Widescreen</PresentationFormat>
  <Paragraphs>51</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Aptos</vt:lpstr>
      <vt:lpstr>Arial</vt:lpstr>
      <vt:lpstr>Calibri</vt:lpstr>
      <vt:lpstr>Calibri Light</vt:lpstr>
      <vt:lpstr>Franklin Gothic Demi Cond</vt:lpstr>
      <vt:lpstr>Franklin Gothic Medium Cond</vt:lpstr>
      <vt:lpstr>Office Theme</vt:lpstr>
      <vt:lpstr>World War II Memories in Akage no Pochi  by Hisashi Yamanaka</vt:lpstr>
      <vt:lpstr>INTRODUCTION</vt:lpstr>
      <vt:lpstr>LITERATURE REVIEW</vt:lpstr>
      <vt:lpstr>METHOD</vt:lpstr>
      <vt:lpstr>Direct War Trauma: Takeshi</vt:lpstr>
      <vt:lpstr>Socioeconomic Trauma: Kakko’s Family</vt:lpstr>
      <vt:lpstr>Intergenerational Trauma (Postmemory) (1)</vt:lpstr>
      <vt:lpstr>Perspective from a Wealthier Family (Fumiko, Takeshi’s Sister)</vt:lpstr>
      <vt:lpstr>CONCLUSION</vt:lpstr>
      <vt:lpstr>REFERENCES</vt:lpstr>
      <vt:lpstr>THANK YOU!</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ismail - [2010]</dc:creator>
  <cp:lastModifiedBy>Indah Fitriani</cp:lastModifiedBy>
  <cp:revision>7</cp:revision>
  <dcterms:created xsi:type="dcterms:W3CDTF">2023-04-14T06:04:15Z</dcterms:created>
  <dcterms:modified xsi:type="dcterms:W3CDTF">2025-08-05T08:17:22Z</dcterms:modified>
</cp:coreProperties>
</file>