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58" r:id="rId5"/>
    <p:sldId id="260" r:id="rId6"/>
    <p:sldId id="264" r:id="rId7"/>
    <p:sldId id="265"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BAA28-DA46-42EA-ACFF-278DA77E579D}" type="datetimeFigureOut">
              <a:rPr lang="en-ID" smtClean="0"/>
              <a:t>06/08/2025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56254-029C-4DD0-8802-8710D5610970}" type="slidenum">
              <a:rPr lang="en-ID" smtClean="0"/>
              <a:t>‹#›</a:t>
            </a:fld>
            <a:endParaRPr lang="en-ID"/>
          </a:p>
        </p:txBody>
      </p:sp>
    </p:spTree>
    <p:extLst>
      <p:ext uri="{BB962C8B-B14F-4D97-AF65-F5344CB8AC3E}">
        <p14:creationId xmlns:p14="http://schemas.microsoft.com/office/powerpoint/2010/main" val="124630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1" cap="none" spc="50">
                <a:ln w="9525" cmpd="sng">
                  <a:solidFill>
                    <a:srgbClr val="002060"/>
                  </a:solidFill>
                  <a:prstDash val="solid"/>
                </a:ln>
                <a:solidFill>
                  <a:srgbClr val="70AD47">
                    <a:tint val="1000"/>
                  </a:srgbClr>
                </a:solidFill>
                <a:effectLst>
                  <a:glow rad="38100">
                    <a:schemeClr val="accent1">
                      <a:alpha val="40000"/>
                    </a:schemeClr>
                  </a:glow>
                </a:effectLst>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latin typeface="Franklin Gothic Medium Cond" panose="020B06060304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a:t>Click to edit Master title style</a:t>
            </a:r>
          </a:p>
        </p:txBody>
      </p:sp>
      <p:sp>
        <p:nvSpPr>
          <p:cNvPr id="3" name="Vertical Text Placeholder 2"/>
          <p:cNvSpPr>
            <a:spLocks noGrp="1"/>
          </p:cNvSpPr>
          <p:nvPr>
            <p:ph type="body" orient="vert" idx="1"/>
          </p:nvPr>
        </p:nvSpPr>
        <p:spPr>
          <a:solidFill>
            <a:srgbClr val="FFFFFF">
              <a:alpha val="50196"/>
            </a:srgbClr>
          </a:solidFill>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85003"/>
            <a:ext cx="2628899" cy="5391959"/>
          </a:xfrm>
        </p:spPr>
        <p:txBody>
          <a:bodyPr vert="eaVert"/>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785003"/>
            <a:ext cx="7772399" cy="5391959"/>
          </a:xfrm>
          <a:solidFill>
            <a:srgbClr val="FFFFFF">
              <a:alpha val="50196"/>
            </a:srgbClr>
          </a:solidFill>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2400">
                <a:solidFill>
                  <a:schemeClr val="bg1"/>
                </a:solidFill>
                <a:latin typeface="Franklin Gothic Medium Cond" panose="020B06060304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solidFill>
            <a:srgbClr val="FFFFFF">
              <a:alpha val="50196"/>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solidFill>
            <a:srgbClr val="FFFFFF">
              <a:alpha val="50196"/>
            </a:srgb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8/6/2025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9806" y="1851894"/>
            <a:ext cx="11812385" cy="879475"/>
          </a:xfrm>
        </p:spPr>
        <p:txBody>
          <a:bodyPr>
            <a:noAutofit/>
          </a:bodyPr>
          <a:lstStyle/>
          <a:p>
            <a:r>
              <a:rPr lang="en-US" sz="2400" i="0"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panose="020B0604020202020204" pitchFamily="34" charset="0"/>
              </a:rPr>
              <a:t>The Effectiveness of Using the Canva Application as a Medium in Teaching German Writing Skills to Grade XI Students of SMA Negeri 3 </a:t>
            </a:r>
            <a:r>
              <a:rPr lang="en-US" sz="2400" i="0"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panose="020B0604020202020204" pitchFamily="34" charset="0"/>
              </a:rPr>
              <a:t>Wonogiri</a:t>
            </a:r>
            <a:endParaRPr lang="en-US" sz="2400"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cs typeface="Times New Roman" panose="02020603050405020304" pitchFamily="18" charset="0"/>
            </a:endParaRPr>
          </a:p>
        </p:txBody>
      </p:sp>
      <p:sp>
        <p:nvSpPr>
          <p:cNvPr id="6" name="Subtitle 5"/>
          <p:cNvSpPr>
            <a:spLocks noGrp="1"/>
          </p:cNvSpPr>
          <p:nvPr>
            <p:ph type="subTitle" idx="1"/>
          </p:nvPr>
        </p:nvSpPr>
        <p:spPr>
          <a:xfrm>
            <a:off x="551411" y="3329669"/>
            <a:ext cx="11089177" cy="940248"/>
          </a:xfrm>
        </p:spPr>
        <p:txBody>
          <a:bodyPr>
            <a:normAutofit/>
          </a:bodyPr>
          <a:lstStyle/>
          <a:p>
            <a:pPr>
              <a:lnSpc>
                <a:spcPct val="100000"/>
              </a:lnSpc>
            </a:pPr>
            <a:r>
              <a:rPr lang="en-US" sz="1600" b="1" dirty="0">
                <a:solidFill>
                  <a:schemeClr val="bg1"/>
                </a:solidFill>
              </a:rPr>
              <a:t>Abel Tarisa Ardhana, </a:t>
            </a:r>
            <a:r>
              <a:rPr lang="en-US" sz="1600" b="1" dirty="0" err="1">
                <a:solidFill>
                  <a:schemeClr val="bg1"/>
                </a:solidFill>
              </a:rPr>
              <a:t>S.Pd</a:t>
            </a:r>
            <a:r>
              <a:rPr lang="en-US" sz="1600" b="1" dirty="0">
                <a:solidFill>
                  <a:schemeClr val="bg1"/>
                </a:solidFill>
              </a:rPr>
              <a:t>. , Dra. </a:t>
            </a:r>
            <a:r>
              <a:rPr lang="en-US" sz="1600" b="1" dirty="0" err="1">
                <a:solidFill>
                  <a:schemeClr val="bg1"/>
                </a:solidFill>
              </a:rPr>
              <a:t>Retna</a:t>
            </a:r>
            <a:r>
              <a:rPr lang="en-US" sz="1600" b="1" dirty="0">
                <a:solidFill>
                  <a:schemeClr val="bg1"/>
                </a:solidFill>
              </a:rPr>
              <a:t> </a:t>
            </a:r>
            <a:r>
              <a:rPr lang="en-US" sz="1600" b="1" dirty="0" err="1">
                <a:solidFill>
                  <a:schemeClr val="bg1"/>
                </a:solidFill>
              </a:rPr>
              <a:t>Endah</a:t>
            </a:r>
            <a:r>
              <a:rPr lang="en-US" sz="1600" b="1" dirty="0">
                <a:solidFill>
                  <a:schemeClr val="bg1"/>
                </a:solidFill>
              </a:rPr>
              <a:t> Sri </a:t>
            </a:r>
            <a:r>
              <a:rPr lang="en-US" sz="1600" b="1" dirty="0" err="1">
                <a:solidFill>
                  <a:schemeClr val="bg1"/>
                </a:solidFill>
              </a:rPr>
              <a:t>Mulyati</a:t>
            </a:r>
            <a:r>
              <a:rPr lang="en-US" sz="1600" b="1" dirty="0">
                <a:solidFill>
                  <a:schemeClr val="bg1"/>
                </a:solidFill>
              </a:rPr>
              <a:t>, </a:t>
            </a:r>
            <a:r>
              <a:rPr lang="en-US" sz="1600" b="1" dirty="0" err="1">
                <a:solidFill>
                  <a:schemeClr val="bg1"/>
                </a:solidFill>
              </a:rPr>
              <a:t>M.Pd</a:t>
            </a:r>
            <a:r>
              <a:rPr lang="en-US" sz="1600" b="1" dirty="0">
                <a:solidFill>
                  <a:schemeClr val="bg1"/>
                </a:solidFill>
              </a:rPr>
              <a:t>.</a:t>
            </a:r>
          </a:p>
          <a:p>
            <a:pPr>
              <a:lnSpc>
                <a:spcPct val="100000"/>
              </a:lnSpc>
            </a:pPr>
            <a:r>
              <a:rPr lang="en-US" sz="1600" b="1" dirty="0">
                <a:solidFill>
                  <a:schemeClr val="bg1"/>
                </a:solidFill>
              </a:rPr>
              <a:t>Universitas Negeri Yogyakarta.</a:t>
            </a:r>
          </a:p>
        </p:txBody>
      </p:sp>
      <p:sp>
        <p:nvSpPr>
          <p:cNvPr id="7" name="Title 4"/>
          <p:cNvSpPr txBox="1">
            <a:spLocks/>
          </p:cNvSpPr>
          <p:nvPr/>
        </p:nvSpPr>
        <p:spPr>
          <a:xfrm>
            <a:off x="1590500" y="3012544"/>
            <a:ext cx="9144000" cy="317125"/>
          </a:xfrm>
          <a:prstGeom prst="rect">
            <a:avLst/>
          </a:prstGeom>
          <a:solidFill>
            <a:srgbClr val="7030A0"/>
          </a:solidFill>
          <a:ln w="19050">
            <a:solidFill>
              <a:schemeClr val="bg1"/>
            </a:solidFill>
          </a:ln>
          <a:effectLst>
            <a:outerShdw blurRad="50800" dist="38100" dir="2700000" algn="tl" rotWithShape="0">
              <a:prstClr val="black">
                <a:alpha val="40000"/>
              </a:prstClr>
            </a:outerShdw>
          </a:effectLst>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800" dirty="0">
                <a:solidFill>
                  <a:schemeClr val="bg1"/>
                </a:solidFill>
                <a:latin typeface="Franklin Gothic Demi Cond" panose="020B0706030402020204" pitchFamily="34" charset="0"/>
                <a:cs typeface="Times New Roman" panose="02020603050405020304" pitchFamily="18" charset="0"/>
              </a:rPr>
              <a:t>No. Abstract: ABS-ICOLLITE-25175</a:t>
            </a:r>
            <a:endParaRPr lang="en-US" sz="1800" dirty="0">
              <a:solidFill>
                <a:schemeClr val="bg1"/>
              </a:solidFill>
              <a:latin typeface="Franklin Gothic Demi Cond" panose="020B0706030402020204" pitchFamily="34" charset="0"/>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3" y="1376652"/>
            <a:ext cx="10515600" cy="4351339"/>
          </a:xfrm>
        </p:spPr>
        <p:txBody>
          <a:bodyPr>
            <a:normAutofit/>
          </a:bodyPr>
          <a:lstStyle/>
          <a:p>
            <a:pPr marL="399415" marR="128905" indent="-285750" algn="just">
              <a:lnSpc>
                <a:spcPct val="100000"/>
              </a:lnSpc>
              <a:spcBef>
                <a:spcPts val="15"/>
              </a:spcBef>
            </a:pPr>
            <a:r>
              <a:rPr lang="id-ID" sz="1800" dirty="0">
                <a:effectLst/>
                <a:latin typeface="Segoe UI" panose="020B0502040204020203" pitchFamily="34" charset="0"/>
                <a:ea typeface="Segoe UI" panose="020B0502040204020203" pitchFamily="34" charset="0"/>
              </a:rPr>
              <a:t>EßER, Ruth (2000): </a:t>
            </a:r>
            <a:r>
              <a:rPr lang="id-ID" sz="1800" i="1" dirty="0">
                <a:effectLst/>
                <a:latin typeface="Segoe UI" panose="020B0502040204020203" pitchFamily="34" charset="0"/>
                <a:ea typeface="Segoe UI" panose="020B0502040204020203" pitchFamily="34" charset="0"/>
              </a:rPr>
              <a:t>Schreiben im Vergleich. Kulturelle Geprägtheit wissenschaftlicher Textproduktion</a:t>
            </a:r>
            <a:r>
              <a:rPr lang="id-ID" sz="1800" i="1" spc="-65" dirty="0">
                <a:effectLst/>
                <a:latin typeface="Segoe UI" panose="020B0502040204020203" pitchFamily="34" charset="0"/>
                <a:ea typeface="Segoe UI" panose="020B0502040204020203" pitchFamily="34" charset="0"/>
              </a:rPr>
              <a:t> </a:t>
            </a:r>
            <a:r>
              <a:rPr lang="en-US" sz="1800" i="1" spc="-6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und</a:t>
            </a:r>
            <a:r>
              <a:rPr lang="id-ID" sz="1800" i="1" spc="-2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ihre</a:t>
            </a:r>
            <a:r>
              <a:rPr lang="id-ID" sz="1800" i="1" spc="-4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Konsequenzen</a:t>
            </a:r>
            <a:r>
              <a:rPr lang="id-ID" sz="1800" i="1" spc="-2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für</a:t>
            </a:r>
            <a:r>
              <a:rPr lang="id-ID" sz="1800" i="1" spc="-6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den</a:t>
            </a:r>
            <a:r>
              <a:rPr lang="id-ID" sz="1800" i="1" spc="-2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universitären DaF-Unterricht. </a:t>
            </a:r>
            <a:r>
              <a:rPr lang="id-ID" sz="1800" dirty="0">
                <a:effectLst/>
                <a:latin typeface="Segoe UI" panose="020B0502040204020203" pitchFamily="34" charset="0"/>
                <a:ea typeface="Segoe UI" panose="020B0502040204020203" pitchFamily="34" charset="0"/>
              </a:rPr>
              <a:t>In:</a:t>
            </a:r>
            <a:r>
              <a:rPr lang="id-ID" sz="1800" spc="-3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Krumm, </a:t>
            </a:r>
            <a:r>
              <a:rPr lang="id-ID" sz="1800" spc="-10" dirty="0">
                <a:effectLst/>
                <a:latin typeface="Segoe UI" panose="020B0502040204020203" pitchFamily="34" charset="0"/>
                <a:ea typeface="Segoe UI" panose="020B0502040204020203" pitchFamily="34" charset="0"/>
              </a:rPr>
              <a:t>H.-J.</a:t>
            </a:r>
            <a:endParaRPr lang="en-ID" sz="1800" dirty="0">
              <a:effectLst/>
              <a:latin typeface="Segoe UI" panose="020B0502040204020203" pitchFamily="34" charset="0"/>
              <a:ea typeface="Segoe UI" panose="020B0502040204020203" pitchFamily="34" charset="0"/>
            </a:endParaRPr>
          </a:p>
          <a:p>
            <a:pPr>
              <a:lnSpc>
                <a:spcPct val="100000"/>
              </a:lnSpc>
              <a:spcBef>
                <a:spcPts val="10"/>
              </a:spcBef>
            </a:pPr>
            <a:r>
              <a:rPr lang="id-ID" sz="1800" dirty="0">
                <a:effectLst/>
                <a:latin typeface="Segoe UI" panose="020B0502040204020203" pitchFamily="34" charset="0"/>
                <a:ea typeface="Segoe UI" panose="020B0502040204020203" pitchFamily="34" charset="0"/>
              </a:rPr>
              <a:t>Jalinus,</a:t>
            </a:r>
            <a:r>
              <a:rPr lang="id-ID" sz="1800" spc="-1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N.,</a:t>
            </a:r>
            <a:r>
              <a:rPr lang="id-ID" sz="1800" spc="-1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&amp;</a:t>
            </a:r>
            <a:r>
              <a:rPr lang="id-ID" sz="1800" spc="-5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Ambiyar.</a:t>
            </a:r>
            <a:r>
              <a:rPr lang="id-ID" sz="1800" spc="-4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2016.</a:t>
            </a:r>
            <a:r>
              <a:rPr lang="id-ID" sz="1800" spc="-3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Media</a:t>
            </a:r>
            <a:r>
              <a:rPr lang="id-ID" sz="1800" i="1" spc="-3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dan</a:t>
            </a:r>
            <a:r>
              <a:rPr lang="id-ID" sz="1800" i="1" spc="-3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Sumber</a:t>
            </a:r>
            <a:r>
              <a:rPr lang="id-ID" sz="1800" i="1" spc="-2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Belajar</a:t>
            </a:r>
            <a:r>
              <a:rPr lang="id-ID" sz="1800" dirty="0">
                <a:effectLst/>
                <a:latin typeface="Segoe UI" panose="020B0502040204020203" pitchFamily="34" charset="0"/>
                <a:ea typeface="Segoe UI" panose="020B0502040204020203" pitchFamily="34" charset="0"/>
              </a:rPr>
              <a:t>.</a:t>
            </a:r>
            <a:r>
              <a:rPr lang="id-ID" sz="1800" spc="-1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Jakarta:</a:t>
            </a:r>
            <a:r>
              <a:rPr lang="id-ID" sz="1800" spc="-10" dirty="0">
                <a:effectLst/>
                <a:latin typeface="Segoe UI" panose="020B0502040204020203" pitchFamily="34" charset="0"/>
                <a:ea typeface="Segoe UI" panose="020B0502040204020203" pitchFamily="34" charset="0"/>
              </a:rPr>
              <a:t> Kencana</a:t>
            </a:r>
            <a:endParaRPr lang="en-ID" sz="1800" dirty="0">
              <a:effectLst/>
              <a:latin typeface="Segoe UI" panose="020B0502040204020203" pitchFamily="34" charset="0"/>
              <a:ea typeface="Segoe UI" panose="020B0502040204020203" pitchFamily="34" charset="0"/>
            </a:endParaRPr>
          </a:p>
          <a:p>
            <a:pPr>
              <a:lnSpc>
                <a:spcPct val="100000"/>
              </a:lnSpc>
              <a:spcBef>
                <a:spcPts val="25"/>
              </a:spcBef>
            </a:pPr>
            <a:r>
              <a:rPr lang="id-ID" sz="1800" dirty="0">
                <a:effectLst/>
                <a:latin typeface="Segoe UI" panose="020B0502040204020203" pitchFamily="34" charset="0"/>
                <a:ea typeface="Segoe UI" panose="020B0502040204020203" pitchFamily="34" charset="0"/>
              </a:rPr>
              <a:t>Nurgiyantoro,</a:t>
            </a:r>
            <a:r>
              <a:rPr lang="id-ID" sz="1800" spc="-6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Burhan.</a:t>
            </a:r>
            <a:r>
              <a:rPr lang="id-ID" sz="1800" spc="-4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2001.</a:t>
            </a:r>
            <a:r>
              <a:rPr lang="id-ID" sz="1800" spc="-8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Penilaian</a:t>
            </a:r>
            <a:r>
              <a:rPr lang="id-ID" sz="1800" i="1" spc="-5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dalam</a:t>
            </a:r>
            <a:r>
              <a:rPr lang="id-ID" sz="1800" i="1" spc="-7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Pengajaran</a:t>
            </a:r>
            <a:r>
              <a:rPr lang="id-ID" sz="1800" i="1" spc="-4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Bahasa</a:t>
            </a:r>
            <a:r>
              <a:rPr lang="id-ID" sz="1800" i="1" spc="-6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dan</a:t>
            </a:r>
            <a:r>
              <a:rPr lang="id-ID" sz="1800" i="1" spc="-6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Sastra.</a:t>
            </a:r>
            <a:r>
              <a:rPr lang="id-ID" sz="1800" i="1" spc="-4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Yogyakarta:</a:t>
            </a:r>
            <a:r>
              <a:rPr lang="id-ID" sz="1800" spc="-6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BPFE.</a:t>
            </a:r>
            <a:r>
              <a:rPr lang="en-US" sz="180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PORTMANN,</a:t>
            </a:r>
            <a:r>
              <a:rPr lang="id-ID" sz="1800" spc="20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Paul</a:t>
            </a:r>
            <a:r>
              <a:rPr lang="id-ID" sz="1800" spc="20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R.</a:t>
            </a:r>
            <a:r>
              <a:rPr lang="id-ID" sz="1800" spc="20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(1991):</a:t>
            </a:r>
            <a:r>
              <a:rPr lang="id-ID" sz="1800" spc="20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Schreiben</a:t>
            </a:r>
            <a:r>
              <a:rPr lang="id-ID" sz="1800" i="1" spc="20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und</a:t>
            </a:r>
            <a:r>
              <a:rPr lang="id-ID" sz="1800" i="1" spc="20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Lernen:</a:t>
            </a:r>
            <a:r>
              <a:rPr lang="id-ID" sz="1800" i="1" spc="20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Grundlagen</a:t>
            </a:r>
            <a:r>
              <a:rPr lang="id-ID" sz="1800" i="1" spc="20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der</a:t>
            </a:r>
            <a:r>
              <a:rPr lang="id-ID" sz="1800" i="1" spc="20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fremdsprachlichen</a:t>
            </a:r>
            <a:r>
              <a:rPr lang="en-ID" sz="1800" dirty="0">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Schreibdidaktik</a:t>
            </a:r>
            <a:r>
              <a:rPr lang="id-ID" sz="1800" dirty="0">
                <a:effectLst/>
                <a:latin typeface="Segoe UI" panose="020B0502040204020203" pitchFamily="34" charset="0"/>
                <a:ea typeface="Segoe UI" panose="020B0502040204020203" pitchFamily="34" charset="0"/>
              </a:rPr>
              <a:t>. (Reihe Germanistische Linguistik : 1229) Tübingen: Niemeyer Richards,</a:t>
            </a:r>
            <a:r>
              <a:rPr lang="id-ID" sz="1800" spc="-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Jack</a:t>
            </a:r>
            <a:r>
              <a:rPr lang="id-ID" sz="1800" spc="-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C.</a:t>
            </a:r>
            <a:r>
              <a:rPr lang="id-ID" sz="1800" spc="-10" dirty="0">
                <a:effectLst/>
                <a:latin typeface="Segoe UI" panose="020B0502040204020203" pitchFamily="34" charset="0"/>
                <a:ea typeface="Segoe UI" panose="020B0502040204020203" pitchFamily="34" charset="0"/>
              </a:rPr>
              <a:t> </a:t>
            </a:r>
            <a:r>
              <a:rPr lang="en-US" sz="1800" spc="-1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&amp;</a:t>
            </a:r>
            <a:r>
              <a:rPr lang="id-ID" sz="1800" spc="-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Schmidt,</a:t>
            </a:r>
            <a:r>
              <a:rPr lang="id-ID" sz="1800" spc="-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Richard.</a:t>
            </a:r>
            <a:r>
              <a:rPr lang="id-ID" sz="1800" spc="-3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2010.</a:t>
            </a:r>
            <a:r>
              <a:rPr lang="id-ID" sz="1800" spc="-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Longman</a:t>
            </a:r>
            <a:r>
              <a:rPr lang="id-ID" sz="1800" i="1" spc="-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Dictionary</a:t>
            </a:r>
            <a:r>
              <a:rPr lang="id-ID" sz="1800" i="1" spc="-3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of</a:t>
            </a:r>
            <a:r>
              <a:rPr lang="id-ID" sz="1800" i="1" spc="-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Language</a:t>
            </a:r>
            <a:r>
              <a:rPr lang="id-ID" sz="1800" i="1" spc="-1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Teachhing</a:t>
            </a:r>
            <a:r>
              <a:rPr lang="en-ID" sz="1800" i="1"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comprehension</a:t>
            </a:r>
            <a:r>
              <a:rPr lang="id-ID" sz="1800" i="1" spc="-2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exercises</a:t>
            </a:r>
            <a:r>
              <a:rPr lang="id-ID" sz="1800" dirty="0">
                <a:effectLst/>
                <a:latin typeface="Segoe UI" panose="020B0502040204020203" pitchFamily="34" charset="0"/>
                <a:ea typeface="Segoe UI" panose="020B0502040204020203" pitchFamily="34" charset="0"/>
              </a:rPr>
              <a:t>.</a:t>
            </a:r>
            <a:r>
              <a:rPr lang="id-ID" sz="1800" spc="-3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Cambridge:</a:t>
            </a:r>
            <a:r>
              <a:rPr lang="id-ID" sz="1800" spc="-3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Cambridge</a:t>
            </a:r>
            <a:r>
              <a:rPr lang="id-ID" sz="1800" spc="-5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University</a:t>
            </a:r>
            <a:r>
              <a:rPr lang="id-ID" sz="1800" spc="-75" dirty="0">
                <a:effectLst/>
                <a:latin typeface="Segoe UI" panose="020B0502040204020203" pitchFamily="34" charset="0"/>
                <a:ea typeface="Segoe UI" panose="020B0502040204020203" pitchFamily="34" charset="0"/>
              </a:rPr>
              <a:t> </a:t>
            </a:r>
            <a:r>
              <a:rPr lang="id-ID" sz="1800" spc="-10" dirty="0">
                <a:effectLst/>
                <a:latin typeface="Segoe UI" panose="020B0502040204020203" pitchFamily="34" charset="0"/>
                <a:ea typeface="Segoe UI" panose="020B0502040204020203" pitchFamily="34" charset="0"/>
              </a:rPr>
              <a:t>Press.</a:t>
            </a:r>
            <a:endParaRPr lang="en-ID" sz="1800" spc="-10" dirty="0">
              <a:latin typeface="Segoe UI" panose="020B0502040204020203" pitchFamily="34" charset="0"/>
              <a:ea typeface="Segoe UI" panose="020B0502040204020203" pitchFamily="34" charset="0"/>
            </a:endParaRPr>
          </a:p>
          <a:p>
            <a:pPr>
              <a:lnSpc>
                <a:spcPct val="100000"/>
              </a:lnSpc>
              <a:spcBef>
                <a:spcPts val="25"/>
              </a:spcBef>
            </a:pPr>
            <a:r>
              <a:rPr lang="id-ID" sz="1800" dirty="0">
                <a:effectLst/>
                <a:latin typeface="Segoe UI" panose="020B0502040204020203" pitchFamily="34" charset="0"/>
                <a:ea typeface="Segoe UI" panose="020B0502040204020203" pitchFamily="34" charset="0"/>
              </a:rPr>
              <a:t>Tanjung,</a:t>
            </a:r>
            <a:r>
              <a:rPr lang="id-ID" sz="1800" spc="-8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R.</a:t>
            </a:r>
            <a:r>
              <a:rPr lang="id-ID" sz="1800" spc="-7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E.,</a:t>
            </a:r>
            <a:r>
              <a:rPr lang="id-ID" sz="1800" spc="-5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&amp;</a:t>
            </a:r>
            <a:r>
              <a:rPr lang="id-ID" sz="1800" spc="-8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Faiza,</a:t>
            </a:r>
            <a:r>
              <a:rPr lang="id-ID" sz="1800" spc="-5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D.</a:t>
            </a:r>
            <a:r>
              <a:rPr lang="id-ID" sz="1800" spc="-55"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2019.</a:t>
            </a:r>
            <a:r>
              <a:rPr lang="id-ID" sz="1800" spc="-7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Canva</a:t>
            </a:r>
            <a:r>
              <a:rPr lang="id-ID" sz="1800" i="1" spc="-8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Sebagai</a:t>
            </a:r>
            <a:r>
              <a:rPr lang="id-ID" sz="1800" i="1" spc="-8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Media</a:t>
            </a:r>
            <a:r>
              <a:rPr lang="id-ID" sz="1800" i="1" spc="-5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Pembelajaran</a:t>
            </a:r>
            <a:r>
              <a:rPr lang="id-ID" sz="1800" i="1" spc="-4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Pada</a:t>
            </a:r>
            <a:r>
              <a:rPr lang="id-ID" sz="1800" i="1" spc="-5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Mata</a:t>
            </a:r>
            <a:r>
              <a:rPr lang="id-ID" sz="1800" i="1" spc="-7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Pelajaran</a:t>
            </a:r>
            <a:r>
              <a:rPr lang="id-ID" sz="1800" i="1" spc="-7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Dasar Listrik</a:t>
            </a:r>
            <a:r>
              <a:rPr lang="id-ID" sz="1800" i="1" spc="-30" dirty="0">
                <a:effectLst/>
                <a:latin typeface="Segoe UI" panose="020B0502040204020203" pitchFamily="34" charset="0"/>
                <a:ea typeface="Segoe UI" panose="020B0502040204020203" pitchFamily="34" charset="0"/>
              </a:rPr>
              <a:t> </a:t>
            </a:r>
            <a:r>
              <a:rPr lang="en-US" sz="1800" i="1" spc="-3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dan</a:t>
            </a:r>
            <a:r>
              <a:rPr lang="id-ID" sz="1800" i="1" spc="-6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Elektronika.</a:t>
            </a:r>
            <a:r>
              <a:rPr lang="id-ID" sz="1800" i="1" spc="-1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Jurnal</a:t>
            </a:r>
            <a:r>
              <a:rPr lang="id-ID" sz="1800" i="1" spc="-6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Vokasional</a:t>
            </a:r>
            <a:r>
              <a:rPr lang="id-ID" sz="1800" i="1" spc="-3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Teknik</a:t>
            </a:r>
            <a:r>
              <a:rPr lang="id-ID" sz="1800" i="1" spc="-3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Elektronik</a:t>
            </a:r>
            <a:r>
              <a:rPr lang="id-ID" sz="1800" i="1" spc="-30"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dan</a:t>
            </a:r>
            <a:r>
              <a:rPr lang="id-ID" sz="1800" i="1" spc="-4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Informatika,</a:t>
            </a:r>
            <a:r>
              <a:rPr lang="id-ID" sz="1800" i="1" spc="-65" dirty="0">
                <a:effectLst/>
                <a:latin typeface="Segoe UI" panose="020B0502040204020203" pitchFamily="34" charset="0"/>
                <a:ea typeface="Segoe UI" panose="020B0502040204020203" pitchFamily="34" charset="0"/>
              </a:rPr>
              <a:t> </a:t>
            </a:r>
            <a:r>
              <a:rPr lang="id-ID" sz="1800" i="1" dirty="0">
                <a:effectLst/>
                <a:latin typeface="Segoe UI" panose="020B0502040204020203" pitchFamily="34" charset="0"/>
                <a:ea typeface="Segoe UI" panose="020B0502040204020203" pitchFamily="34" charset="0"/>
              </a:rPr>
              <a:t>7(2),</a:t>
            </a:r>
            <a:r>
              <a:rPr lang="id-ID" sz="1800" i="1" spc="-40" dirty="0">
                <a:effectLst/>
                <a:latin typeface="Segoe UI" panose="020B0502040204020203" pitchFamily="34" charset="0"/>
                <a:ea typeface="Segoe UI" panose="020B0502040204020203" pitchFamily="34" charset="0"/>
              </a:rPr>
              <a:t> </a:t>
            </a:r>
            <a:r>
              <a:rPr lang="id-ID" sz="1800" dirty="0">
                <a:effectLst/>
                <a:latin typeface="Segoe UI" panose="020B0502040204020203" pitchFamily="34" charset="0"/>
                <a:ea typeface="Segoe UI" panose="020B0502040204020203" pitchFamily="34" charset="0"/>
              </a:rPr>
              <a:t>79-</a:t>
            </a:r>
            <a:r>
              <a:rPr lang="id-ID" sz="1800" spc="-25" dirty="0">
                <a:effectLst/>
                <a:latin typeface="Segoe UI" panose="020B0502040204020203" pitchFamily="34" charset="0"/>
                <a:ea typeface="Segoe UI" panose="020B0502040204020203" pitchFamily="34" charset="0"/>
              </a:rPr>
              <a:t>85</a:t>
            </a:r>
            <a:endParaRPr lang="en-ID" sz="1800" dirty="0">
              <a:effectLst/>
              <a:latin typeface="Segoe UI" panose="020B0502040204020203" pitchFamily="34" charset="0"/>
              <a:ea typeface="Segoe UI" panose="020B0502040204020203" pitchFamily="34" charset="0"/>
            </a:endParaRPr>
          </a:p>
          <a:p>
            <a:pPr algn="just">
              <a:lnSpc>
                <a:spcPct val="100000"/>
              </a:lnSpc>
            </a:pPr>
            <a:endParaRPr lang="en-US" sz="2000" dirty="0"/>
          </a:p>
        </p:txBody>
      </p:sp>
    </p:spTree>
    <p:extLst>
      <p:ext uri="{BB962C8B-B14F-4D97-AF65-F5344CB8AC3E}">
        <p14:creationId xmlns:p14="http://schemas.microsoft.com/office/powerpoint/2010/main" val="30048281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15440" y="2989262"/>
            <a:ext cx="9144000" cy="879475"/>
          </a:xfrm>
        </p:spPr>
        <p:txBody>
          <a:bodyPr>
            <a:normAutofit fontScale="90000"/>
          </a:bodyPr>
          <a:lstStyle/>
          <a:p>
            <a:r>
              <a:rPr lang="en-US" b="1" dirty="0">
                <a:solidFill>
                  <a:schemeClr val="bg1"/>
                </a:solidFill>
                <a:latin typeface="+mn-lt"/>
                <a:cs typeface="Times New Roman" panose="02020603050405020304" pitchFamily="18" charset="0"/>
              </a:rPr>
              <a:t>VIELEN DANK!</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3" y="1376652"/>
            <a:ext cx="10515600" cy="4351339"/>
          </a:xfrm>
        </p:spPr>
        <p:txBody>
          <a:bodyPr>
            <a:normAutofit fontScale="92500" lnSpcReduction="10000"/>
          </a:bodyPr>
          <a:lstStyle/>
          <a:p>
            <a:r>
              <a:rPr lang="en-US" sz="1800" dirty="0">
                <a:effectLst/>
                <a:latin typeface="Calibri" panose="020F0502020204030204" pitchFamily="34" charset="0"/>
                <a:ea typeface="Calibri" panose="020F0502020204030204" pitchFamily="34" charset="0"/>
              </a:rPr>
              <a:t>One of the foreign languages studied at school is German. At the secondary school level that</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implements</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independent</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curriculum,</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German</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is</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specialization</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subject</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grade</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XI</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 grade XII.</a:t>
            </a:r>
          </a:p>
          <a:p>
            <a:r>
              <a:rPr lang="en-US" sz="1800" dirty="0">
                <a:effectLst/>
                <a:latin typeface="Calibri" panose="020F0502020204030204" pitchFamily="34" charset="0"/>
                <a:ea typeface="Calibri" panose="020F0502020204030204" pitchFamily="34" charset="0"/>
              </a:rPr>
              <a:t>In learning a foreign language, especially German, there are four kinds of language skills that must be mastered by students at school. These skills are writing skills </a:t>
            </a:r>
            <a:r>
              <a:rPr lang="en-US" sz="1800" i="1" dirty="0">
                <a:effectLst/>
                <a:latin typeface="Calibri" panose="020F0502020204030204" pitchFamily="34" charset="0"/>
                <a:ea typeface="Calibri" panose="020F0502020204030204" pitchFamily="34" charset="0"/>
              </a:rPr>
              <a:t>(</a:t>
            </a:r>
            <a:r>
              <a:rPr lang="en-US" sz="1800" i="1" dirty="0" err="1">
                <a:effectLst/>
                <a:latin typeface="Calibri" panose="020F0502020204030204" pitchFamily="34" charset="0"/>
                <a:ea typeface="Calibri" panose="020F0502020204030204" pitchFamily="34" charset="0"/>
              </a:rPr>
              <a:t>Schreiben</a:t>
            </a:r>
            <a:r>
              <a:rPr lang="en-US" sz="1800" i="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reading skills </a:t>
            </a:r>
            <a:r>
              <a:rPr lang="en-US" sz="1800" i="1" dirty="0">
                <a:effectLst/>
                <a:latin typeface="Calibri" panose="020F0502020204030204" pitchFamily="34" charset="0"/>
                <a:ea typeface="Calibri" panose="020F0502020204030204" pitchFamily="34" charset="0"/>
              </a:rPr>
              <a:t>(</a:t>
            </a:r>
            <a:r>
              <a:rPr lang="en-US" sz="1800" i="1" dirty="0" err="1">
                <a:effectLst/>
                <a:latin typeface="Calibri" panose="020F0502020204030204" pitchFamily="34" charset="0"/>
                <a:ea typeface="Calibri" panose="020F0502020204030204" pitchFamily="34" charset="0"/>
              </a:rPr>
              <a:t>Lesen</a:t>
            </a:r>
            <a:r>
              <a:rPr lang="en-US" sz="1800" i="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listening skills </a:t>
            </a:r>
            <a:r>
              <a:rPr lang="en-US" sz="1800" i="1" dirty="0">
                <a:effectLst/>
                <a:latin typeface="Calibri" panose="020F0502020204030204" pitchFamily="34" charset="0"/>
                <a:ea typeface="Calibri" panose="020F0502020204030204" pitchFamily="34" charset="0"/>
              </a:rPr>
              <a:t>(</a:t>
            </a:r>
            <a:r>
              <a:rPr lang="en-US" sz="1800" i="1" dirty="0" err="1">
                <a:effectLst/>
                <a:latin typeface="Calibri" panose="020F0502020204030204" pitchFamily="34" charset="0"/>
                <a:ea typeface="Calibri" panose="020F0502020204030204" pitchFamily="34" charset="0"/>
              </a:rPr>
              <a:t>Hören</a:t>
            </a:r>
            <a:r>
              <a:rPr lang="en-US" sz="1800" i="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 speaking skills </a:t>
            </a:r>
            <a:r>
              <a:rPr lang="en-US" sz="1800" i="1" dirty="0">
                <a:effectLst/>
                <a:latin typeface="Calibri" panose="020F0502020204030204" pitchFamily="34" charset="0"/>
                <a:ea typeface="Calibri" panose="020F0502020204030204" pitchFamily="34" charset="0"/>
              </a:rPr>
              <a:t>(</a:t>
            </a:r>
            <a:r>
              <a:rPr lang="en-US" sz="1800" i="1" dirty="0" err="1">
                <a:effectLst/>
                <a:latin typeface="Calibri" panose="020F0502020204030204" pitchFamily="34" charset="0"/>
                <a:ea typeface="Calibri" panose="020F0502020204030204" pitchFamily="34" charset="0"/>
              </a:rPr>
              <a:t>Sprechen</a:t>
            </a:r>
            <a:r>
              <a:rPr lang="en-US" sz="1800" i="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These skills are closely related</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each</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other</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so</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that</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teacher</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as</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facilitator</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classroom</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must</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able</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present learning that includes all four skills.</a:t>
            </a:r>
          </a:p>
          <a:p>
            <a:r>
              <a:rPr lang="en-US" sz="1800" dirty="0">
                <a:effectLst/>
                <a:latin typeface="Calibri" panose="020F0502020204030204" pitchFamily="34" charset="0"/>
                <a:ea typeface="Calibri" panose="020F0502020204030204" pitchFamily="34" charset="0"/>
              </a:rPr>
              <a:t>Through observations made by researchers at SMA Negeri 3 </a:t>
            </a:r>
            <a:r>
              <a:rPr lang="en-US" sz="1800" dirty="0" err="1">
                <a:effectLst/>
                <a:latin typeface="Calibri" panose="020F0502020204030204" pitchFamily="34" charset="0"/>
                <a:ea typeface="Calibri" panose="020F0502020204030204" pitchFamily="34" charset="0"/>
              </a:rPr>
              <a:t>Wonogiri</a:t>
            </a:r>
            <a:r>
              <a:rPr lang="en-US" sz="1800" dirty="0">
                <a:effectLst/>
                <a:latin typeface="Calibri" panose="020F0502020204030204" pitchFamily="34" charset="0"/>
                <a:ea typeface="Calibri" panose="020F0502020204030204" pitchFamily="34" charset="0"/>
              </a:rPr>
              <a:t>, it was found that students still had difficulty in learning German writing skills. Learners tend to be silent and still have difficulties and mistakes in writing German vocabulary. Learners tend to find it difficult to get ideas in pouring their writing in German.</a:t>
            </a:r>
          </a:p>
          <a:p>
            <a:r>
              <a:rPr lang="en-US" sz="1800" dirty="0">
                <a:effectLst/>
                <a:latin typeface="Calibri" panose="020F0502020204030204" pitchFamily="34" charset="0"/>
                <a:ea typeface="Calibri" panose="020F0502020204030204" pitchFamily="34" charset="0"/>
              </a:rPr>
              <a:t>To overcome these problems, a solution is needed, namely the use of suitable learning media so that students are easier to learn vocabulary, how to write correctly and are motivated in learning German, especially in writing skills. </a:t>
            </a:r>
            <a:endParaRPr lang="en-ID"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One</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media</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that</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has</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never</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been</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applied</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learning</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activities</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German</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writing skills</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11th</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grade</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students</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SMA</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Negeri</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3</a:t>
            </a:r>
            <a:r>
              <a:rPr lang="en-US" sz="1800" spc="-3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Wonogiri</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is</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Canva</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application</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media.</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Canva application media is an application that offers interesting features in its use. One of the interesting</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features</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contained</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Canva</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application</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that</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is</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suitable</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writing</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skills</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is</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 Canva</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Document</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Presentation</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feature.</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This</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is</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because,</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this</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feature,</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students</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can</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write </a:t>
            </a:r>
            <a:r>
              <a:rPr lang="en-US" sz="1800" spc="-10" dirty="0">
                <a:effectLst/>
                <a:latin typeface="Calibri" panose="020F0502020204030204" pitchFamily="34" charset="0"/>
                <a:ea typeface="Calibri" panose="020F0502020204030204" pitchFamily="34" charset="0"/>
              </a:rPr>
              <a:t>their</a:t>
            </a:r>
            <a:r>
              <a:rPr lang="en-US" sz="1800" spc="-4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ideas</a:t>
            </a:r>
            <a:r>
              <a:rPr lang="en-US" sz="1800" spc="-4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and</a:t>
            </a:r>
            <a:r>
              <a:rPr lang="en-US" sz="1800" spc="-4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creativity</a:t>
            </a:r>
            <a:r>
              <a:rPr lang="en-US" sz="1800" spc="-4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flexibly</a:t>
            </a:r>
            <a:r>
              <a:rPr lang="en-US" sz="1800" spc="-2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by</a:t>
            </a:r>
            <a:r>
              <a:rPr lang="en-US" sz="1800" spc="-3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adding</a:t>
            </a:r>
            <a:r>
              <a:rPr lang="en-US" sz="1800" spc="-3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images,</a:t>
            </a:r>
            <a:r>
              <a:rPr lang="en-US" sz="1800" spc="-3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colors</a:t>
            </a:r>
            <a:r>
              <a:rPr lang="en-US" sz="1800" spc="-2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and</a:t>
            </a:r>
            <a:r>
              <a:rPr lang="en-US" sz="1800" spc="-2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others.</a:t>
            </a:r>
            <a:r>
              <a:rPr lang="en-US" sz="1800" spc="-2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In</a:t>
            </a:r>
            <a:r>
              <a:rPr lang="en-US" sz="1800" spc="-2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addition,</a:t>
            </a:r>
            <a:r>
              <a:rPr lang="en-US" sz="1800" spc="-3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teachers</a:t>
            </a:r>
            <a:r>
              <a:rPr lang="en-US" sz="1800" spc="-2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can </a:t>
            </a:r>
            <a:r>
              <a:rPr lang="en-US" sz="1800" dirty="0">
                <a:effectLst/>
                <a:latin typeface="Calibri" panose="020F0502020204030204" pitchFamily="34" charset="0"/>
                <a:ea typeface="Calibri" panose="020F0502020204030204" pitchFamily="34" charset="0"/>
              </a:rPr>
              <a:t>easily provide corrections to students' work in the comments section so that students are easier to know where they are.</a:t>
            </a:r>
          </a:p>
          <a:p>
            <a:endParaRPr lang="en-ID"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pPr marL="0" indent="0">
              <a:buNone/>
            </a:pPr>
            <a:endParaRPr lang="en-US" sz="2000" dirty="0"/>
          </a:p>
        </p:txBody>
      </p:sp>
    </p:spTree>
    <p:extLst>
      <p:ext uri="{BB962C8B-B14F-4D97-AF65-F5344CB8AC3E}">
        <p14:creationId xmlns:p14="http://schemas.microsoft.com/office/powerpoint/2010/main" val="2950692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heel(1)">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1)">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1)">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heel(1)">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heel(1)">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3" y="1376652"/>
            <a:ext cx="10515600" cy="4351339"/>
          </a:xfrm>
        </p:spPr>
        <p:txBody>
          <a:bodyPr>
            <a:normAutofit/>
          </a:bodyPr>
          <a:lstStyle/>
          <a:p>
            <a:pPr marL="0" indent="0">
              <a:buNone/>
            </a:pPr>
            <a:endPar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"Using Canva As Media For English Language Teaching (ELT): Developing Creativity For Informatics Students“ by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Tira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Nur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Fitria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published in 2022 .</a:t>
            </a:r>
          </a:p>
          <a:p>
            <a:pPr marL="13970" marR="581660"/>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"Teaching Writing Through Canva</a:t>
            </a:r>
            <a:r>
              <a:rPr lang="en-ID"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Application To Enhance Students' Writing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Performance“by</a:t>
            </a:r>
            <a:r>
              <a:rPr lang="en-US" sz="1800" i="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Hadi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Izzah</a:t>
            </a:r>
            <a:r>
              <a:rPr lang="en-US" sz="1800" i="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&amp;</a:t>
            </a:r>
            <a:r>
              <a:rPr lang="en-US" sz="1800" i="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Paulia</a:t>
            </a:r>
            <a:r>
              <a:rPr lang="en-US" sz="1800" i="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i="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2021.</a:t>
            </a:r>
          </a:p>
          <a:p>
            <a:pPr marL="13970" marR="581660"/>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"Using Canva In Teaching Writing To EFL Classroom Students“</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by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Muhammad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Fadil</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Jumami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in 2021</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a:t>
            </a:r>
          </a:p>
          <a:p>
            <a:pPr marL="13970" marR="581660"/>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"Indonesian Language Learning Media Using Canva Application at SMA N 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Krian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Sidoarjo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by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Suwito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and Abd.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Syakur</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in 2023. </a:t>
            </a:r>
          </a:p>
        </p:txBody>
      </p:sp>
    </p:spTree>
    <p:extLst>
      <p:ext uri="{BB962C8B-B14F-4D97-AF65-F5344CB8AC3E}">
        <p14:creationId xmlns:p14="http://schemas.microsoft.com/office/powerpoint/2010/main" val="23248873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579583" y="1376652"/>
            <a:ext cx="10515600" cy="4351339"/>
          </a:xfrm>
        </p:spPr>
        <p:txBody>
          <a:bodyPr>
            <a:normAutofit/>
          </a:bodyPr>
          <a:lstStyle/>
          <a:p>
            <a:pPr marL="316871" indent="0" algn="just">
              <a:lnSpc>
                <a:spcPct val="100000"/>
              </a:lnSpc>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research is a quasi-experimental research. This research design uses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Pre Test-Post Test Control Group Design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with two classes of subjects, namely experimental class and control class. The population</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study</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were</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all</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students</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class</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SMA</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Negeri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Wonogiri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25" dirty="0">
                <a:effectLst/>
                <a:latin typeface="Times New Roman" panose="02020603050405020304" pitchFamily="18" charset="0"/>
                <a:ea typeface="Calibri" panose="020F0502020204030204" pitchFamily="34" charset="0"/>
                <a:cs typeface="Times New Roman" panose="02020603050405020304" pitchFamily="18" charset="0"/>
              </a:rPr>
              <a:t>who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had received German language subjects. Data</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collection</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0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study</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was</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carried</a:t>
            </a:r>
            <a:r>
              <a:rPr lang="en-US" sz="20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out</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tests.</a:t>
            </a:r>
            <a:r>
              <a:rPr lang="en-US" sz="20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test</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used</a:t>
            </a:r>
            <a:r>
              <a:rPr lang="en-US" sz="20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was</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written</a:t>
            </a:r>
            <a:r>
              <a:rPr lang="en-US" sz="20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test</a:t>
            </a:r>
            <a:r>
              <a:rPr lang="en-ID"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determine the German writing skills of students of class XI SMA Negeri 3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Wonogiri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test was conducted twice in this study, namely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pre-test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post-test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the experimental class and control class. Before the treatment, students were given a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pre-test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measure their initial German writing skills. Then after implementing learning with Canva application media,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 post- test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was conducted to determine the final results of learning German writing skills of XI grade students of SMA Negeri 3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Wonogiri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16871" indent="0" algn="just">
              <a:lnSpc>
                <a:spcPct val="100000"/>
              </a:lnSpc>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9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3" y="1376652"/>
            <a:ext cx="10515600" cy="4351339"/>
          </a:xfrm>
        </p:spPr>
        <p:txBody>
          <a:bodyPr>
            <a:normAutofit/>
          </a:bodyPr>
          <a:lstStyle/>
          <a:p>
            <a:pPr marL="316871" indent="0" algn="just">
              <a:lnSpc>
                <a:spcPts val="1270"/>
              </a:lnSpc>
              <a:buNone/>
            </a:pPr>
            <a:r>
              <a:rPr lang="en-US" sz="1800" dirty="0">
                <a:effectLst/>
                <a:latin typeface="Calibri" panose="020F0502020204030204" pitchFamily="34" charset="0"/>
                <a:ea typeface="Calibri" panose="020F0502020204030204" pitchFamily="34" charset="0"/>
              </a:rPr>
              <a:t>The</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results</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this</a:t>
            </a:r>
            <a:r>
              <a:rPr lang="en-US" sz="1800" spc="1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study</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were</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obtained</a:t>
            </a:r>
            <a:r>
              <a:rPr lang="en-US" sz="1800" spc="1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from</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German</a:t>
            </a:r>
            <a:r>
              <a:rPr lang="en-US" sz="1800" spc="1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writing</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skills</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test.</a:t>
            </a:r>
            <a:r>
              <a:rPr lang="en-US" sz="1800" spc="1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test</a:t>
            </a:r>
            <a:r>
              <a:rPr lang="en-US" sz="1800" spc="95" dirty="0">
                <a:effectLst/>
                <a:latin typeface="Calibri" panose="020F0502020204030204" pitchFamily="34" charset="0"/>
                <a:ea typeface="Calibri" panose="020F0502020204030204" pitchFamily="34" charset="0"/>
              </a:rPr>
              <a:t> </a:t>
            </a:r>
            <a:r>
              <a:rPr lang="en-US" sz="1800" spc="-25" dirty="0">
                <a:effectLst/>
                <a:latin typeface="Calibri" panose="020F0502020204030204" pitchFamily="34" charset="0"/>
                <a:ea typeface="Calibri" panose="020F0502020204030204" pitchFamily="34" charset="0"/>
              </a:rPr>
              <a:t>was</a:t>
            </a:r>
            <a:endParaRPr lang="en-ID" sz="1800" dirty="0">
              <a:effectLst/>
              <a:latin typeface="Calibri" panose="020F0502020204030204" pitchFamily="34" charset="0"/>
              <a:ea typeface="Calibri" panose="020F0502020204030204" pitchFamily="34" charset="0"/>
            </a:endParaRPr>
          </a:p>
          <a:p>
            <a:pPr marL="0" marR="75565" indent="0" algn="just">
              <a:lnSpc>
                <a:spcPct val="108000"/>
              </a:lnSpc>
              <a:spcBef>
                <a:spcPts val="115"/>
              </a:spcBef>
              <a:spcAft>
                <a:spcPts val="0"/>
              </a:spcAft>
              <a:buNone/>
            </a:pPr>
            <a:r>
              <a:rPr lang="en-US" sz="1800" dirty="0">
                <a:effectLst/>
                <a:latin typeface="Calibri" panose="020F0502020204030204" pitchFamily="34" charset="0"/>
                <a:ea typeface="Calibri" panose="020F0502020204030204" pitchFamily="34" charset="0"/>
              </a:rPr>
              <a:t>given to the experimental class and control class in the form of a guided essay writing test in the form of replying to E-Mail. The test was conducted twice for each sample, namely </a:t>
            </a:r>
            <a:r>
              <a:rPr lang="en-US" sz="1800" i="1" dirty="0">
                <a:effectLst/>
                <a:latin typeface="Calibri" panose="020F0502020204030204" pitchFamily="34" charset="0"/>
                <a:ea typeface="Calibri" panose="020F0502020204030204" pitchFamily="34" charset="0"/>
              </a:rPr>
              <a:t>pre-test </a:t>
            </a:r>
            <a:r>
              <a:rPr lang="en-US" sz="1800" dirty="0">
                <a:effectLst/>
                <a:latin typeface="Calibri" panose="020F0502020204030204" pitchFamily="34" charset="0"/>
                <a:ea typeface="Calibri" panose="020F0502020204030204" pitchFamily="34" charset="0"/>
              </a:rPr>
              <a:t>and </a:t>
            </a:r>
            <a:r>
              <a:rPr lang="en-US" sz="1800" i="1" spc="-10" dirty="0">
                <a:effectLst/>
                <a:latin typeface="Calibri" panose="020F0502020204030204" pitchFamily="34" charset="0"/>
                <a:ea typeface="Calibri" panose="020F0502020204030204" pitchFamily="34" charset="0"/>
              </a:rPr>
              <a:t>post-test</a:t>
            </a:r>
            <a:r>
              <a:rPr lang="en-US" sz="1800" spc="-10" dirty="0">
                <a:effectLst/>
                <a:latin typeface="Calibri" panose="020F0502020204030204" pitchFamily="34" charset="0"/>
                <a:ea typeface="Calibri" panose="020F0502020204030204" pitchFamily="34" charset="0"/>
              </a:rPr>
              <a:t>.</a:t>
            </a:r>
          </a:p>
          <a:p>
            <a:pPr marL="0" marR="75565" indent="0" algn="just">
              <a:lnSpc>
                <a:spcPct val="108000"/>
              </a:lnSpc>
              <a:spcBef>
                <a:spcPts val="115"/>
              </a:spcBef>
              <a:spcAft>
                <a:spcPts val="0"/>
              </a:spcAft>
              <a:buNone/>
            </a:pPr>
            <a:r>
              <a:rPr lang="en-ID" sz="1800" dirty="0">
                <a:latin typeface="Calibri" panose="020F0502020204030204" pitchFamily="34" charset="0"/>
                <a:ea typeface="Calibri" panose="020F0502020204030204" pitchFamily="34" charset="0"/>
              </a:rPr>
              <a:t>The Following are the results of the pre-test and post-test of the two </a:t>
            </a:r>
            <a:r>
              <a:rPr lang="en-ID" sz="1800" dirty="0" err="1">
                <a:latin typeface="Calibri" panose="020F0502020204030204" pitchFamily="34" charset="0"/>
                <a:ea typeface="Calibri" panose="020F0502020204030204" pitchFamily="34" charset="0"/>
              </a:rPr>
              <a:t>clases</a:t>
            </a:r>
            <a:r>
              <a:rPr lang="en-ID" sz="1800" dirty="0">
                <a:latin typeface="Calibri" panose="020F0502020204030204" pitchFamily="34" charset="0"/>
                <a:ea typeface="Calibri" panose="020F0502020204030204" pitchFamily="34" charset="0"/>
              </a:rPr>
              <a:t> (experiment and control):</a:t>
            </a:r>
          </a:p>
          <a:p>
            <a:pPr marL="0" marR="75565" indent="0" algn="just">
              <a:lnSpc>
                <a:spcPct val="108000"/>
              </a:lnSpc>
              <a:spcBef>
                <a:spcPts val="115"/>
              </a:spcBef>
              <a:spcAft>
                <a:spcPts val="0"/>
              </a:spcAft>
              <a:buNone/>
            </a:pPr>
            <a:endParaRPr lang="en-ID" sz="1800" dirty="0">
              <a:effectLst/>
              <a:latin typeface="Calibri" panose="020F0502020204030204" pitchFamily="34" charset="0"/>
              <a:ea typeface="Calibri" panose="020F0502020204030204" pitchFamily="34" charset="0"/>
            </a:endParaRPr>
          </a:p>
          <a:p>
            <a:pPr marL="0" indent="0">
              <a:buNone/>
            </a:pPr>
            <a:endParaRPr lang="en-US" sz="2000" dirty="0"/>
          </a:p>
        </p:txBody>
      </p:sp>
      <p:sp>
        <p:nvSpPr>
          <p:cNvPr id="55" name="Rectangle 54">
            <a:extLst>
              <a:ext uri="{FF2B5EF4-FFF2-40B4-BE49-F238E27FC236}">
                <a16:creationId xmlns:a16="http://schemas.microsoft.com/office/drawing/2014/main" id="{6A62B6A9-ED55-A1C0-98ED-7F8F46328C9C}"/>
              </a:ext>
            </a:extLst>
          </p:cNvPr>
          <p:cNvSpPr/>
          <p:nvPr/>
        </p:nvSpPr>
        <p:spPr>
          <a:xfrm>
            <a:off x="711026" y="2595908"/>
            <a:ext cx="10384157" cy="28854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endParaRPr lang="en-ID" dirty="0"/>
          </a:p>
          <a:p>
            <a:pPr algn="ctr"/>
            <a:endParaRPr lang="en-ID" dirty="0"/>
          </a:p>
        </p:txBody>
      </p:sp>
      <p:grpSp>
        <p:nvGrpSpPr>
          <p:cNvPr id="114" name="Group 113">
            <a:extLst>
              <a:ext uri="{FF2B5EF4-FFF2-40B4-BE49-F238E27FC236}">
                <a16:creationId xmlns:a16="http://schemas.microsoft.com/office/drawing/2014/main" id="{E9FCB2D0-4463-E2A0-8A4B-37D26FC624E1}"/>
              </a:ext>
            </a:extLst>
          </p:cNvPr>
          <p:cNvGrpSpPr>
            <a:grpSpLocks/>
          </p:cNvGrpSpPr>
          <p:nvPr/>
        </p:nvGrpSpPr>
        <p:grpSpPr>
          <a:xfrm>
            <a:off x="6383908" y="2884114"/>
            <a:ext cx="2091055" cy="1446530"/>
            <a:chOff x="4762" y="4762"/>
            <a:chExt cx="2091055" cy="1446530"/>
          </a:xfrm>
        </p:grpSpPr>
        <p:sp>
          <p:nvSpPr>
            <p:cNvPr id="115" name="Graphic 86">
              <a:extLst>
                <a:ext uri="{FF2B5EF4-FFF2-40B4-BE49-F238E27FC236}">
                  <a16:creationId xmlns:a16="http://schemas.microsoft.com/office/drawing/2014/main" id="{08EDD1CF-A7B0-F58B-49CC-CD44D22FF046}"/>
                </a:ext>
              </a:extLst>
            </p:cNvPr>
            <p:cNvSpPr/>
            <p:nvPr/>
          </p:nvSpPr>
          <p:spPr>
            <a:xfrm>
              <a:off x="309562" y="930592"/>
              <a:ext cx="548640" cy="1270"/>
            </a:xfrm>
            <a:custGeom>
              <a:avLst/>
              <a:gdLst/>
              <a:ahLst/>
              <a:cxnLst/>
              <a:rect l="l" t="t" r="r" b="b"/>
              <a:pathLst>
                <a:path w="548640">
                  <a:moveTo>
                    <a:pt x="0" y="0"/>
                  </a:moveTo>
                  <a:lnTo>
                    <a:pt x="548639"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16" name="Graphic 87">
              <a:extLst>
                <a:ext uri="{FF2B5EF4-FFF2-40B4-BE49-F238E27FC236}">
                  <a16:creationId xmlns:a16="http://schemas.microsoft.com/office/drawing/2014/main" id="{63EFD553-A94B-25CD-B368-AD84AA989AC2}"/>
                </a:ext>
              </a:extLst>
            </p:cNvPr>
            <p:cNvSpPr/>
            <p:nvPr/>
          </p:nvSpPr>
          <p:spPr>
            <a:xfrm>
              <a:off x="308927" y="699452"/>
              <a:ext cx="1646555" cy="233679"/>
            </a:xfrm>
            <a:custGeom>
              <a:avLst/>
              <a:gdLst/>
              <a:ahLst/>
              <a:cxnLst/>
              <a:rect l="l" t="t" r="r" b="b"/>
              <a:pathLst>
                <a:path w="1646555" h="233679">
                  <a:moveTo>
                    <a:pt x="822960" y="233679"/>
                  </a:moveTo>
                  <a:lnTo>
                    <a:pt x="1646554" y="233679"/>
                  </a:lnTo>
                </a:path>
                <a:path w="1646555" h="233679">
                  <a:moveTo>
                    <a:pt x="822960" y="228599"/>
                  </a:moveTo>
                  <a:lnTo>
                    <a:pt x="1646554" y="228599"/>
                  </a:lnTo>
                </a:path>
                <a:path w="1646555" h="233679">
                  <a:moveTo>
                    <a:pt x="0" y="5079"/>
                  </a:moveTo>
                  <a:lnTo>
                    <a:pt x="1646554" y="5079"/>
                  </a:lnTo>
                </a:path>
                <a:path w="1646555" h="233679">
                  <a:moveTo>
                    <a:pt x="0" y="0"/>
                  </a:moveTo>
                  <a:lnTo>
                    <a:pt x="1646554" y="0"/>
                  </a:lnTo>
                </a:path>
              </a:pathLst>
            </a:custGeom>
            <a:ln w="4763">
              <a:solidFill>
                <a:srgbClr val="D9D9D9"/>
              </a:solidFill>
              <a:prstDash val="solid"/>
            </a:ln>
          </p:spPr>
          <p:txBody>
            <a:bodyPr wrap="square" lIns="0" tIns="0" rIns="0" bIns="0" rtlCol="0">
              <a:prstTxWarp prst="textNoShape">
                <a:avLst/>
              </a:prstTxWarp>
              <a:noAutofit/>
            </a:bodyPr>
            <a:lstStyle/>
            <a:p>
              <a:endParaRPr lang="en-ID"/>
            </a:p>
          </p:txBody>
        </p:sp>
        <p:sp>
          <p:nvSpPr>
            <p:cNvPr id="117" name="Graphic 88">
              <a:extLst>
                <a:ext uri="{FF2B5EF4-FFF2-40B4-BE49-F238E27FC236}">
                  <a16:creationId xmlns:a16="http://schemas.microsoft.com/office/drawing/2014/main" id="{8D113C8B-7593-10E2-0E0C-F20CF1CC7B61}"/>
                </a:ext>
              </a:extLst>
            </p:cNvPr>
            <p:cNvSpPr/>
            <p:nvPr/>
          </p:nvSpPr>
          <p:spPr>
            <a:xfrm>
              <a:off x="308927" y="702246"/>
              <a:ext cx="1647189" cy="454659"/>
            </a:xfrm>
            <a:custGeom>
              <a:avLst/>
              <a:gdLst/>
              <a:ahLst/>
              <a:cxnLst/>
              <a:rect l="l" t="t" r="r" b="b"/>
              <a:pathLst>
                <a:path w="1647189" h="454659">
                  <a:moveTo>
                    <a:pt x="1647190" y="407670"/>
                  </a:moveTo>
                  <a:lnTo>
                    <a:pt x="1371600" y="407670"/>
                  </a:lnTo>
                  <a:lnTo>
                    <a:pt x="1371600" y="320040"/>
                  </a:lnTo>
                  <a:lnTo>
                    <a:pt x="1371600" y="274320"/>
                  </a:lnTo>
                  <a:lnTo>
                    <a:pt x="1097280" y="274320"/>
                  </a:lnTo>
                  <a:lnTo>
                    <a:pt x="1097280" y="228600"/>
                  </a:lnTo>
                  <a:lnTo>
                    <a:pt x="822960" y="228600"/>
                  </a:lnTo>
                  <a:lnTo>
                    <a:pt x="822960" y="0"/>
                  </a:lnTo>
                  <a:lnTo>
                    <a:pt x="548640" y="0"/>
                  </a:lnTo>
                  <a:lnTo>
                    <a:pt x="548640" y="228600"/>
                  </a:lnTo>
                  <a:lnTo>
                    <a:pt x="548640" y="274320"/>
                  </a:lnTo>
                  <a:lnTo>
                    <a:pt x="548640" y="320040"/>
                  </a:lnTo>
                  <a:lnTo>
                    <a:pt x="548640" y="407670"/>
                  </a:lnTo>
                  <a:lnTo>
                    <a:pt x="274320" y="407670"/>
                  </a:lnTo>
                  <a:lnTo>
                    <a:pt x="274320" y="320040"/>
                  </a:lnTo>
                  <a:lnTo>
                    <a:pt x="0" y="320040"/>
                  </a:lnTo>
                  <a:lnTo>
                    <a:pt x="0" y="407670"/>
                  </a:lnTo>
                  <a:lnTo>
                    <a:pt x="0" y="454660"/>
                  </a:lnTo>
                  <a:lnTo>
                    <a:pt x="1647190" y="454660"/>
                  </a:lnTo>
                  <a:lnTo>
                    <a:pt x="1647190" y="407670"/>
                  </a:lnTo>
                  <a:close/>
                </a:path>
              </a:pathLst>
            </a:custGeom>
            <a:solidFill>
              <a:srgbClr val="4F81BB"/>
            </a:solidFill>
          </p:spPr>
          <p:txBody>
            <a:bodyPr wrap="square" lIns="0" tIns="0" rIns="0" bIns="0" rtlCol="0">
              <a:prstTxWarp prst="textNoShape">
                <a:avLst/>
              </a:prstTxWarp>
              <a:noAutofit/>
            </a:bodyPr>
            <a:lstStyle/>
            <a:p>
              <a:endParaRPr lang="en-ID"/>
            </a:p>
          </p:txBody>
        </p:sp>
        <p:sp>
          <p:nvSpPr>
            <p:cNvPr id="118" name="Graphic 89">
              <a:extLst>
                <a:ext uri="{FF2B5EF4-FFF2-40B4-BE49-F238E27FC236}">
                  <a16:creationId xmlns:a16="http://schemas.microsoft.com/office/drawing/2014/main" id="{45E1F287-4A46-5635-F919-D0E97B6E4183}"/>
                </a:ext>
              </a:extLst>
            </p:cNvPr>
            <p:cNvSpPr/>
            <p:nvPr/>
          </p:nvSpPr>
          <p:spPr>
            <a:xfrm>
              <a:off x="308927" y="701992"/>
              <a:ext cx="1646555" cy="455295"/>
            </a:xfrm>
            <a:custGeom>
              <a:avLst/>
              <a:gdLst/>
              <a:ahLst/>
              <a:cxnLst/>
              <a:rect l="l" t="t" r="r" b="b"/>
              <a:pathLst>
                <a:path w="1646555" h="455295">
                  <a:moveTo>
                    <a:pt x="0" y="320040"/>
                  </a:moveTo>
                  <a:lnTo>
                    <a:pt x="274319" y="320040"/>
                  </a:lnTo>
                  <a:lnTo>
                    <a:pt x="274319" y="455295"/>
                  </a:lnTo>
                  <a:lnTo>
                    <a:pt x="0" y="455295"/>
                  </a:lnTo>
                  <a:lnTo>
                    <a:pt x="0" y="320040"/>
                  </a:lnTo>
                  <a:close/>
                </a:path>
                <a:path w="1646555" h="455295">
                  <a:moveTo>
                    <a:pt x="274319" y="408305"/>
                  </a:moveTo>
                  <a:lnTo>
                    <a:pt x="548639" y="408305"/>
                  </a:lnTo>
                  <a:lnTo>
                    <a:pt x="548639" y="455295"/>
                  </a:lnTo>
                  <a:lnTo>
                    <a:pt x="274319" y="455295"/>
                  </a:lnTo>
                  <a:lnTo>
                    <a:pt x="274319" y="408305"/>
                  </a:lnTo>
                  <a:close/>
                </a:path>
                <a:path w="1646555" h="455295">
                  <a:moveTo>
                    <a:pt x="548639" y="0"/>
                  </a:moveTo>
                  <a:lnTo>
                    <a:pt x="822960" y="0"/>
                  </a:lnTo>
                  <a:lnTo>
                    <a:pt x="822960" y="455295"/>
                  </a:lnTo>
                  <a:lnTo>
                    <a:pt x="548639" y="455295"/>
                  </a:lnTo>
                  <a:lnTo>
                    <a:pt x="548639" y="0"/>
                  </a:lnTo>
                  <a:close/>
                </a:path>
                <a:path w="1646555" h="455295">
                  <a:moveTo>
                    <a:pt x="822960" y="228600"/>
                  </a:moveTo>
                  <a:lnTo>
                    <a:pt x="1097279" y="228600"/>
                  </a:lnTo>
                  <a:lnTo>
                    <a:pt x="1097279" y="455295"/>
                  </a:lnTo>
                  <a:lnTo>
                    <a:pt x="822960" y="455295"/>
                  </a:lnTo>
                  <a:lnTo>
                    <a:pt x="822960" y="228600"/>
                  </a:lnTo>
                  <a:close/>
                </a:path>
                <a:path w="1646555" h="455295">
                  <a:moveTo>
                    <a:pt x="1097279" y="274319"/>
                  </a:moveTo>
                  <a:lnTo>
                    <a:pt x="1371600" y="274319"/>
                  </a:lnTo>
                  <a:lnTo>
                    <a:pt x="1371600" y="455295"/>
                  </a:lnTo>
                  <a:lnTo>
                    <a:pt x="1097279" y="455295"/>
                  </a:lnTo>
                  <a:lnTo>
                    <a:pt x="1097279" y="274319"/>
                  </a:lnTo>
                  <a:close/>
                </a:path>
                <a:path w="1646555" h="455295">
                  <a:moveTo>
                    <a:pt x="1371600" y="408305"/>
                  </a:moveTo>
                  <a:lnTo>
                    <a:pt x="1646554" y="408305"/>
                  </a:lnTo>
                  <a:lnTo>
                    <a:pt x="1646554" y="455295"/>
                  </a:lnTo>
                  <a:lnTo>
                    <a:pt x="1371600" y="455295"/>
                  </a:lnTo>
                  <a:lnTo>
                    <a:pt x="1371600" y="408305"/>
                  </a:lnTo>
                  <a:close/>
                </a:path>
              </a:pathLst>
            </a:custGeom>
            <a:ln w="15875">
              <a:solidFill>
                <a:srgbClr val="000000"/>
              </a:solidFill>
              <a:prstDash val="solid"/>
            </a:ln>
          </p:spPr>
          <p:txBody>
            <a:bodyPr wrap="square" lIns="0" tIns="0" rIns="0" bIns="0" rtlCol="0">
              <a:prstTxWarp prst="textNoShape">
                <a:avLst/>
              </a:prstTxWarp>
              <a:noAutofit/>
            </a:bodyPr>
            <a:lstStyle/>
            <a:p>
              <a:endParaRPr lang="en-ID"/>
            </a:p>
          </p:txBody>
        </p:sp>
        <p:sp>
          <p:nvSpPr>
            <p:cNvPr id="119" name="Graphic 90">
              <a:extLst>
                <a:ext uri="{FF2B5EF4-FFF2-40B4-BE49-F238E27FC236}">
                  <a16:creationId xmlns:a16="http://schemas.microsoft.com/office/drawing/2014/main" id="{26687E4E-E5EE-E553-AF21-AFBE3B8B5E10}"/>
                </a:ext>
              </a:extLst>
            </p:cNvPr>
            <p:cNvSpPr/>
            <p:nvPr/>
          </p:nvSpPr>
          <p:spPr>
            <a:xfrm>
              <a:off x="309562" y="1156652"/>
              <a:ext cx="1646555" cy="1270"/>
            </a:xfrm>
            <a:custGeom>
              <a:avLst/>
              <a:gdLst/>
              <a:ahLst/>
              <a:cxnLst/>
              <a:rect l="l" t="t" r="r" b="b"/>
              <a:pathLst>
                <a:path w="1646555">
                  <a:moveTo>
                    <a:pt x="0" y="0"/>
                  </a:moveTo>
                  <a:lnTo>
                    <a:pt x="1646554"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20" name="Graphic 91">
              <a:extLst>
                <a:ext uri="{FF2B5EF4-FFF2-40B4-BE49-F238E27FC236}">
                  <a16:creationId xmlns:a16="http://schemas.microsoft.com/office/drawing/2014/main" id="{D96873F5-A291-5596-13FA-EF84A3A38C05}"/>
                </a:ext>
              </a:extLst>
            </p:cNvPr>
            <p:cNvSpPr/>
            <p:nvPr/>
          </p:nvSpPr>
          <p:spPr>
            <a:xfrm>
              <a:off x="446087" y="702627"/>
              <a:ext cx="1372235" cy="408305"/>
            </a:xfrm>
            <a:custGeom>
              <a:avLst/>
              <a:gdLst/>
              <a:ahLst/>
              <a:cxnLst/>
              <a:rect l="l" t="t" r="r" b="b"/>
              <a:pathLst>
                <a:path w="1372235" h="408305">
                  <a:moveTo>
                    <a:pt x="0" y="318769"/>
                  </a:moveTo>
                  <a:lnTo>
                    <a:pt x="274319" y="408304"/>
                  </a:lnTo>
                  <a:lnTo>
                    <a:pt x="548639" y="0"/>
                  </a:lnTo>
                  <a:lnTo>
                    <a:pt x="822959" y="227329"/>
                  </a:lnTo>
                  <a:lnTo>
                    <a:pt x="1097279" y="273049"/>
                  </a:lnTo>
                  <a:lnTo>
                    <a:pt x="1372234" y="408304"/>
                  </a:lnTo>
                </a:path>
              </a:pathLst>
            </a:custGeom>
            <a:ln w="28575">
              <a:solidFill>
                <a:srgbClr val="C0504D"/>
              </a:solidFill>
              <a:prstDash val="solid"/>
            </a:ln>
          </p:spPr>
          <p:txBody>
            <a:bodyPr wrap="square" lIns="0" tIns="0" rIns="0" bIns="0" rtlCol="0">
              <a:prstTxWarp prst="textNoShape">
                <a:avLst/>
              </a:prstTxWarp>
              <a:noAutofit/>
            </a:bodyPr>
            <a:lstStyle/>
            <a:p>
              <a:endParaRPr lang="en-ID"/>
            </a:p>
          </p:txBody>
        </p:sp>
        <p:pic>
          <p:nvPicPr>
            <p:cNvPr id="121" name="Image 92">
              <a:extLst>
                <a:ext uri="{FF2B5EF4-FFF2-40B4-BE49-F238E27FC236}">
                  <a16:creationId xmlns:a16="http://schemas.microsoft.com/office/drawing/2014/main" id="{30DFB9C7-1462-7296-8B66-914741ACE976}"/>
                </a:ext>
              </a:extLst>
            </p:cNvPr>
            <p:cNvPicPr/>
            <p:nvPr/>
          </p:nvPicPr>
          <p:blipFill>
            <a:blip r:embed="rId2" cstate="print"/>
            <a:stretch>
              <a:fillRect/>
            </a:stretch>
          </p:blipFill>
          <p:spPr>
            <a:xfrm>
              <a:off x="413067" y="986472"/>
              <a:ext cx="70485" cy="70485"/>
            </a:xfrm>
            <a:prstGeom prst="rect">
              <a:avLst/>
            </a:prstGeom>
          </p:spPr>
        </p:pic>
        <p:pic>
          <p:nvPicPr>
            <p:cNvPr id="122" name="Image 93">
              <a:extLst>
                <a:ext uri="{FF2B5EF4-FFF2-40B4-BE49-F238E27FC236}">
                  <a16:creationId xmlns:a16="http://schemas.microsoft.com/office/drawing/2014/main" id="{24885BBA-2F66-A530-4335-616D214B16C2}"/>
                </a:ext>
              </a:extLst>
            </p:cNvPr>
            <p:cNvPicPr/>
            <p:nvPr/>
          </p:nvPicPr>
          <p:blipFill>
            <a:blip r:embed="rId2" cstate="print"/>
            <a:stretch>
              <a:fillRect/>
            </a:stretch>
          </p:blipFill>
          <p:spPr>
            <a:xfrm>
              <a:off x="687387" y="1077912"/>
              <a:ext cx="70485" cy="70484"/>
            </a:xfrm>
            <a:prstGeom prst="rect">
              <a:avLst/>
            </a:prstGeom>
          </p:spPr>
        </p:pic>
        <p:pic>
          <p:nvPicPr>
            <p:cNvPr id="123" name="Image 94">
              <a:extLst>
                <a:ext uri="{FF2B5EF4-FFF2-40B4-BE49-F238E27FC236}">
                  <a16:creationId xmlns:a16="http://schemas.microsoft.com/office/drawing/2014/main" id="{DF0E3C0F-7A65-8C8E-A6CA-EE461908FBDA}"/>
                </a:ext>
              </a:extLst>
            </p:cNvPr>
            <p:cNvPicPr/>
            <p:nvPr/>
          </p:nvPicPr>
          <p:blipFill>
            <a:blip r:embed="rId3" cstate="print"/>
            <a:stretch>
              <a:fillRect/>
            </a:stretch>
          </p:blipFill>
          <p:spPr>
            <a:xfrm>
              <a:off x="961707" y="668973"/>
              <a:ext cx="70485" cy="70483"/>
            </a:xfrm>
            <a:prstGeom prst="rect">
              <a:avLst/>
            </a:prstGeom>
          </p:spPr>
        </p:pic>
        <p:pic>
          <p:nvPicPr>
            <p:cNvPr id="124" name="Image 95">
              <a:extLst>
                <a:ext uri="{FF2B5EF4-FFF2-40B4-BE49-F238E27FC236}">
                  <a16:creationId xmlns:a16="http://schemas.microsoft.com/office/drawing/2014/main" id="{D3728C6E-B3E8-9DDD-92D5-327CD48E2B28}"/>
                </a:ext>
              </a:extLst>
            </p:cNvPr>
            <p:cNvPicPr/>
            <p:nvPr/>
          </p:nvPicPr>
          <p:blipFill>
            <a:blip r:embed="rId2" cstate="print"/>
            <a:stretch>
              <a:fillRect/>
            </a:stretch>
          </p:blipFill>
          <p:spPr>
            <a:xfrm>
              <a:off x="1236027" y="895032"/>
              <a:ext cx="70485" cy="70485"/>
            </a:xfrm>
            <a:prstGeom prst="rect">
              <a:avLst/>
            </a:prstGeom>
          </p:spPr>
        </p:pic>
        <p:pic>
          <p:nvPicPr>
            <p:cNvPr id="125" name="Image 96">
              <a:extLst>
                <a:ext uri="{FF2B5EF4-FFF2-40B4-BE49-F238E27FC236}">
                  <a16:creationId xmlns:a16="http://schemas.microsoft.com/office/drawing/2014/main" id="{DC29408D-009B-6AE4-6854-BF00151B236D}"/>
                </a:ext>
              </a:extLst>
            </p:cNvPr>
            <p:cNvPicPr/>
            <p:nvPr/>
          </p:nvPicPr>
          <p:blipFill>
            <a:blip r:embed="rId4" cstate="print"/>
            <a:stretch>
              <a:fillRect/>
            </a:stretch>
          </p:blipFill>
          <p:spPr>
            <a:xfrm>
              <a:off x="1510347" y="940752"/>
              <a:ext cx="70485" cy="70485"/>
            </a:xfrm>
            <a:prstGeom prst="rect">
              <a:avLst/>
            </a:prstGeom>
          </p:spPr>
        </p:pic>
        <p:pic>
          <p:nvPicPr>
            <p:cNvPr id="126" name="Image 97">
              <a:extLst>
                <a:ext uri="{FF2B5EF4-FFF2-40B4-BE49-F238E27FC236}">
                  <a16:creationId xmlns:a16="http://schemas.microsoft.com/office/drawing/2014/main" id="{7C37E7AC-CE04-E450-234D-CFBC17887C5C}"/>
                </a:ext>
              </a:extLst>
            </p:cNvPr>
            <p:cNvPicPr/>
            <p:nvPr/>
          </p:nvPicPr>
          <p:blipFill>
            <a:blip r:embed="rId2" cstate="print"/>
            <a:stretch>
              <a:fillRect/>
            </a:stretch>
          </p:blipFill>
          <p:spPr>
            <a:xfrm>
              <a:off x="1784667" y="1077912"/>
              <a:ext cx="70485" cy="70484"/>
            </a:xfrm>
            <a:prstGeom prst="rect">
              <a:avLst/>
            </a:prstGeom>
          </p:spPr>
        </p:pic>
        <p:sp>
          <p:nvSpPr>
            <p:cNvPr id="127" name="Graphic 98">
              <a:extLst>
                <a:ext uri="{FF2B5EF4-FFF2-40B4-BE49-F238E27FC236}">
                  <a16:creationId xmlns:a16="http://schemas.microsoft.com/office/drawing/2014/main" id="{65852809-2B91-945D-8971-5115E876CD31}"/>
                </a:ext>
              </a:extLst>
            </p:cNvPr>
            <p:cNvSpPr/>
            <p:nvPr/>
          </p:nvSpPr>
          <p:spPr>
            <a:xfrm>
              <a:off x="309562" y="475932"/>
              <a:ext cx="1646555" cy="1270"/>
            </a:xfrm>
            <a:custGeom>
              <a:avLst/>
              <a:gdLst/>
              <a:ahLst/>
              <a:cxnLst/>
              <a:rect l="l" t="t" r="r" b="b"/>
              <a:pathLst>
                <a:path w="1646555">
                  <a:moveTo>
                    <a:pt x="0" y="0"/>
                  </a:moveTo>
                  <a:lnTo>
                    <a:pt x="1646554"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28" name="Graphic 99">
              <a:extLst>
                <a:ext uri="{FF2B5EF4-FFF2-40B4-BE49-F238E27FC236}">
                  <a16:creationId xmlns:a16="http://schemas.microsoft.com/office/drawing/2014/main" id="{48242E6A-E66B-81B3-2E01-51190C5F8B87}"/>
                </a:ext>
              </a:extLst>
            </p:cNvPr>
            <p:cNvSpPr/>
            <p:nvPr/>
          </p:nvSpPr>
          <p:spPr>
            <a:xfrm>
              <a:off x="4762" y="4762"/>
              <a:ext cx="2091055" cy="1446530"/>
            </a:xfrm>
            <a:custGeom>
              <a:avLst/>
              <a:gdLst/>
              <a:ahLst/>
              <a:cxnLst/>
              <a:rect l="l" t="t" r="r" b="b"/>
              <a:pathLst>
                <a:path w="2091055" h="1446530">
                  <a:moveTo>
                    <a:pt x="0" y="1446529"/>
                  </a:moveTo>
                  <a:lnTo>
                    <a:pt x="2091055" y="1446529"/>
                  </a:lnTo>
                  <a:lnTo>
                    <a:pt x="2091055" y="0"/>
                  </a:lnTo>
                  <a:lnTo>
                    <a:pt x="0" y="0"/>
                  </a:lnTo>
                  <a:lnTo>
                    <a:pt x="0" y="1446529"/>
                  </a:lnTo>
                  <a:close/>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29" name="Textbox 100">
              <a:extLst>
                <a:ext uri="{FF2B5EF4-FFF2-40B4-BE49-F238E27FC236}">
                  <a16:creationId xmlns:a16="http://schemas.microsoft.com/office/drawing/2014/main" id="{036D7C01-3ACD-3D7F-B7CB-4B9D21AF324B}"/>
                </a:ext>
              </a:extLst>
            </p:cNvPr>
            <p:cNvSpPr txBox="1"/>
            <p:nvPr/>
          </p:nvSpPr>
          <p:spPr>
            <a:xfrm>
              <a:off x="317182" y="1265872"/>
              <a:ext cx="1616710" cy="116205"/>
            </a:xfrm>
            <a:prstGeom prst="rect">
              <a:avLst/>
            </a:prstGeom>
          </p:spPr>
          <p:txBody>
            <a:bodyPr wrap="square" lIns="0" tIns="0" rIns="0" bIns="0" rtlCol="0">
              <a:noAutofit/>
            </a:bodyPr>
            <a:lstStyle/>
            <a:p>
              <a:pPr>
                <a:lnSpc>
                  <a:spcPts val="910"/>
                </a:lnSpc>
              </a:pPr>
              <a:r>
                <a:rPr lang="id-ID" sz="900" spc="-10">
                  <a:solidFill>
                    <a:srgbClr val="575757"/>
                  </a:solidFill>
                  <a:effectLst/>
                  <a:latin typeface="Calibri" panose="020F0502020204030204" pitchFamily="34" charset="0"/>
                  <a:ea typeface="Segoe UI" panose="020B0502040204020203" pitchFamily="34" charset="0"/>
                  <a:cs typeface="Segoe UI" panose="020B0502040204020203" pitchFamily="34" charset="0"/>
                </a:rPr>
                <a:t>58-6162-6566-6970-7374-7778-</a:t>
              </a:r>
              <a:r>
                <a:rPr lang="id-ID" sz="900" spc="-25">
                  <a:solidFill>
                    <a:srgbClr val="575757"/>
                  </a:solidFill>
                  <a:effectLst/>
                  <a:latin typeface="Calibri" panose="020F0502020204030204" pitchFamily="34" charset="0"/>
                  <a:ea typeface="Segoe UI" panose="020B0502040204020203" pitchFamily="34" charset="0"/>
                  <a:cs typeface="Segoe UI" panose="020B0502040204020203" pitchFamily="34" charset="0"/>
                </a:rPr>
                <a:t>81</a:t>
              </a:r>
              <a:endParaRPr lang="en-ID" sz="1100">
                <a:effectLst/>
                <a:latin typeface="Segoe UI" panose="020B0502040204020203" pitchFamily="34" charset="0"/>
                <a:ea typeface="Segoe UI" panose="020B0502040204020203" pitchFamily="34" charset="0"/>
              </a:endParaRPr>
            </a:p>
          </p:txBody>
        </p:sp>
        <p:sp>
          <p:nvSpPr>
            <p:cNvPr id="130" name="Textbox 101">
              <a:extLst>
                <a:ext uri="{FF2B5EF4-FFF2-40B4-BE49-F238E27FC236}">
                  <a16:creationId xmlns:a16="http://schemas.microsoft.com/office/drawing/2014/main" id="{4C17D617-A55A-7A3B-7D47-FC5C4486F1B6}"/>
                </a:ext>
              </a:extLst>
            </p:cNvPr>
            <p:cNvSpPr txBox="1"/>
            <p:nvPr/>
          </p:nvSpPr>
          <p:spPr>
            <a:xfrm>
              <a:off x="146494" y="1116520"/>
              <a:ext cx="71755" cy="116205"/>
            </a:xfrm>
            <a:prstGeom prst="rect">
              <a:avLst/>
            </a:prstGeom>
          </p:spPr>
          <p:txBody>
            <a:bodyPr wrap="square" lIns="0" tIns="0" rIns="0" bIns="0" rtlCol="0">
              <a:noAutofit/>
            </a:bodyPr>
            <a:lstStyle/>
            <a:p>
              <a:pPr>
                <a:lnSpc>
                  <a:spcPts val="910"/>
                </a:lnSpc>
              </a:pPr>
              <a:r>
                <a:rPr lang="id-ID" sz="900" spc="-50">
                  <a:solidFill>
                    <a:srgbClr val="575757"/>
                  </a:solidFill>
                  <a:effectLst/>
                  <a:latin typeface="Calibri" panose="020F0502020204030204" pitchFamily="34" charset="0"/>
                  <a:ea typeface="Segoe UI" panose="020B0502040204020203" pitchFamily="34" charset="0"/>
                  <a:cs typeface="Segoe UI" panose="020B0502040204020203" pitchFamily="34" charset="0"/>
                </a:rPr>
                <a:t>0</a:t>
              </a:r>
              <a:endParaRPr lang="en-ID" sz="1100">
                <a:effectLst/>
                <a:latin typeface="Segoe UI" panose="020B0502040204020203" pitchFamily="34" charset="0"/>
                <a:ea typeface="Segoe UI" panose="020B0502040204020203" pitchFamily="34" charset="0"/>
              </a:endParaRPr>
            </a:p>
          </p:txBody>
        </p:sp>
        <p:sp>
          <p:nvSpPr>
            <p:cNvPr id="131" name="Textbox 102">
              <a:extLst>
                <a:ext uri="{FF2B5EF4-FFF2-40B4-BE49-F238E27FC236}">
                  <a16:creationId xmlns:a16="http://schemas.microsoft.com/office/drawing/2014/main" id="{068186AC-BC64-D5DA-274D-C008E985BA05}"/>
                </a:ext>
              </a:extLst>
            </p:cNvPr>
            <p:cNvSpPr txBox="1"/>
            <p:nvPr/>
          </p:nvSpPr>
          <p:spPr>
            <a:xfrm>
              <a:off x="1792922" y="948499"/>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1</a:t>
              </a:r>
              <a:endParaRPr lang="en-ID" sz="1100">
                <a:effectLst/>
                <a:latin typeface="Segoe UI" panose="020B0502040204020203" pitchFamily="34" charset="0"/>
                <a:ea typeface="Segoe UI" panose="020B0502040204020203" pitchFamily="34" charset="0"/>
              </a:endParaRPr>
            </a:p>
          </p:txBody>
        </p:sp>
        <p:sp>
          <p:nvSpPr>
            <p:cNvPr id="132" name="Textbox 103">
              <a:extLst>
                <a:ext uri="{FF2B5EF4-FFF2-40B4-BE49-F238E27FC236}">
                  <a16:creationId xmlns:a16="http://schemas.microsoft.com/office/drawing/2014/main" id="{2A809ABF-30E5-B866-991B-E8C97DA1CD7F}"/>
                </a:ext>
              </a:extLst>
            </p:cNvPr>
            <p:cNvSpPr txBox="1"/>
            <p:nvPr/>
          </p:nvSpPr>
          <p:spPr>
            <a:xfrm>
              <a:off x="692340" y="948499"/>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1</a:t>
              </a:r>
              <a:endParaRPr lang="en-ID" sz="1100">
                <a:effectLst/>
                <a:latin typeface="Segoe UI" panose="020B0502040204020203" pitchFamily="34" charset="0"/>
                <a:ea typeface="Segoe UI" panose="020B0502040204020203" pitchFamily="34" charset="0"/>
              </a:endParaRPr>
            </a:p>
          </p:txBody>
        </p:sp>
        <p:sp>
          <p:nvSpPr>
            <p:cNvPr id="133" name="Textbox 104">
              <a:extLst>
                <a:ext uri="{FF2B5EF4-FFF2-40B4-BE49-F238E27FC236}">
                  <a16:creationId xmlns:a16="http://schemas.microsoft.com/office/drawing/2014/main" id="{B594D79F-C582-139F-66EC-1393F9F68965}"/>
                </a:ext>
              </a:extLst>
            </p:cNvPr>
            <p:cNvSpPr txBox="1"/>
            <p:nvPr/>
          </p:nvSpPr>
          <p:spPr>
            <a:xfrm>
              <a:off x="1518602" y="814387"/>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4</a:t>
              </a:r>
              <a:endParaRPr lang="en-ID" sz="1100">
                <a:effectLst/>
                <a:latin typeface="Segoe UI" panose="020B0502040204020203" pitchFamily="34" charset="0"/>
                <a:ea typeface="Segoe UI" panose="020B0502040204020203" pitchFamily="34" charset="0"/>
              </a:endParaRPr>
            </a:p>
          </p:txBody>
        </p:sp>
        <p:sp>
          <p:nvSpPr>
            <p:cNvPr id="134" name="Textbox 105">
              <a:extLst>
                <a:ext uri="{FF2B5EF4-FFF2-40B4-BE49-F238E27FC236}">
                  <a16:creationId xmlns:a16="http://schemas.microsoft.com/office/drawing/2014/main" id="{D9CC24E0-A244-1ACA-951E-B3925616E519}"/>
                </a:ext>
              </a:extLst>
            </p:cNvPr>
            <p:cNvSpPr txBox="1"/>
            <p:nvPr/>
          </p:nvSpPr>
          <p:spPr>
            <a:xfrm>
              <a:off x="418020" y="860107"/>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3</a:t>
              </a:r>
              <a:endParaRPr lang="en-ID" sz="1100">
                <a:effectLst/>
                <a:latin typeface="Segoe UI" panose="020B0502040204020203" pitchFamily="34" charset="0"/>
                <a:ea typeface="Segoe UI" panose="020B0502040204020203" pitchFamily="34" charset="0"/>
              </a:endParaRPr>
            </a:p>
          </p:txBody>
        </p:sp>
        <p:sp>
          <p:nvSpPr>
            <p:cNvPr id="135" name="Textbox 106">
              <a:extLst>
                <a:ext uri="{FF2B5EF4-FFF2-40B4-BE49-F238E27FC236}">
                  <a16:creationId xmlns:a16="http://schemas.microsoft.com/office/drawing/2014/main" id="{998946C5-18B8-D2A0-C7B3-9F7A52D59826}"/>
                </a:ext>
              </a:extLst>
            </p:cNvPr>
            <p:cNvSpPr txBox="1"/>
            <p:nvPr/>
          </p:nvSpPr>
          <p:spPr>
            <a:xfrm>
              <a:off x="146494" y="887539"/>
              <a:ext cx="71755" cy="116205"/>
            </a:xfrm>
            <a:prstGeom prst="rect">
              <a:avLst/>
            </a:prstGeom>
          </p:spPr>
          <p:txBody>
            <a:bodyPr wrap="square" lIns="0" tIns="0" rIns="0" bIns="0" rtlCol="0">
              <a:noAutofit/>
            </a:bodyPr>
            <a:lstStyle/>
            <a:p>
              <a:pPr>
                <a:lnSpc>
                  <a:spcPts val="910"/>
                </a:lnSpc>
              </a:pPr>
              <a:r>
                <a:rPr lang="id-ID" sz="900" spc="-50">
                  <a:solidFill>
                    <a:srgbClr val="575757"/>
                  </a:solidFill>
                  <a:effectLst/>
                  <a:latin typeface="Calibri" panose="020F0502020204030204" pitchFamily="34" charset="0"/>
                  <a:ea typeface="Segoe UI" panose="020B0502040204020203" pitchFamily="34" charset="0"/>
                  <a:cs typeface="Segoe UI" panose="020B0502040204020203" pitchFamily="34" charset="0"/>
                </a:rPr>
                <a:t>5</a:t>
              </a:r>
              <a:endParaRPr lang="en-ID" sz="1100">
                <a:effectLst/>
                <a:latin typeface="Segoe UI" panose="020B0502040204020203" pitchFamily="34" charset="0"/>
                <a:ea typeface="Segoe UI" panose="020B0502040204020203" pitchFamily="34" charset="0"/>
              </a:endParaRPr>
            </a:p>
          </p:txBody>
        </p:sp>
        <p:sp>
          <p:nvSpPr>
            <p:cNvPr id="136" name="Textbox 107">
              <a:extLst>
                <a:ext uri="{FF2B5EF4-FFF2-40B4-BE49-F238E27FC236}">
                  <a16:creationId xmlns:a16="http://schemas.microsoft.com/office/drawing/2014/main" id="{333D0004-0858-37D5-2489-3C798D59890F}"/>
                </a:ext>
              </a:extLst>
            </p:cNvPr>
            <p:cNvSpPr txBox="1"/>
            <p:nvPr/>
          </p:nvSpPr>
          <p:spPr>
            <a:xfrm>
              <a:off x="1241234" y="768667"/>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5</a:t>
              </a:r>
              <a:endParaRPr lang="en-ID" sz="1100">
                <a:effectLst/>
                <a:latin typeface="Segoe UI" panose="020B0502040204020203" pitchFamily="34" charset="0"/>
                <a:ea typeface="Segoe UI" panose="020B0502040204020203" pitchFamily="34" charset="0"/>
              </a:endParaRPr>
            </a:p>
          </p:txBody>
        </p:sp>
        <p:sp>
          <p:nvSpPr>
            <p:cNvPr id="137" name="Textbox 108">
              <a:extLst>
                <a:ext uri="{FF2B5EF4-FFF2-40B4-BE49-F238E27FC236}">
                  <a16:creationId xmlns:a16="http://schemas.microsoft.com/office/drawing/2014/main" id="{C6E1E0C9-C0D6-4A3C-2772-7AEE6B9012D8}"/>
                </a:ext>
              </a:extLst>
            </p:cNvPr>
            <p:cNvSpPr txBox="1"/>
            <p:nvPr/>
          </p:nvSpPr>
          <p:spPr>
            <a:xfrm>
              <a:off x="88582" y="661987"/>
              <a:ext cx="128905" cy="116205"/>
            </a:xfrm>
            <a:prstGeom prst="rect">
              <a:avLst/>
            </a:prstGeom>
          </p:spPr>
          <p:txBody>
            <a:bodyPr wrap="square" lIns="0" tIns="0" rIns="0" bIns="0" rtlCol="0">
              <a:noAutofit/>
            </a:bodyPr>
            <a:lstStyle/>
            <a:p>
              <a:pPr>
                <a:lnSpc>
                  <a:spcPts val="910"/>
                </a:lnSpc>
              </a:pPr>
              <a:r>
                <a:rPr lang="id-ID" sz="900" spc="-25">
                  <a:solidFill>
                    <a:srgbClr val="575757"/>
                  </a:solidFill>
                  <a:effectLst/>
                  <a:latin typeface="Calibri" panose="020F0502020204030204" pitchFamily="34" charset="0"/>
                  <a:ea typeface="Segoe UI" panose="020B0502040204020203" pitchFamily="34" charset="0"/>
                  <a:cs typeface="Segoe UI" panose="020B0502040204020203" pitchFamily="34" charset="0"/>
                </a:rPr>
                <a:t>10</a:t>
              </a:r>
              <a:endParaRPr lang="en-ID" sz="1100">
                <a:effectLst/>
                <a:latin typeface="Segoe UI" panose="020B0502040204020203" pitchFamily="34" charset="0"/>
                <a:ea typeface="Segoe UI" panose="020B0502040204020203" pitchFamily="34" charset="0"/>
              </a:endParaRPr>
            </a:p>
          </p:txBody>
        </p:sp>
        <p:sp>
          <p:nvSpPr>
            <p:cNvPr id="138" name="Textbox 109">
              <a:extLst>
                <a:ext uri="{FF2B5EF4-FFF2-40B4-BE49-F238E27FC236}">
                  <a16:creationId xmlns:a16="http://schemas.microsoft.com/office/drawing/2014/main" id="{7AF7989D-8153-B7D7-B303-D797318DCED8}"/>
                </a:ext>
              </a:extLst>
            </p:cNvPr>
            <p:cNvSpPr txBox="1"/>
            <p:nvPr/>
          </p:nvSpPr>
          <p:spPr>
            <a:xfrm>
              <a:off x="939228" y="540067"/>
              <a:ext cx="128905" cy="116205"/>
            </a:xfrm>
            <a:prstGeom prst="rect">
              <a:avLst/>
            </a:prstGeom>
          </p:spPr>
          <p:txBody>
            <a:bodyPr wrap="square" lIns="0" tIns="0" rIns="0" bIns="0" rtlCol="0">
              <a:noAutofit/>
            </a:bodyPr>
            <a:lstStyle/>
            <a:p>
              <a:pPr>
                <a:lnSpc>
                  <a:spcPts val="910"/>
                </a:lnSpc>
              </a:pPr>
              <a:r>
                <a:rPr lang="id-ID" sz="900" spc="-25">
                  <a:solidFill>
                    <a:srgbClr val="404040"/>
                  </a:solidFill>
                  <a:effectLst/>
                  <a:latin typeface="Calibri" panose="020F0502020204030204" pitchFamily="34" charset="0"/>
                  <a:ea typeface="Segoe UI" panose="020B0502040204020203" pitchFamily="34" charset="0"/>
                  <a:cs typeface="Segoe UI" panose="020B0502040204020203" pitchFamily="34" charset="0"/>
                </a:rPr>
                <a:t>10</a:t>
              </a:r>
              <a:endParaRPr lang="en-ID" sz="1100">
                <a:effectLst/>
                <a:latin typeface="Segoe UI" panose="020B0502040204020203" pitchFamily="34" charset="0"/>
                <a:ea typeface="Segoe UI" panose="020B0502040204020203" pitchFamily="34" charset="0"/>
              </a:endParaRPr>
            </a:p>
          </p:txBody>
        </p:sp>
        <p:sp>
          <p:nvSpPr>
            <p:cNvPr id="139" name="Textbox 110">
              <a:extLst>
                <a:ext uri="{FF2B5EF4-FFF2-40B4-BE49-F238E27FC236}">
                  <a16:creationId xmlns:a16="http://schemas.microsoft.com/office/drawing/2014/main" id="{09E761DB-5F09-22D2-54DD-3712C678A8DB}"/>
                </a:ext>
              </a:extLst>
            </p:cNvPr>
            <p:cNvSpPr txBox="1"/>
            <p:nvPr/>
          </p:nvSpPr>
          <p:spPr>
            <a:xfrm>
              <a:off x="88582" y="436435"/>
              <a:ext cx="128905" cy="116205"/>
            </a:xfrm>
            <a:prstGeom prst="rect">
              <a:avLst/>
            </a:prstGeom>
          </p:spPr>
          <p:txBody>
            <a:bodyPr wrap="square" lIns="0" tIns="0" rIns="0" bIns="0" rtlCol="0">
              <a:noAutofit/>
            </a:bodyPr>
            <a:lstStyle/>
            <a:p>
              <a:pPr>
                <a:lnSpc>
                  <a:spcPts val="910"/>
                </a:lnSpc>
              </a:pPr>
              <a:r>
                <a:rPr lang="id-ID" sz="900" spc="-25">
                  <a:solidFill>
                    <a:srgbClr val="575757"/>
                  </a:solidFill>
                  <a:effectLst/>
                  <a:latin typeface="Calibri" panose="020F0502020204030204" pitchFamily="34" charset="0"/>
                  <a:ea typeface="Segoe UI" panose="020B0502040204020203" pitchFamily="34" charset="0"/>
                  <a:cs typeface="Segoe UI" panose="020B0502040204020203" pitchFamily="34" charset="0"/>
                </a:rPr>
                <a:t>15</a:t>
              </a:r>
              <a:endParaRPr lang="en-ID" sz="1100">
                <a:effectLst/>
                <a:latin typeface="Segoe UI" panose="020B0502040204020203" pitchFamily="34" charset="0"/>
                <a:ea typeface="Segoe UI" panose="020B0502040204020203" pitchFamily="34" charset="0"/>
              </a:endParaRPr>
            </a:p>
          </p:txBody>
        </p:sp>
        <p:sp>
          <p:nvSpPr>
            <p:cNvPr id="140" name="Textbox 111">
              <a:extLst>
                <a:ext uri="{FF2B5EF4-FFF2-40B4-BE49-F238E27FC236}">
                  <a16:creationId xmlns:a16="http://schemas.microsoft.com/office/drawing/2014/main" id="{CC96480D-C476-BC00-D331-2B99F4BB8FAC}"/>
                </a:ext>
              </a:extLst>
            </p:cNvPr>
            <p:cNvSpPr txBox="1"/>
            <p:nvPr/>
          </p:nvSpPr>
          <p:spPr>
            <a:xfrm>
              <a:off x="585660" y="152971"/>
              <a:ext cx="949325" cy="177165"/>
            </a:xfrm>
            <a:prstGeom prst="rect">
              <a:avLst/>
            </a:prstGeom>
          </p:spPr>
          <p:txBody>
            <a:bodyPr wrap="square" lIns="0" tIns="0" rIns="0" bIns="0" rtlCol="0">
              <a:noAutofit/>
            </a:bodyPr>
            <a:lstStyle/>
            <a:p>
              <a:pPr>
                <a:lnSpc>
                  <a:spcPts val="1390"/>
                </a:lnSpc>
              </a:pPr>
              <a:r>
                <a:rPr lang="id-ID" sz="1400" spc="-10">
                  <a:solidFill>
                    <a:srgbClr val="575757"/>
                  </a:solidFill>
                  <a:effectLst/>
                  <a:latin typeface="Calibri" panose="020F0502020204030204" pitchFamily="34" charset="0"/>
                  <a:ea typeface="Segoe UI" panose="020B0502040204020203" pitchFamily="34" charset="0"/>
                  <a:cs typeface="Segoe UI" panose="020B0502040204020203" pitchFamily="34" charset="0"/>
                </a:rPr>
                <a:t>Kelas</a:t>
              </a:r>
              <a:r>
                <a:rPr lang="id-ID" sz="1400" spc="-60">
                  <a:solidFill>
                    <a:srgbClr val="575757"/>
                  </a:solidFill>
                  <a:effectLst/>
                  <a:latin typeface="Calibri" panose="020F0502020204030204" pitchFamily="34" charset="0"/>
                  <a:ea typeface="Segoe UI" panose="020B0502040204020203" pitchFamily="34" charset="0"/>
                  <a:cs typeface="Segoe UI" panose="020B0502040204020203" pitchFamily="34" charset="0"/>
                </a:rPr>
                <a:t> </a:t>
              </a:r>
              <a:r>
                <a:rPr lang="id-ID" sz="1400" spc="-10">
                  <a:solidFill>
                    <a:srgbClr val="575757"/>
                  </a:solidFill>
                  <a:effectLst/>
                  <a:latin typeface="Calibri" panose="020F0502020204030204" pitchFamily="34" charset="0"/>
                  <a:ea typeface="Segoe UI" panose="020B0502040204020203" pitchFamily="34" charset="0"/>
                  <a:cs typeface="Segoe UI" panose="020B0502040204020203" pitchFamily="34" charset="0"/>
                </a:rPr>
                <a:t>Kontrol</a:t>
              </a:r>
              <a:endParaRPr lang="en-ID" sz="1100">
                <a:effectLst/>
                <a:latin typeface="Segoe UI" panose="020B0502040204020203" pitchFamily="34" charset="0"/>
                <a:ea typeface="Segoe UI" panose="020B0502040204020203" pitchFamily="34" charset="0"/>
              </a:endParaRPr>
            </a:p>
          </p:txBody>
        </p:sp>
      </p:grpSp>
      <p:grpSp>
        <p:nvGrpSpPr>
          <p:cNvPr id="141" name="Group 140">
            <a:extLst>
              <a:ext uri="{FF2B5EF4-FFF2-40B4-BE49-F238E27FC236}">
                <a16:creationId xmlns:a16="http://schemas.microsoft.com/office/drawing/2014/main" id="{86BC0950-73FC-3223-C05B-FDD540CEB47B}"/>
              </a:ext>
            </a:extLst>
          </p:cNvPr>
          <p:cNvGrpSpPr>
            <a:grpSpLocks/>
          </p:cNvGrpSpPr>
          <p:nvPr/>
        </p:nvGrpSpPr>
        <p:grpSpPr>
          <a:xfrm>
            <a:off x="8574531" y="2873890"/>
            <a:ext cx="2400300" cy="1398905"/>
            <a:chOff x="4762" y="4762"/>
            <a:chExt cx="2400300" cy="1398905"/>
          </a:xfrm>
        </p:grpSpPr>
        <p:sp>
          <p:nvSpPr>
            <p:cNvPr id="142" name="Graphic 59">
              <a:extLst>
                <a:ext uri="{FF2B5EF4-FFF2-40B4-BE49-F238E27FC236}">
                  <a16:creationId xmlns:a16="http://schemas.microsoft.com/office/drawing/2014/main" id="{8DE22E8E-D7BC-7975-3150-815559E5ADEC}"/>
                </a:ext>
              </a:extLst>
            </p:cNvPr>
            <p:cNvSpPr/>
            <p:nvPr/>
          </p:nvSpPr>
          <p:spPr>
            <a:xfrm>
              <a:off x="309562" y="794067"/>
              <a:ext cx="652145" cy="1270"/>
            </a:xfrm>
            <a:custGeom>
              <a:avLst/>
              <a:gdLst/>
              <a:ahLst/>
              <a:cxnLst/>
              <a:rect l="l" t="t" r="r" b="b"/>
              <a:pathLst>
                <a:path w="652145">
                  <a:moveTo>
                    <a:pt x="0" y="0"/>
                  </a:moveTo>
                  <a:lnTo>
                    <a:pt x="652144"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43" name="Graphic 60">
              <a:extLst>
                <a:ext uri="{FF2B5EF4-FFF2-40B4-BE49-F238E27FC236}">
                  <a16:creationId xmlns:a16="http://schemas.microsoft.com/office/drawing/2014/main" id="{B6BFC285-2F7B-6337-C40D-2135E97A4C75}"/>
                </a:ext>
              </a:extLst>
            </p:cNvPr>
            <p:cNvSpPr/>
            <p:nvPr/>
          </p:nvSpPr>
          <p:spPr>
            <a:xfrm>
              <a:off x="308927" y="665416"/>
              <a:ext cx="978535" cy="443230"/>
            </a:xfrm>
            <a:custGeom>
              <a:avLst/>
              <a:gdLst/>
              <a:ahLst/>
              <a:cxnLst/>
              <a:rect l="l" t="t" r="r" b="b"/>
              <a:pathLst>
                <a:path w="978535" h="443230">
                  <a:moveTo>
                    <a:pt x="978535" y="0"/>
                  </a:moveTo>
                  <a:lnTo>
                    <a:pt x="652145" y="0"/>
                  </a:lnTo>
                  <a:lnTo>
                    <a:pt x="652145" y="317500"/>
                  </a:lnTo>
                  <a:lnTo>
                    <a:pt x="326390" y="317500"/>
                  </a:lnTo>
                  <a:lnTo>
                    <a:pt x="326390" y="381000"/>
                  </a:lnTo>
                  <a:lnTo>
                    <a:pt x="0" y="381000"/>
                  </a:lnTo>
                  <a:lnTo>
                    <a:pt x="0" y="443230"/>
                  </a:lnTo>
                  <a:lnTo>
                    <a:pt x="978535" y="443230"/>
                  </a:lnTo>
                  <a:lnTo>
                    <a:pt x="978535" y="381000"/>
                  </a:lnTo>
                  <a:lnTo>
                    <a:pt x="978535" y="317500"/>
                  </a:lnTo>
                  <a:lnTo>
                    <a:pt x="978535" y="0"/>
                  </a:lnTo>
                  <a:close/>
                </a:path>
              </a:pathLst>
            </a:custGeom>
            <a:solidFill>
              <a:srgbClr val="4F81BB"/>
            </a:solidFill>
          </p:spPr>
          <p:txBody>
            <a:bodyPr wrap="square" lIns="0" tIns="0" rIns="0" bIns="0" rtlCol="0">
              <a:prstTxWarp prst="textNoShape">
                <a:avLst/>
              </a:prstTxWarp>
              <a:noAutofit/>
            </a:bodyPr>
            <a:lstStyle/>
            <a:p>
              <a:endParaRPr lang="en-ID"/>
            </a:p>
          </p:txBody>
        </p:sp>
        <p:sp>
          <p:nvSpPr>
            <p:cNvPr id="144" name="Graphic 61">
              <a:extLst>
                <a:ext uri="{FF2B5EF4-FFF2-40B4-BE49-F238E27FC236}">
                  <a16:creationId xmlns:a16="http://schemas.microsoft.com/office/drawing/2014/main" id="{ECAF546B-421B-021F-B66B-23D7CC18B358}"/>
                </a:ext>
              </a:extLst>
            </p:cNvPr>
            <p:cNvSpPr/>
            <p:nvPr/>
          </p:nvSpPr>
          <p:spPr>
            <a:xfrm>
              <a:off x="1613852" y="794067"/>
              <a:ext cx="651510" cy="1270"/>
            </a:xfrm>
            <a:custGeom>
              <a:avLst/>
              <a:gdLst/>
              <a:ahLst/>
              <a:cxnLst/>
              <a:rect l="l" t="t" r="r" b="b"/>
              <a:pathLst>
                <a:path w="651510">
                  <a:moveTo>
                    <a:pt x="0" y="0"/>
                  </a:moveTo>
                  <a:lnTo>
                    <a:pt x="651510"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45" name="Graphic 62">
              <a:extLst>
                <a:ext uri="{FF2B5EF4-FFF2-40B4-BE49-F238E27FC236}">
                  <a16:creationId xmlns:a16="http://schemas.microsoft.com/office/drawing/2014/main" id="{DC562A42-A7E3-205A-BA10-F5C43A4DB2BD}"/>
                </a:ext>
              </a:extLst>
            </p:cNvPr>
            <p:cNvSpPr/>
            <p:nvPr/>
          </p:nvSpPr>
          <p:spPr>
            <a:xfrm>
              <a:off x="1287462" y="601916"/>
              <a:ext cx="977265" cy="506730"/>
            </a:xfrm>
            <a:custGeom>
              <a:avLst/>
              <a:gdLst/>
              <a:ahLst/>
              <a:cxnLst/>
              <a:rect l="l" t="t" r="r" b="b"/>
              <a:pathLst>
                <a:path w="977265" h="506730">
                  <a:moveTo>
                    <a:pt x="977265" y="381000"/>
                  </a:moveTo>
                  <a:lnTo>
                    <a:pt x="652145" y="381000"/>
                  </a:lnTo>
                  <a:lnTo>
                    <a:pt x="652145" y="252730"/>
                  </a:lnTo>
                  <a:lnTo>
                    <a:pt x="325755" y="252730"/>
                  </a:lnTo>
                  <a:lnTo>
                    <a:pt x="325755" y="0"/>
                  </a:lnTo>
                  <a:lnTo>
                    <a:pt x="0" y="0"/>
                  </a:lnTo>
                  <a:lnTo>
                    <a:pt x="0" y="252730"/>
                  </a:lnTo>
                  <a:lnTo>
                    <a:pt x="0" y="381000"/>
                  </a:lnTo>
                  <a:lnTo>
                    <a:pt x="0" y="506730"/>
                  </a:lnTo>
                  <a:lnTo>
                    <a:pt x="977265" y="506730"/>
                  </a:lnTo>
                  <a:lnTo>
                    <a:pt x="977265" y="381000"/>
                  </a:lnTo>
                  <a:close/>
                </a:path>
              </a:pathLst>
            </a:custGeom>
            <a:solidFill>
              <a:srgbClr val="4F81BB"/>
            </a:solidFill>
          </p:spPr>
          <p:txBody>
            <a:bodyPr wrap="square" lIns="0" tIns="0" rIns="0" bIns="0" rtlCol="0">
              <a:prstTxWarp prst="textNoShape">
                <a:avLst/>
              </a:prstTxWarp>
              <a:noAutofit/>
            </a:bodyPr>
            <a:lstStyle/>
            <a:p>
              <a:endParaRPr lang="en-ID"/>
            </a:p>
          </p:txBody>
        </p:sp>
        <p:sp>
          <p:nvSpPr>
            <p:cNvPr id="146" name="Graphic 63">
              <a:extLst>
                <a:ext uri="{FF2B5EF4-FFF2-40B4-BE49-F238E27FC236}">
                  <a16:creationId xmlns:a16="http://schemas.microsoft.com/office/drawing/2014/main" id="{D28FAAFF-3D62-17F5-6B0C-70D4B01F5FA1}"/>
                </a:ext>
              </a:extLst>
            </p:cNvPr>
            <p:cNvSpPr/>
            <p:nvPr/>
          </p:nvSpPr>
          <p:spPr>
            <a:xfrm>
              <a:off x="308927" y="601662"/>
              <a:ext cx="1955800" cy="508000"/>
            </a:xfrm>
            <a:custGeom>
              <a:avLst/>
              <a:gdLst/>
              <a:ahLst/>
              <a:cxnLst/>
              <a:rect l="l" t="t" r="r" b="b"/>
              <a:pathLst>
                <a:path w="1955800" h="508000">
                  <a:moveTo>
                    <a:pt x="0" y="445134"/>
                  </a:moveTo>
                  <a:lnTo>
                    <a:pt x="325754" y="445134"/>
                  </a:lnTo>
                  <a:lnTo>
                    <a:pt x="325754" y="507999"/>
                  </a:lnTo>
                  <a:lnTo>
                    <a:pt x="0" y="507999"/>
                  </a:lnTo>
                  <a:lnTo>
                    <a:pt x="0" y="445134"/>
                  </a:lnTo>
                  <a:close/>
                </a:path>
                <a:path w="1955800" h="508000">
                  <a:moveTo>
                    <a:pt x="325754" y="380999"/>
                  </a:moveTo>
                  <a:lnTo>
                    <a:pt x="652144" y="380999"/>
                  </a:lnTo>
                  <a:lnTo>
                    <a:pt x="652144" y="507999"/>
                  </a:lnTo>
                  <a:lnTo>
                    <a:pt x="325754" y="507999"/>
                  </a:lnTo>
                  <a:lnTo>
                    <a:pt x="325754" y="380999"/>
                  </a:lnTo>
                  <a:close/>
                </a:path>
                <a:path w="1955800" h="508000">
                  <a:moveTo>
                    <a:pt x="652144" y="64134"/>
                  </a:moveTo>
                  <a:lnTo>
                    <a:pt x="978535" y="64134"/>
                  </a:lnTo>
                  <a:lnTo>
                    <a:pt x="978535" y="507999"/>
                  </a:lnTo>
                  <a:lnTo>
                    <a:pt x="652144" y="507999"/>
                  </a:lnTo>
                  <a:lnTo>
                    <a:pt x="652144" y="64134"/>
                  </a:lnTo>
                  <a:close/>
                </a:path>
                <a:path w="1955800" h="508000">
                  <a:moveTo>
                    <a:pt x="978535" y="0"/>
                  </a:moveTo>
                  <a:lnTo>
                    <a:pt x="1304289" y="0"/>
                  </a:lnTo>
                  <a:lnTo>
                    <a:pt x="1304289" y="507999"/>
                  </a:lnTo>
                  <a:lnTo>
                    <a:pt x="978535" y="507999"/>
                  </a:lnTo>
                  <a:lnTo>
                    <a:pt x="978535" y="0"/>
                  </a:lnTo>
                  <a:close/>
                </a:path>
                <a:path w="1955800" h="508000">
                  <a:moveTo>
                    <a:pt x="1304289" y="253364"/>
                  </a:moveTo>
                  <a:lnTo>
                    <a:pt x="1630679" y="253364"/>
                  </a:lnTo>
                  <a:lnTo>
                    <a:pt x="1630679" y="507999"/>
                  </a:lnTo>
                  <a:lnTo>
                    <a:pt x="1304289" y="507999"/>
                  </a:lnTo>
                  <a:lnTo>
                    <a:pt x="1304289" y="253364"/>
                  </a:lnTo>
                  <a:close/>
                </a:path>
                <a:path w="1955800" h="508000">
                  <a:moveTo>
                    <a:pt x="1630679" y="380999"/>
                  </a:moveTo>
                  <a:lnTo>
                    <a:pt x="1955800" y="380999"/>
                  </a:lnTo>
                  <a:lnTo>
                    <a:pt x="1955800" y="507999"/>
                  </a:lnTo>
                  <a:lnTo>
                    <a:pt x="1630679" y="507999"/>
                  </a:lnTo>
                  <a:lnTo>
                    <a:pt x="1630679" y="380999"/>
                  </a:lnTo>
                  <a:close/>
                </a:path>
              </a:pathLst>
            </a:custGeom>
            <a:ln w="15875">
              <a:solidFill>
                <a:srgbClr val="000000"/>
              </a:solidFill>
              <a:prstDash val="solid"/>
            </a:ln>
          </p:spPr>
          <p:txBody>
            <a:bodyPr wrap="square" lIns="0" tIns="0" rIns="0" bIns="0" rtlCol="0">
              <a:prstTxWarp prst="textNoShape">
                <a:avLst/>
              </a:prstTxWarp>
              <a:noAutofit/>
            </a:bodyPr>
            <a:lstStyle/>
            <a:p>
              <a:endParaRPr lang="en-ID"/>
            </a:p>
          </p:txBody>
        </p:sp>
        <p:sp>
          <p:nvSpPr>
            <p:cNvPr id="147" name="Graphic 64">
              <a:extLst>
                <a:ext uri="{FF2B5EF4-FFF2-40B4-BE49-F238E27FC236}">
                  <a16:creationId xmlns:a16="http://schemas.microsoft.com/office/drawing/2014/main" id="{36BE23F8-47FD-B111-B0A9-39DF5988E48C}"/>
                </a:ext>
              </a:extLst>
            </p:cNvPr>
            <p:cNvSpPr/>
            <p:nvPr/>
          </p:nvSpPr>
          <p:spPr>
            <a:xfrm>
              <a:off x="309562" y="1109027"/>
              <a:ext cx="1955800" cy="1270"/>
            </a:xfrm>
            <a:custGeom>
              <a:avLst/>
              <a:gdLst/>
              <a:ahLst/>
              <a:cxnLst/>
              <a:rect l="l" t="t" r="r" b="b"/>
              <a:pathLst>
                <a:path w="1955800">
                  <a:moveTo>
                    <a:pt x="0" y="0"/>
                  </a:moveTo>
                  <a:lnTo>
                    <a:pt x="1955800"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48" name="Graphic 65">
              <a:extLst>
                <a:ext uri="{FF2B5EF4-FFF2-40B4-BE49-F238E27FC236}">
                  <a16:creationId xmlns:a16="http://schemas.microsoft.com/office/drawing/2014/main" id="{1B9331CD-0486-9235-C10B-68EC4B04FE66}"/>
                </a:ext>
              </a:extLst>
            </p:cNvPr>
            <p:cNvSpPr/>
            <p:nvPr/>
          </p:nvSpPr>
          <p:spPr>
            <a:xfrm>
              <a:off x="472122" y="602297"/>
              <a:ext cx="1630680" cy="443230"/>
            </a:xfrm>
            <a:custGeom>
              <a:avLst/>
              <a:gdLst/>
              <a:ahLst/>
              <a:cxnLst/>
              <a:rect l="l" t="t" r="r" b="b"/>
              <a:pathLst>
                <a:path w="1630680" h="443230">
                  <a:moveTo>
                    <a:pt x="0" y="443230"/>
                  </a:moveTo>
                  <a:lnTo>
                    <a:pt x="325120" y="379730"/>
                  </a:lnTo>
                  <a:lnTo>
                    <a:pt x="650875" y="62865"/>
                  </a:lnTo>
                  <a:lnTo>
                    <a:pt x="977265" y="0"/>
                  </a:lnTo>
                  <a:lnTo>
                    <a:pt x="1303655" y="252094"/>
                  </a:lnTo>
                  <a:lnTo>
                    <a:pt x="1630680" y="379730"/>
                  </a:lnTo>
                </a:path>
              </a:pathLst>
            </a:custGeom>
            <a:ln w="28574">
              <a:solidFill>
                <a:srgbClr val="C0504D"/>
              </a:solidFill>
              <a:prstDash val="solid"/>
            </a:ln>
          </p:spPr>
          <p:txBody>
            <a:bodyPr wrap="square" lIns="0" tIns="0" rIns="0" bIns="0" rtlCol="0">
              <a:prstTxWarp prst="textNoShape">
                <a:avLst/>
              </a:prstTxWarp>
              <a:noAutofit/>
            </a:bodyPr>
            <a:lstStyle/>
            <a:p>
              <a:endParaRPr lang="en-ID"/>
            </a:p>
          </p:txBody>
        </p:sp>
        <p:pic>
          <p:nvPicPr>
            <p:cNvPr id="149" name="Image 66">
              <a:extLst>
                <a:ext uri="{FF2B5EF4-FFF2-40B4-BE49-F238E27FC236}">
                  <a16:creationId xmlns:a16="http://schemas.microsoft.com/office/drawing/2014/main" id="{41C45B5E-010E-5154-D139-5132C78611CC}"/>
                </a:ext>
              </a:extLst>
            </p:cNvPr>
            <p:cNvPicPr/>
            <p:nvPr/>
          </p:nvPicPr>
          <p:blipFill>
            <a:blip r:embed="rId2" cstate="print"/>
            <a:stretch>
              <a:fillRect/>
            </a:stretch>
          </p:blipFill>
          <p:spPr>
            <a:xfrm>
              <a:off x="437832" y="1010603"/>
              <a:ext cx="70485" cy="70483"/>
            </a:xfrm>
            <a:prstGeom prst="rect">
              <a:avLst/>
            </a:prstGeom>
          </p:spPr>
        </p:pic>
        <p:pic>
          <p:nvPicPr>
            <p:cNvPr id="150" name="Image 67">
              <a:extLst>
                <a:ext uri="{FF2B5EF4-FFF2-40B4-BE49-F238E27FC236}">
                  <a16:creationId xmlns:a16="http://schemas.microsoft.com/office/drawing/2014/main" id="{F6554968-7240-6BAD-9744-683FD00B3096}"/>
                </a:ext>
              </a:extLst>
            </p:cNvPr>
            <p:cNvPicPr/>
            <p:nvPr/>
          </p:nvPicPr>
          <p:blipFill>
            <a:blip r:embed="rId3" cstate="print"/>
            <a:stretch>
              <a:fillRect/>
            </a:stretch>
          </p:blipFill>
          <p:spPr>
            <a:xfrm>
              <a:off x="763587" y="946467"/>
              <a:ext cx="70485" cy="70485"/>
            </a:xfrm>
            <a:prstGeom prst="rect">
              <a:avLst/>
            </a:prstGeom>
          </p:spPr>
        </p:pic>
        <p:pic>
          <p:nvPicPr>
            <p:cNvPr id="151" name="Image 68">
              <a:extLst>
                <a:ext uri="{FF2B5EF4-FFF2-40B4-BE49-F238E27FC236}">
                  <a16:creationId xmlns:a16="http://schemas.microsoft.com/office/drawing/2014/main" id="{630B047D-EB28-EE41-80BF-602AA5C46835}"/>
                </a:ext>
              </a:extLst>
            </p:cNvPr>
            <p:cNvPicPr/>
            <p:nvPr/>
          </p:nvPicPr>
          <p:blipFill>
            <a:blip r:embed="rId3" cstate="print"/>
            <a:stretch>
              <a:fillRect/>
            </a:stretch>
          </p:blipFill>
          <p:spPr>
            <a:xfrm>
              <a:off x="1089977" y="632778"/>
              <a:ext cx="70485" cy="70483"/>
            </a:xfrm>
            <a:prstGeom prst="rect">
              <a:avLst/>
            </a:prstGeom>
          </p:spPr>
        </p:pic>
        <p:pic>
          <p:nvPicPr>
            <p:cNvPr id="152" name="Image 69">
              <a:extLst>
                <a:ext uri="{FF2B5EF4-FFF2-40B4-BE49-F238E27FC236}">
                  <a16:creationId xmlns:a16="http://schemas.microsoft.com/office/drawing/2014/main" id="{C4E580CE-DAB0-661D-0D3F-CF18F41F712A}"/>
                </a:ext>
              </a:extLst>
            </p:cNvPr>
            <p:cNvPicPr/>
            <p:nvPr/>
          </p:nvPicPr>
          <p:blipFill>
            <a:blip r:embed="rId2" cstate="print"/>
            <a:stretch>
              <a:fillRect/>
            </a:stretch>
          </p:blipFill>
          <p:spPr>
            <a:xfrm>
              <a:off x="1415732" y="568642"/>
              <a:ext cx="70485" cy="70485"/>
            </a:xfrm>
            <a:prstGeom prst="rect">
              <a:avLst/>
            </a:prstGeom>
          </p:spPr>
        </p:pic>
        <p:pic>
          <p:nvPicPr>
            <p:cNvPr id="153" name="Image 70">
              <a:extLst>
                <a:ext uri="{FF2B5EF4-FFF2-40B4-BE49-F238E27FC236}">
                  <a16:creationId xmlns:a16="http://schemas.microsoft.com/office/drawing/2014/main" id="{4042F739-7FA7-BE52-2F07-250AB2FA86FB}"/>
                </a:ext>
              </a:extLst>
            </p:cNvPr>
            <p:cNvPicPr/>
            <p:nvPr/>
          </p:nvPicPr>
          <p:blipFill>
            <a:blip r:embed="rId2" cstate="print"/>
            <a:stretch>
              <a:fillRect/>
            </a:stretch>
          </p:blipFill>
          <p:spPr>
            <a:xfrm>
              <a:off x="1742122" y="821373"/>
              <a:ext cx="70485" cy="70483"/>
            </a:xfrm>
            <a:prstGeom prst="rect">
              <a:avLst/>
            </a:prstGeom>
          </p:spPr>
        </p:pic>
        <p:pic>
          <p:nvPicPr>
            <p:cNvPr id="154" name="Image 71">
              <a:extLst>
                <a:ext uri="{FF2B5EF4-FFF2-40B4-BE49-F238E27FC236}">
                  <a16:creationId xmlns:a16="http://schemas.microsoft.com/office/drawing/2014/main" id="{36D413A9-7B7D-87D2-5AE8-13EA3F8E21EC}"/>
                </a:ext>
              </a:extLst>
            </p:cNvPr>
            <p:cNvPicPr/>
            <p:nvPr/>
          </p:nvPicPr>
          <p:blipFill>
            <a:blip r:embed="rId4" cstate="print"/>
            <a:stretch>
              <a:fillRect/>
            </a:stretch>
          </p:blipFill>
          <p:spPr>
            <a:xfrm>
              <a:off x="2068512" y="946467"/>
              <a:ext cx="70485" cy="70485"/>
            </a:xfrm>
            <a:prstGeom prst="rect">
              <a:avLst/>
            </a:prstGeom>
          </p:spPr>
        </p:pic>
        <p:sp>
          <p:nvSpPr>
            <p:cNvPr id="155" name="Graphic 72">
              <a:extLst>
                <a:ext uri="{FF2B5EF4-FFF2-40B4-BE49-F238E27FC236}">
                  <a16:creationId xmlns:a16="http://schemas.microsoft.com/office/drawing/2014/main" id="{1973CD8E-4CB4-A96B-E070-371CC0681A69}"/>
                </a:ext>
              </a:extLst>
            </p:cNvPr>
            <p:cNvSpPr/>
            <p:nvPr/>
          </p:nvSpPr>
          <p:spPr>
            <a:xfrm>
              <a:off x="309562" y="475932"/>
              <a:ext cx="1955800" cy="1270"/>
            </a:xfrm>
            <a:custGeom>
              <a:avLst/>
              <a:gdLst/>
              <a:ahLst/>
              <a:cxnLst/>
              <a:rect l="l" t="t" r="r" b="b"/>
              <a:pathLst>
                <a:path w="1955800">
                  <a:moveTo>
                    <a:pt x="0" y="0"/>
                  </a:moveTo>
                  <a:lnTo>
                    <a:pt x="1955800"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56" name="Graphic 73">
              <a:extLst>
                <a:ext uri="{FF2B5EF4-FFF2-40B4-BE49-F238E27FC236}">
                  <a16:creationId xmlns:a16="http://schemas.microsoft.com/office/drawing/2014/main" id="{18460822-413B-650D-0CD0-7581016588F9}"/>
                </a:ext>
              </a:extLst>
            </p:cNvPr>
            <p:cNvSpPr/>
            <p:nvPr/>
          </p:nvSpPr>
          <p:spPr>
            <a:xfrm>
              <a:off x="4762" y="4762"/>
              <a:ext cx="2400300" cy="1398905"/>
            </a:xfrm>
            <a:custGeom>
              <a:avLst/>
              <a:gdLst/>
              <a:ahLst/>
              <a:cxnLst/>
              <a:rect l="l" t="t" r="r" b="b"/>
              <a:pathLst>
                <a:path w="2400300" h="1398905">
                  <a:moveTo>
                    <a:pt x="0" y="1398905"/>
                  </a:moveTo>
                  <a:lnTo>
                    <a:pt x="2400300" y="1398905"/>
                  </a:lnTo>
                  <a:lnTo>
                    <a:pt x="2400300" y="0"/>
                  </a:lnTo>
                  <a:lnTo>
                    <a:pt x="0" y="0"/>
                  </a:lnTo>
                  <a:lnTo>
                    <a:pt x="0" y="1398905"/>
                  </a:lnTo>
                  <a:close/>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57" name="Textbox 74">
              <a:extLst>
                <a:ext uri="{FF2B5EF4-FFF2-40B4-BE49-F238E27FC236}">
                  <a16:creationId xmlns:a16="http://schemas.microsoft.com/office/drawing/2014/main" id="{FB85484D-5146-1717-BB9D-17D384FC6959}"/>
                </a:ext>
              </a:extLst>
            </p:cNvPr>
            <p:cNvSpPr txBox="1"/>
            <p:nvPr/>
          </p:nvSpPr>
          <p:spPr>
            <a:xfrm>
              <a:off x="341566" y="1215199"/>
              <a:ext cx="1851660" cy="116205"/>
            </a:xfrm>
            <a:prstGeom prst="rect">
              <a:avLst/>
            </a:prstGeom>
          </p:spPr>
          <p:txBody>
            <a:bodyPr wrap="square" lIns="0" tIns="0" rIns="0" bIns="0" rtlCol="0">
              <a:noAutofit/>
            </a:bodyPr>
            <a:lstStyle/>
            <a:p>
              <a:pPr>
                <a:lnSpc>
                  <a:spcPts val="910"/>
                </a:lnSpc>
              </a:pPr>
              <a:r>
                <a:rPr lang="id-ID" sz="900">
                  <a:solidFill>
                    <a:srgbClr val="575757"/>
                  </a:solidFill>
                  <a:effectLst/>
                  <a:latin typeface="Calibri" panose="020F0502020204030204" pitchFamily="34" charset="0"/>
                  <a:ea typeface="Segoe UI" panose="020B0502040204020203" pitchFamily="34" charset="0"/>
                  <a:cs typeface="Segoe UI" panose="020B0502040204020203" pitchFamily="34" charset="0"/>
                </a:rPr>
                <a:t>74-76</a:t>
              </a:r>
              <a:r>
                <a:rPr lang="id-ID" sz="900" spc="45">
                  <a:solidFill>
                    <a:srgbClr val="575757"/>
                  </a:solidFill>
                  <a:effectLst/>
                  <a:latin typeface="Calibri" panose="020F0502020204030204" pitchFamily="34" charset="0"/>
                  <a:ea typeface="Segoe UI" panose="020B0502040204020203" pitchFamily="34" charset="0"/>
                  <a:cs typeface="Segoe UI" panose="020B0502040204020203" pitchFamily="34" charset="0"/>
                </a:rPr>
                <a:t> </a:t>
              </a:r>
              <a:r>
                <a:rPr lang="id-ID" sz="900">
                  <a:solidFill>
                    <a:srgbClr val="575757"/>
                  </a:solidFill>
                  <a:effectLst/>
                  <a:latin typeface="Calibri" panose="020F0502020204030204" pitchFamily="34" charset="0"/>
                  <a:ea typeface="Segoe UI" panose="020B0502040204020203" pitchFamily="34" charset="0"/>
                  <a:cs typeface="Segoe UI" panose="020B0502040204020203" pitchFamily="34" charset="0"/>
                </a:rPr>
                <a:t>77-79</a:t>
              </a:r>
              <a:r>
                <a:rPr lang="id-ID" sz="900" spc="25">
                  <a:solidFill>
                    <a:srgbClr val="575757"/>
                  </a:solidFill>
                  <a:effectLst/>
                  <a:latin typeface="Calibri" panose="020F0502020204030204" pitchFamily="34" charset="0"/>
                  <a:ea typeface="Segoe UI" panose="020B0502040204020203" pitchFamily="34" charset="0"/>
                  <a:cs typeface="Segoe UI" panose="020B0502040204020203" pitchFamily="34" charset="0"/>
                </a:rPr>
                <a:t> </a:t>
              </a:r>
              <a:r>
                <a:rPr lang="id-ID" sz="900">
                  <a:solidFill>
                    <a:srgbClr val="575757"/>
                  </a:solidFill>
                  <a:effectLst/>
                  <a:latin typeface="Calibri" panose="020F0502020204030204" pitchFamily="34" charset="0"/>
                  <a:ea typeface="Segoe UI" panose="020B0502040204020203" pitchFamily="34" charset="0"/>
                  <a:cs typeface="Segoe UI" panose="020B0502040204020203" pitchFamily="34" charset="0"/>
                </a:rPr>
                <a:t>80-82</a:t>
              </a:r>
              <a:r>
                <a:rPr lang="id-ID" sz="900" spc="230">
                  <a:solidFill>
                    <a:srgbClr val="575757"/>
                  </a:solidFill>
                  <a:effectLst/>
                  <a:latin typeface="Calibri" panose="020F0502020204030204" pitchFamily="34" charset="0"/>
                  <a:ea typeface="Segoe UI" panose="020B0502040204020203" pitchFamily="34" charset="0"/>
                  <a:cs typeface="Segoe UI" panose="020B0502040204020203" pitchFamily="34" charset="0"/>
                </a:rPr>
                <a:t> </a:t>
              </a:r>
              <a:r>
                <a:rPr lang="id-ID" sz="900">
                  <a:solidFill>
                    <a:srgbClr val="575757"/>
                  </a:solidFill>
                  <a:effectLst/>
                  <a:latin typeface="Calibri" panose="020F0502020204030204" pitchFamily="34" charset="0"/>
                  <a:ea typeface="Segoe UI" panose="020B0502040204020203" pitchFamily="34" charset="0"/>
                  <a:cs typeface="Segoe UI" panose="020B0502040204020203" pitchFamily="34" charset="0"/>
                </a:rPr>
                <a:t>83-85</a:t>
              </a:r>
              <a:r>
                <a:rPr lang="id-ID" sz="900" spc="210">
                  <a:solidFill>
                    <a:srgbClr val="575757"/>
                  </a:solidFill>
                  <a:effectLst/>
                  <a:latin typeface="Calibri" panose="020F0502020204030204" pitchFamily="34" charset="0"/>
                  <a:ea typeface="Segoe UI" panose="020B0502040204020203" pitchFamily="34" charset="0"/>
                  <a:cs typeface="Segoe UI" panose="020B0502040204020203" pitchFamily="34" charset="0"/>
                </a:rPr>
                <a:t> </a:t>
              </a:r>
              <a:r>
                <a:rPr lang="id-ID" sz="900">
                  <a:solidFill>
                    <a:srgbClr val="575757"/>
                  </a:solidFill>
                  <a:effectLst/>
                  <a:latin typeface="Calibri" panose="020F0502020204030204" pitchFamily="34" charset="0"/>
                  <a:ea typeface="Segoe UI" panose="020B0502040204020203" pitchFamily="34" charset="0"/>
                  <a:cs typeface="Segoe UI" panose="020B0502040204020203" pitchFamily="34" charset="0"/>
                </a:rPr>
                <a:t>86-88</a:t>
              </a:r>
              <a:r>
                <a:rPr lang="id-ID" sz="900" spc="205">
                  <a:solidFill>
                    <a:srgbClr val="575757"/>
                  </a:solidFill>
                  <a:effectLst/>
                  <a:latin typeface="Calibri" panose="020F0502020204030204" pitchFamily="34" charset="0"/>
                  <a:ea typeface="Segoe UI" panose="020B0502040204020203" pitchFamily="34" charset="0"/>
                  <a:cs typeface="Segoe UI" panose="020B0502040204020203" pitchFamily="34" charset="0"/>
                </a:rPr>
                <a:t> </a:t>
              </a:r>
              <a:r>
                <a:rPr lang="id-ID" sz="900">
                  <a:solidFill>
                    <a:srgbClr val="575757"/>
                  </a:solidFill>
                  <a:effectLst/>
                  <a:latin typeface="Calibri" panose="020F0502020204030204" pitchFamily="34" charset="0"/>
                  <a:ea typeface="Segoe UI" panose="020B0502040204020203" pitchFamily="34" charset="0"/>
                  <a:cs typeface="Segoe UI" panose="020B0502040204020203" pitchFamily="34" charset="0"/>
                </a:rPr>
                <a:t>89-</a:t>
              </a:r>
              <a:r>
                <a:rPr lang="id-ID" sz="900" spc="-25">
                  <a:solidFill>
                    <a:srgbClr val="575757"/>
                  </a:solidFill>
                  <a:effectLst/>
                  <a:latin typeface="Calibri" panose="020F0502020204030204" pitchFamily="34" charset="0"/>
                  <a:ea typeface="Segoe UI" panose="020B0502040204020203" pitchFamily="34" charset="0"/>
                  <a:cs typeface="Segoe UI" panose="020B0502040204020203" pitchFamily="34" charset="0"/>
                </a:rPr>
                <a:t>91</a:t>
              </a:r>
              <a:endParaRPr lang="en-ID" sz="1100">
                <a:effectLst/>
                <a:latin typeface="Segoe UI" panose="020B0502040204020203" pitchFamily="34" charset="0"/>
                <a:ea typeface="Segoe UI" panose="020B0502040204020203" pitchFamily="34" charset="0"/>
              </a:endParaRPr>
            </a:p>
          </p:txBody>
        </p:sp>
        <p:sp>
          <p:nvSpPr>
            <p:cNvPr id="158" name="Textbox 75">
              <a:extLst>
                <a:ext uri="{FF2B5EF4-FFF2-40B4-BE49-F238E27FC236}">
                  <a16:creationId xmlns:a16="http://schemas.microsoft.com/office/drawing/2014/main" id="{0A6DF5D4-AE31-D9C5-7CD6-95FABB433B81}"/>
                </a:ext>
              </a:extLst>
            </p:cNvPr>
            <p:cNvSpPr txBox="1"/>
            <p:nvPr/>
          </p:nvSpPr>
          <p:spPr>
            <a:xfrm>
              <a:off x="146494" y="1068895"/>
              <a:ext cx="71755" cy="116205"/>
            </a:xfrm>
            <a:prstGeom prst="rect">
              <a:avLst/>
            </a:prstGeom>
          </p:spPr>
          <p:txBody>
            <a:bodyPr wrap="square" lIns="0" tIns="0" rIns="0" bIns="0" rtlCol="0">
              <a:noAutofit/>
            </a:bodyPr>
            <a:lstStyle/>
            <a:p>
              <a:pPr>
                <a:lnSpc>
                  <a:spcPts val="910"/>
                </a:lnSpc>
              </a:pPr>
              <a:r>
                <a:rPr lang="id-ID" sz="900" spc="-50">
                  <a:solidFill>
                    <a:srgbClr val="575757"/>
                  </a:solidFill>
                  <a:effectLst/>
                  <a:latin typeface="Calibri" panose="020F0502020204030204" pitchFamily="34" charset="0"/>
                  <a:ea typeface="Segoe UI" panose="020B0502040204020203" pitchFamily="34" charset="0"/>
                  <a:cs typeface="Segoe UI" panose="020B0502040204020203" pitchFamily="34" charset="0"/>
                </a:rPr>
                <a:t>0</a:t>
              </a:r>
              <a:endParaRPr lang="en-ID" sz="1100">
                <a:effectLst/>
                <a:latin typeface="Segoe UI" panose="020B0502040204020203" pitchFamily="34" charset="0"/>
                <a:ea typeface="Segoe UI" panose="020B0502040204020203" pitchFamily="34" charset="0"/>
              </a:endParaRPr>
            </a:p>
          </p:txBody>
        </p:sp>
        <p:sp>
          <p:nvSpPr>
            <p:cNvPr id="159" name="Textbox 76">
              <a:extLst>
                <a:ext uri="{FF2B5EF4-FFF2-40B4-BE49-F238E27FC236}">
                  <a16:creationId xmlns:a16="http://schemas.microsoft.com/office/drawing/2014/main" id="{2BF369FB-8DB8-084B-F556-BBFA9E074040}"/>
                </a:ext>
              </a:extLst>
            </p:cNvPr>
            <p:cNvSpPr txBox="1"/>
            <p:nvPr/>
          </p:nvSpPr>
          <p:spPr>
            <a:xfrm>
              <a:off x="2076767" y="822007"/>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2</a:t>
              </a:r>
              <a:endParaRPr lang="en-ID" sz="1100">
                <a:effectLst/>
                <a:latin typeface="Segoe UI" panose="020B0502040204020203" pitchFamily="34" charset="0"/>
                <a:ea typeface="Segoe UI" panose="020B0502040204020203" pitchFamily="34" charset="0"/>
              </a:endParaRPr>
            </a:p>
          </p:txBody>
        </p:sp>
        <p:sp>
          <p:nvSpPr>
            <p:cNvPr id="160" name="Textbox 77">
              <a:extLst>
                <a:ext uri="{FF2B5EF4-FFF2-40B4-BE49-F238E27FC236}">
                  <a16:creationId xmlns:a16="http://schemas.microsoft.com/office/drawing/2014/main" id="{D236EFE1-8404-C034-181B-6F3ED441FC60}"/>
                </a:ext>
              </a:extLst>
            </p:cNvPr>
            <p:cNvSpPr txBox="1"/>
            <p:nvPr/>
          </p:nvSpPr>
          <p:spPr>
            <a:xfrm>
              <a:off x="771588" y="822007"/>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2</a:t>
              </a:r>
              <a:endParaRPr lang="en-ID" sz="1100">
                <a:effectLst/>
                <a:latin typeface="Segoe UI" panose="020B0502040204020203" pitchFamily="34" charset="0"/>
                <a:ea typeface="Segoe UI" panose="020B0502040204020203" pitchFamily="34" charset="0"/>
              </a:endParaRPr>
            </a:p>
          </p:txBody>
        </p:sp>
        <p:sp>
          <p:nvSpPr>
            <p:cNvPr id="161" name="Textbox 78">
              <a:extLst>
                <a:ext uri="{FF2B5EF4-FFF2-40B4-BE49-F238E27FC236}">
                  <a16:creationId xmlns:a16="http://schemas.microsoft.com/office/drawing/2014/main" id="{39F962F6-A825-DEA2-9249-B2EA0BF4B47B}"/>
                </a:ext>
              </a:extLst>
            </p:cNvPr>
            <p:cNvSpPr txBox="1"/>
            <p:nvPr/>
          </p:nvSpPr>
          <p:spPr>
            <a:xfrm>
              <a:off x="445198" y="882967"/>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1</a:t>
              </a:r>
              <a:endParaRPr lang="en-ID" sz="1100">
                <a:effectLst/>
                <a:latin typeface="Segoe UI" panose="020B0502040204020203" pitchFamily="34" charset="0"/>
                <a:ea typeface="Segoe UI" panose="020B0502040204020203" pitchFamily="34" charset="0"/>
              </a:endParaRPr>
            </a:p>
          </p:txBody>
        </p:sp>
        <p:sp>
          <p:nvSpPr>
            <p:cNvPr id="162" name="Textbox 79">
              <a:extLst>
                <a:ext uri="{FF2B5EF4-FFF2-40B4-BE49-F238E27FC236}">
                  <a16:creationId xmlns:a16="http://schemas.microsoft.com/office/drawing/2014/main" id="{CC6930FF-D4A5-EC0A-A017-A09A46E9B1F7}"/>
                </a:ext>
              </a:extLst>
            </p:cNvPr>
            <p:cNvSpPr txBox="1"/>
            <p:nvPr/>
          </p:nvSpPr>
          <p:spPr>
            <a:xfrm>
              <a:off x="1750250" y="693991"/>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4</a:t>
              </a:r>
              <a:endParaRPr lang="en-ID" sz="1100">
                <a:effectLst/>
                <a:latin typeface="Segoe UI" panose="020B0502040204020203" pitchFamily="34" charset="0"/>
                <a:ea typeface="Segoe UI" panose="020B0502040204020203" pitchFamily="34" charset="0"/>
              </a:endParaRPr>
            </a:p>
          </p:txBody>
        </p:sp>
        <p:sp>
          <p:nvSpPr>
            <p:cNvPr id="163" name="Textbox 80">
              <a:extLst>
                <a:ext uri="{FF2B5EF4-FFF2-40B4-BE49-F238E27FC236}">
                  <a16:creationId xmlns:a16="http://schemas.microsoft.com/office/drawing/2014/main" id="{2598DAE6-C341-6309-6ED3-D0E27A26FD23}"/>
                </a:ext>
              </a:extLst>
            </p:cNvPr>
            <p:cNvSpPr txBox="1"/>
            <p:nvPr/>
          </p:nvSpPr>
          <p:spPr>
            <a:xfrm>
              <a:off x="146494" y="751903"/>
              <a:ext cx="71755" cy="116205"/>
            </a:xfrm>
            <a:prstGeom prst="rect">
              <a:avLst/>
            </a:prstGeom>
          </p:spPr>
          <p:txBody>
            <a:bodyPr wrap="square" lIns="0" tIns="0" rIns="0" bIns="0" rtlCol="0">
              <a:noAutofit/>
            </a:bodyPr>
            <a:lstStyle/>
            <a:p>
              <a:pPr>
                <a:lnSpc>
                  <a:spcPts val="910"/>
                </a:lnSpc>
              </a:pPr>
              <a:r>
                <a:rPr lang="id-ID" sz="900" spc="-50">
                  <a:solidFill>
                    <a:srgbClr val="575757"/>
                  </a:solidFill>
                  <a:effectLst/>
                  <a:latin typeface="Calibri" panose="020F0502020204030204" pitchFamily="34" charset="0"/>
                  <a:ea typeface="Segoe UI" panose="020B0502040204020203" pitchFamily="34" charset="0"/>
                  <a:cs typeface="Segoe UI" panose="020B0502040204020203" pitchFamily="34" charset="0"/>
                </a:rPr>
                <a:t>5</a:t>
              </a:r>
              <a:endParaRPr lang="en-ID" sz="1100">
                <a:effectLst/>
                <a:latin typeface="Segoe UI" panose="020B0502040204020203" pitchFamily="34" charset="0"/>
                <a:ea typeface="Segoe UI" panose="020B0502040204020203" pitchFamily="34" charset="0"/>
              </a:endParaRPr>
            </a:p>
          </p:txBody>
        </p:sp>
        <p:sp>
          <p:nvSpPr>
            <p:cNvPr id="164" name="Textbox 81">
              <a:extLst>
                <a:ext uri="{FF2B5EF4-FFF2-40B4-BE49-F238E27FC236}">
                  <a16:creationId xmlns:a16="http://schemas.microsoft.com/office/drawing/2014/main" id="{80A182A1-03D4-3BCF-2C2B-92E242D7BF78}"/>
                </a:ext>
              </a:extLst>
            </p:cNvPr>
            <p:cNvSpPr txBox="1"/>
            <p:nvPr/>
          </p:nvSpPr>
          <p:spPr>
            <a:xfrm>
              <a:off x="1424114" y="441007"/>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8</a:t>
              </a:r>
              <a:endParaRPr lang="en-ID" sz="1100">
                <a:effectLst/>
                <a:latin typeface="Segoe UI" panose="020B0502040204020203" pitchFamily="34" charset="0"/>
                <a:ea typeface="Segoe UI" panose="020B0502040204020203" pitchFamily="34" charset="0"/>
              </a:endParaRPr>
            </a:p>
          </p:txBody>
        </p:sp>
        <p:sp>
          <p:nvSpPr>
            <p:cNvPr id="165" name="Textbox 82">
              <a:extLst>
                <a:ext uri="{FF2B5EF4-FFF2-40B4-BE49-F238E27FC236}">
                  <a16:creationId xmlns:a16="http://schemas.microsoft.com/office/drawing/2014/main" id="{56AAFDE2-A17F-F26D-5010-B6548A19FAF5}"/>
                </a:ext>
              </a:extLst>
            </p:cNvPr>
            <p:cNvSpPr txBox="1"/>
            <p:nvPr/>
          </p:nvSpPr>
          <p:spPr>
            <a:xfrm>
              <a:off x="1097724" y="505015"/>
              <a:ext cx="71755" cy="116205"/>
            </a:xfrm>
            <a:prstGeom prst="rect">
              <a:avLst/>
            </a:prstGeom>
          </p:spPr>
          <p:txBody>
            <a:bodyPr wrap="square" lIns="0" tIns="0" rIns="0" bIns="0" rtlCol="0">
              <a:noAutofit/>
            </a:bodyPr>
            <a:lstStyle/>
            <a:p>
              <a:pPr>
                <a:lnSpc>
                  <a:spcPts val="910"/>
                </a:lnSpc>
              </a:pPr>
              <a:r>
                <a:rPr lang="id-ID" sz="900" spc="-50">
                  <a:solidFill>
                    <a:srgbClr val="404040"/>
                  </a:solidFill>
                  <a:effectLst/>
                  <a:latin typeface="Calibri" panose="020F0502020204030204" pitchFamily="34" charset="0"/>
                  <a:ea typeface="Segoe UI" panose="020B0502040204020203" pitchFamily="34" charset="0"/>
                  <a:cs typeface="Segoe UI" panose="020B0502040204020203" pitchFamily="34" charset="0"/>
                </a:rPr>
                <a:t>7</a:t>
              </a:r>
              <a:endParaRPr lang="en-ID" sz="1100">
                <a:effectLst/>
                <a:latin typeface="Segoe UI" panose="020B0502040204020203" pitchFamily="34" charset="0"/>
                <a:ea typeface="Segoe UI" panose="020B0502040204020203" pitchFamily="34" charset="0"/>
              </a:endParaRPr>
            </a:p>
          </p:txBody>
        </p:sp>
        <p:sp>
          <p:nvSpPr>
            <p:cNvPr id="166" name="Textbox 83">
              <a:extLst>
                <a:ext uri="{FF2B5EF4-FFF2-40B4-BE49-F238E27FC236}">
                  <a16:creationId xmlns:a16="http://schemas.microsoft.com/office/drawing/2014/main" id="{B61D503A-7D2B-6D22-75AF-DDC13A52CC5F}"/>
                </a:ext>
              </a:extLst>
            </p:cNvPr>
            <p:cNvSpPr txBox="1"/>
            <p:nvPr/>
          </p:nvSpPr>
          <p:spPr>
            <a:xfrm>
              <a:off x="88582" y="434911"/>
              <a:ext cx="128905" cy="116205"/>
            </a:xfrm>
            <a:prstGeom prst="rect">
              <a:avLst/>
            </a:prstGeom>
          </p:spPr>
          <p:txBody>
            <a:bodyPr wrap="square" lIns="0" tIns="0" rIns="0" bIns="0" rtlCol="0">
              <a:noAutofit/>
            </a:bodyPr>
            <a:lstStyle/>
            <a:p>
              <a:pPr>
                <a:lnSpc>
                  <a:spcPts val="910"/>
                </a:lnSpc>
              </a:pPr>
              <a:r>
                <a:rPr lang="id-ID" sz="900" spc="-25">
                  <a:solidFill>
                    <a:srgbClr val="575757"/>
                  </a:solidFill>
                  <a:effectLst/>
                  <a:latin typeface="Calibri" panose="020F0502020204030204" pitchFamily="34" charset="0"/>
                  <a:ea typeface="Segoe UI" panose="020B0502040204020203" pitchFamily="34" charset="0"/>
                  <a:cs typeface="Segoe UI" panose="020B0502040204020203" pitchFamily="34" charset="0"/>
                </a:rPr>
                <a:t>10</a:t>
              </a:r>
              <a:endParaRPr lang="en-ID" sz="1100">
                <a:effectLst/>
                <a:latin typeface="Segoe UI" panose="020B0502040204020203" pitchFamily="34" charset="0"/>
                <a:ea typeface="Segoe UI" panose="020B0502040204020203" pitchFamily="34" charset="0"/>
              </a:endParaRPr>
            </a:p>
          </p:txBody>
        </p:sp>
        <p:sp>
          <p:nvSpPr>
            <p:cNvPr id="167" name="Textbox 84">
              <a:extLst>
                <a:ext uri="{FF2B5EF4-FFF2-40B4-BE49-F238E27FC236}">
                  <a16:creationId xmlns:a16="http://schemas.microsoft.com/office/drawing/2014/main" id="{1F957CE8-05F0-6881-31B8-AC3E0773C1A7}"/>
                </a:ext>
              </a:extLst>
            </p:cNvPr>
            <p:cNvSpPr txBox="1"/>
            <p:nvPr/>
          </p:nvSpPr>
          <p:spPr>
            <a:xfrm>
              <a:off x="585660" y="154241"/>
              <a:ext cx="1257300" cy="177165"/>
            </a:xfrm>
            <a:prstGeom prst="rect">
              <a:avLst/>
            </a:prstGeom>
          </p:spPr>
          <p:txBody>
            <a:bodyPr wrap="square" lIns="0" tIns="0" rIns="0" bIns="0" rtlCol="0">
              <a:noAutofit/>
            </a:bodyPr>
            <a:lstStyle/>
            <a:p>
              <a:pPr>
                <a:lnSpc>
                  <a:spcPts val="1390"/>
                </a:lnSpc>
              </a:pPr>
              <a:r>
                <a:rPr lang="id-ID" sz="1400" spc="-10">
                  <a:solidFill>
                    <a:srgbClr val="575757"/>
                  </a:solidFill>
                  <a:effectLst/>
                  <a:latin typeface="Calibri" panose="020F0502020204030204" pitchFamily="34" charset="0"/>
                  <a:ea typeface="Segoe UI" panose="020B0502040204020203" pitchFamily="34" charset="0"/>
                  <a:cs typeface="Segoe UI" panose="020B0502040204020203" pitchFamily="34" charset="0"/>
                </a:rPr>
                <a:t>Kelas</a:t>
              </a:r>
              <a:r>
                <a:rPr lang="id-ID" sz="1400" spc="-35">
                  <a:solidFill>
                    <a:srgbClr val="575757"/>
                  </a:solidFill>
                  <a:effectLst/>
                  <a:latin typeface="Calibri" panose="020F0502020204030204" pitchFamily="34" charset="0"/>
                  <a:ea typeface="Segoe UI" panose="020B0502040204020203" pitchFamily="34" charset="0"/>
                  <a:cs typeface="Segoe UI" panose="020B0502040204020203" pitchFamily="34" charset="0"/>
                </a:rPr>
                <a:t> </a:t>
              </a:r>
              <a:r>
                <a:rPr lang="id-ID" sz="1400" spc="-10">
                  <a:solidFill>
                    <a:srgbClr val="575757"/>
                  </a:solidFill>
                  <a:effectLst/>
                  <a:latin typeface="Calibri" panose="020F0502020204030204" pitchFamily="34" charset="0"/>
                  <a:ea typeface="Segoe UI" panose="020B0502040204020203" pitchFamily="34" charset="0"/>
                  <a:cs typeface="Segoe UI" panose="020B0502040204020203" pitchFamily="34" charset="0"/>
                </a:rPr>
                <a:t>Eksperimen</a:t>
              </a:r>
              <a:endParaRPr lang="en-ID" sz="1100">
                <a:effectLst/>
                <a:latin typeface="Segoe UI" panose="020B0502040204020203" pitchFamily="34" charset="0"/>
                <a:ea typeface="Segoe UI" panose="020B0502040204020203" pitchFamily="34" charset="0"/>
              </a:endParaRPr>
            </a:p>
          </p:txBody>
        </p:sp>
      </p:grpSp>
      <p:sp>
        <p:nvSpPr>
          <p:cNvPr id="169" name="Rectangle 168">
            <a:extLst>
              <a:ext uri="{FF2B5EF4-FFF2-40B4-BE49-F238E27FC236}">
                <a16:creationId xmlns:a16="http://schemas.microsoft.com/office/drawing/2014/main" id="{FC93145D-0AE9-3460-B2BE-FB56ACF4B1F2}"/>
              </a:ext>
            </a:extLst>
          </p:cNvPr>
          <p:cNvSpPr/>
          <p:nvPr/>
        </p:nvSpPr>
        <p:spPr>
          <a:xfrm>
            <a:off x="2807971" y="4480562"/>
            <a:ext cx="1377693" cy="2077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Pre-test</a:t>
            </a:r>
            <a:endParaRPr lang="en-ID" dirty="0"/>
          </a:p>
        </p:txBody>
      </p:sp>
      <p:sp>
        <p:nvSpPr>
          <p:cNvPr id="170" name="Rectangle 169">
            <a:extLst>
              <a:ext uri="{FF2B5EF4-FFF2-40B4-BE49-F238E27FC236}">
                <a16:creationId xmlns:a16="http://schemas.microsoft.com/office/drawing/2014/main" id="{E507A23B-BB7B-7FAE-0E61-6F24A475EDCB}"/>
              </a:ext>
            </a:extLst>
          </p:cNvPr>
          <p:cNvSpPr/>
          <p:nvPr/>
        </p:nvSpPr>
        <p:spPr>
          <a:xfrm>
            <a:off x="7832789" y="4490215"/>
            <a:ext cx="1377693" cy="2077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Post-test</a:t>
            </a:r>
            <a:endParaRPr lang="en-ID" dirty="0"/>
          </a:p>
        </p:txBody>
      </p:sp>
      <p:grpSp>
        <p:nvGrpSpPr>
          <p:cNvPr id="168" name="Group 167">
            <a:extLst>
              <a:ext uri="{FF2B5EF4-FFF2-40B4-BE49-F238E27FC236}">
                <a16:creationId xmlns:a16="http://schemas.microsoft.com/office/drawing/2014/main" id="{ABC6988C-FAC2-4467-F806-410F1BBDCFFD}"/>
              </a:ext>
            </a:extLst>
          </p:cNvPr>
          <p:cNvGrpSpPr>
            <a:grpSpLocks/>
          </p:cNvGrpSpPr>
          <p:nvPr/>
        </p:nvGrpSpPr>
        <p:grpSpPr>
          <a:xfrm>
            <a:off x="3511168" y="2918277"/>
            <a:ext cx="2644140" cy="1321054"/>
            <a:chOff x="4762" y="4762"/>
            <a:chExt cx="2644140" cy="1321054"/>
          </a:xfrm>
        </p:grpSpPr>
        <p:sp>
          <p:nvSpPr>
            <p:cNvPr id="171" name="Graphic 14">
              <a:extLst>
                <a:ext uri="{FF2B5EF4-FFF2-40B4-BE49-F238E27FC236}">
                  <a16:creationId xmlns:a16="http://schemas.microsoft.com/office/drawing/2014/main" id="{A8CF49A6-AF95-FF63-0CB4-DA4B71DC5CBC}"/>
                </a:ext>
              </a:extLst>
            </p:cNvPr>
            <p:cNvSpPr/>
            <p:nvPr/>
          </p:nvSpPr>
          <p:spPr>
            <a:xfrm>
              <a:off x="309562" y="729297"/>
              <a:ext cx="1101090" cy="1270"/>
            </a:xfrm>
            <a:custGeom>
              <a:avLst/>
              <a:gdLst/>
              <a:ahLst/>
              <a:cxnLst/>
              <a:rect l="l" t="t" r="r" b="b"/>
              <a:pathLst>
                <a:path w="1101090">
                  <a:moveTo>
                    <a:pt x="0" y="0"/>
                  </a:moveTo>
                  <a:lnTo>
                    <a:pt x="1101088"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72" name="Graphic 15">
              <a:extLst>
                <a:ext uri="{FF2B5EF4-FFF2-40B4-BE49-F238E27FC236}">
                  <a16:creationId xmlns:a16="http://schemas.microsoft.com/office/drawing/2014/main" id="{CC988C2F-9A91-55B0-86BD-5D1CCEB8FF28}"/>
                </a:ext>
              </a:extLst>
            </p:cNvPr>
            <p:cNvSpPr/>
            <p:nvPr/>
          </p:nvSpPr>
          <p:spPr>
            <a:xfrm>
              <a:off x="308927" y="527633"/>
              <a:ext cx="1466850" cy="454659"/>
            </a:xfrm>
            <a:custGeom>
              <a:avLst/>
              <a:gdLst/>
              <a:ahLst/>
              <a:cxnLst/>
              <a:rect l="l" t="t" r="r" b="b"/>
              <a:pathLst>
                <a:path w="1466850" h="454659">
                  <a:moveTo>
                    <a:pt x="1466850" y="0"/>
                  </a:moveTo>
                  <a:lnTo>
                    <a:pt x="1101090" y="0"/>
                  </a:lnTo>
                  <a:lnTo>
                    <a:pt x="1101090" y="252730"/>
                  </a:lnTo>
                  <a:lnTo>
                    <a:pt x="732155" y="252730"/>
                  </a:lnTo>
                  <a:lnTo>
                    <a:pt x="732155" y="405130"/>
                  </a:lnTo>
                  <a:lnTo>
                    <a:pt x="366395" y="405130"/>
                  </a:lnTo>
                  <a:lnTo>
                    <a:pt x="366395" y="300990"/>
                  </a:lnTo>
                  <a:lnTo>
                    <a:pt x="0" y="300990"/>
                  </a:lnTo>
                  <a:lnTo>
                    <a:pt x="0" y="405130"/>
                  </a:lnTo>
                  <a:lnTo>
                    <a:pt x="0" y="454660"/>
                  </a:lnTo>
                  <a:lnTo>
                    <a:pt x="1466850" y="454660"/>
                  </a:lnTo>
                  <a:lnTo>
                    <a:pt x="1466850" y="405130"/>
                  </a:lnTo>
                  <a:lnTo>
                    <a:pt x="1466850" y="252730"/>
                  </a:lnTo>
                  <a:lnTo>
                    <a:pt x="1466850" y="0"/>
                  </a:lnTo>
                  <a:close/>
                </a:path>
              </a:pathLst>
            </a:custGeom>
            <a:solidFill>
              <a:srgbClr val="4F81BB"/>
            </a:solidFill>
          </p:spPr>
          <p:txBody>
            <a:bodyPr wrap="square" lIns="0" tIns="0" rIns="0" bIns="0" rtlCol="0">
              <a:prstTxWarp prst="textNoShape">
                <a:avLst/>
              </a:prstTxWarp>
              <a:noAutofit/>
            </a:bodyPr>
            <a:lstStyle/>
            <a:p>
              <a:endParaRPr lang="en-ID"/>
            </a:p>
          </p:txBody>
        </p:sp>
        <p:sp>
          <p:nvSpPr>
            <p:cNvPr id="173" name="Graphic 16">
              <a:extLst>
                <a:ext uri="{FF2B5EF4-FFF2-40B4-BE49-F238E27FC236}">
                  <a16:creationId xmlns:a16="http://schemas.microsoft.com/office/drawing/2014/main" id="{0E413440-4224-328D-E954-521C29585337}"/>
                </a:ext>
              </a:extLst>
            </p:cNvPr>
            <p:cNvSpPr/>
            <p:nvPr/>
          </p:nvSpPr>
          <p:spPr>
            <a:xfrm>
              <a:off x="2142172" y="729297"/>
              <a:ext cx="367030" cy="1270"/>
            </a:xfrm>
            <a:custGeom>
              <a:avLst/>
              <a:gdLst/>
              <a:ahLst/>
              <a:cxnLst/>
              <a:rect l="l" t="t" r="r" b="b"/>
              <a:pathLst>
                <a:path w="367030">
                  <a:moveTo>
                    <a:pt x="0" y="0"/>
                  </a:moveTo>
                  <a:lnTo>
                    <a:pt x="367029"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74" name="Graphic 17">
              <a:extLst>
                <a:ext uri="{FF2B5EF4-FFF2-40B4-BE49-F238E27FC236}">
                  <a16:creationId xmlns:a16="http://schemas.microsoft.com/office/drawing/2014/main" id="{B472F9BA-0F1B-7650-F370-DB267E555061}"/>
                </a:ext>
              </a:extLst>
            </p:cNvPr>
            <p:cNvSpPr/>
            <p:nvPr/>
          </p:nvSpPr>
          <p:spPr>
            <a:xfrm>
              <a:off x="1775777" y="676223"/>
              <a:ext cx="732790" cy="306070"/>
            </a:xfrm>
            <a:custGeom>
              <a:avLst/>
              <a:gdLst/>
              <a:ahLst/>
              <a:cxnLst/>
              <a:rect l="l" t="t" r="r" b="b"/>
              <a:pathLst>
                <a:path w="732790" h="306070">
                  <a:moveTo>
                    <a:pt x="732790" y="256540"/>
                  </a:moveTo>
                  <a:lnTo>
                    <a:pt x="365760" y="256540"/>
                  </a:lnTo>
                  <a:lnTo>
                    <a:pt x="365760" y="0"/>
                  </a:lnTo>
                  <a:lnTo>
                    <a:pt x="0" y="0"/>
                  </a:lnTo>
                  <a:lnTo>
                    <a:pt x="0" y="256540"/>
                  </a:lnTo>
                  <a:lnTo>
                    <a:pt x="0" y="306070"/>
                  </a:lnTo>
                  <a:lnTo>
                    <a:pt x="732790" y="306070"/>
                  </a:lnTo>
                  <a:lnTo>
                    <a:pt x="732790" y="256540"/>
                  </a:lnTo>
                  <a:close/>
                </a:path>
              </a:pathLst>
            </a:custGeom>
            <a:solidFill>
              <a:srgbClr val="4F81BB"/>
            </a:solidFill>
          </p:spPr>
          <p:txBody>
            <a:bodyPr wrap="square" lIns="0" tIns="0" rIns="0" bIns="0" rtlCol="0">
              <a:prstTxWarp prst="textNoShape">
                <a:avLst/>
              </a:prstTxWarp>
              <a:noAutofit/>
            </a:bodyPr>
            <a:lstStyle/>
            <a:p>
              <a:endParaRPr lang="en-ID"/>
            </a:p>
          </p:txBody>
        </p:sp>
        <p:sp>
          <p:nvSpPr>
            <p:cNvPr id="175" name="Graphic 18">
              <a:extLst>
                <a:ext uri="{FF2B5EF4-FFF2-40B4-BE49-F238E27FC236}">
                  <a16:creationId xmlns:a16="http://schemas.microsoft.com/office/drawing/2014/main" id="{66796B23-7000-37C0-1BC2-1663318B53CC}"/>
                </a:ext>
              </a:extLst>
            </p:cNvPr>
            <p:cNvSpPr/>
            <p:nvPr/>
          </p:nvSpPr>
          <p:spPr>
            <a:xfrm>
              <a:off x="308927" y="527367"/>
              <a:ext cx="2199640" cy="454659"/>
            </a:xfrm>
            <a:custGeom>
              <a:avLst/>
              <a:gdLst/>
              <a:ahLst/>
              <a:cxnLst/>
              <a:rect l="l" t="t" r="r" b="b"/>
              <a:pathLst>
                <a:path w="2199640" h="454659">
                  <a:moveTo>
                    <a:pt x="0" y="301625"/>
                  </a:moveTo>
                  <a:lnTo>
                    <a:pt x="366395" y="301625"/>
                  </a:lnTo>
                  <a:lnTo>
                    <a:pt x="366395" y="454659"/>
                  </a:lnTo>
                  <a:lnTo>
                    <a:pt x="0" y="454659"/>
                  </a:lnTo>
                  <a:lnTo>
                    <a:pt x="0" y="301625"/>
                  </a:lnTo>
                  <a:close/>
                </a:path>
                <a:path w="2199640" h="454659">
                  <a:moveTo>
                    <a:pt x="366395" y="405129"/>
                  </a:moveTo>
                  <a:lnTo>
                    <a:pt x="732154" y="405129"/>
                  </a:lnTo>
                  <a:lnTo>
                    <a:pt x="732154" y="454659"/>
                  </a:lnTo>
                  <a:lnTo>
                    <a:pt x="366395" y="454659"/>
                  </a:lnTo>
                  <a:lnTo>
                    <a:pt x="366395" y="405129"/>
                  </a:lnTo>
                  <a:close/>
                </a:path>
                <a:path w="2199640" h="454659">
                  <a:moveTo>
                    <a:pt x="732154" y="252729"/>
                  </a:moveTo>
                  <a:lnTo>
                    <a:pt x="1101088" y="252729"/>
                  </a:lnTo>
                  <a:lnTo>
                    <a:pt x="1101088" y="454659"/>
                  </a:lnTo>
                  <a:lnTo>
                    <a:pt x="732154" y="454659"/>
                  </a:lnTo>
                  <a:lnTo>
                    <a:pt x="732154" y="252729"/>
                  </a:lnTo>
                  <a:close/>
                </a:path>
                <a:path w="2199640" h="454659">
                  <a:moveTo>
                    <a:pt x="1101088" y="0"/>
                  </a:moveTo>
                  <a:lnTo>
                    <a:pt x="1466850" y="0"/>
                  </a:lnTo>
                  <a:lnTo>
                    <a:pt x="1466850" y="454659"/>
                  </a:lnTo>
                  <a:lnTo>
                    <a:pt x="1101088" y="454659"/>
                  </a:lnTo>
                  <a:lnTo>
                    <a:pt x="1101088" y="0"/>
                  </a:lnTo>
                  <a:close/>
                </a:path>
                <a:path w="2199640" h="454659">
                  <a:moveTo>
                    <a:pt x="1466850" y="149225"/>
                  </a:moveTo>
                  <a:lnTo>
                    <a:pt x="1832610" y="149225"/>
                  </a:lnTo>
                  <a:lnTo>
                    <a:pt x="1832610" y="454659"/>
                  </a:lnTo>
                  <a:lnTo>
                    <a:pt x="1466850" y="454659"/>
                  </a:lnTo>
                  <a:lnTo>
                    <a:pt x="1466850" y="149225"/>
                  </a:lnTo>
                  <a:close/>
                </a:path>
                <a:path w="2199640" h="454659">
                  <a:moveTo>
                    <a:pt x="1832610" y="405129"/>
                  </a:moveTo>
                  <a:lnTo>
                    <a:pt x="2199639" y="405129"/>
                  </a:lnTo>
                  <a:lnTo>
                    <a:pt x="2199639" y="454659"/>
                  </a:lnTo>
                  <a:lnTo>
                    <a:pt x="1832610" y="454659"/>
                  </a:lnTo>
                  <a:lnTo>
                    <a:pt x="1832610" y="405129"/>
                  </a:lnTo>
                  <a:close/>
                </a:path>
              </a:pathLst>
            </a:custGeom>
            <a:ln w="15875">
              <a:solidFill>
                <a:srgbClr val="000000"/>
              </a:solidFill>
              <a:prstDash val="solid"/>
            </a:ln>
          </p:spPr>
          <p:txBody>
            <a:bodyPr wrap="square" lIns="0" tIns="0" rIns="0" bIns="0" rtlCol="0">
              <a:prstTxWarp prst="textNoShape">
                <a:avLst/>
              </a:prstTxWarp>
              <a:noAutofit/>
            </a:bodyPr>
            <a:lstStyle/>
            <a:p>
              <a:endParaRPr lang="en-ID"/>
            </a:p>
          </p:txBody>
        </p:sp>
        <p:sp>
          <p:nvSpPr>
            <p:cNvPr id="176" name="Graphic 19">
              <a:extLst>
                <a:ext uri="{FF2B5EF4-FFF2-40B4-BE49-F238E27FC236}">
                  <a16:creationId xmlns:a16="http://schemas.microsoft.com/office/drawing/2014/main" id="{663472B8-C536-8E5E-A9B5-50BC927277AB}"/>
                </a:ext>
              </a:extLst>
            </p:cNvPr>
            <p:cNvSpPr/>
            <p:nvPr/>
          </p:nvSpPr>
          <p:spPr>
            <a:xfrm>
              <a:off x="309562" y="982662"/>
              <a:ext cx="2199640" cy="1270"/>
            </a:xfrm>
            <a:custGeom>
              <a:avLst/>
              <a:gdLst/>
              <a:ahLst/>
              <a:cxnLst/>
              <a:rect l="l" t="t" r="r" b="b"/>
              <a:pathLst>
                <a:path w="2199640">
                  <a:moveTo>
                    <a:pt x="0" y="0"/>
                  </a:moveTo>
                  <a:lnTo>
                    <a:pt x="2199639"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77" name="Graphic 20">
              <a:extLst>
                <a:ext uri="{FF2B5EF4-FFF2-40B4-BE49-F238E27FC236}">
                  <a16:creationId xmlns:a16="http://schemas.microsoft.com/office/drawing/2014/main" id="{BE27F6C4-D14C-BC71-3161-32169A7A0E9B}"/>
                </a:ext>
              </a:extLst>
            </p:cNvPr>
            <p:cNvSpPr/>
            <p:nvPr/>
          </p:nvSpPr>
          <p:spPr>
            <a:xfrm>
              <a:off x="492442" y="526097"/>
              <a:ext cx="1833245" cy="405130"/>
            </a:xfrm>
            <a:custGeom>
              <a:avLst/>
              <a:gdLst/>
              <a:ahLst/>
              <a:cxnLst/>
              <a:rect l="l" t="t" r="r" b="b"/>
              <a:pathLst>
                <a:path w="1833245" h="405130">
                  <a:moveTo>
                    <a:pt x="0" y="302894"/>
                  </a:moveTo>
                  <a:lnTo>
                    <a:pt x="365760" y="405129"/>
                  </a:lnTo>
                  <a:lnTo>
                    <a:pt x="734695" y="254000"/>
                  </a:lnTo>
                  <a:lnTo>
                    <a:pt x="1100455" y="0"/>
                  </a:lnTo>
                  <a:lnTo>
                    <a:pt x="1466213" y="150493"/>
                  </a:lnTo>
                  <a:lnTo>
                    <a:pt x="1833245" y="405129"/>
                  </a:lnTo>
                </a:path>
              </a:pathLst>
            </a:custGeom>
            <a:ln w="28575">
              <a:solidFill>
                <a:srgbClr val="C0504D"/>
              </a:solidFill>
              <a:prstDash val="solid"/>
            </a:ln>
          </p:spPr>
          <p:txBody>
            <a:bodyPr wrap="square" lIns="0" tIns="0" rIns="0" bIns="0" rtlCol="0">
              <a:prstTxWarp prst="textNoShape">
                <a:avLst/>
              </a:prstTxWarp>
              <a:noAutofit/>
            </a:bodyPr>
            <a:lstStyle/>
            <a:p>
              <a:endParaRPr lang="en-ID"/>
            </a:p>
          </p:txBody>
        </p:sp>
        <p:pic>
          <p:nvPicPr>
            <p:cNvPr id="178" name="Image 21">
              <a:extLst>
                <a:ext uri="{FF2B5EF4-FFF2-40B4-BE49-F238E27FC236}">
                  <a16:creationId xmlns:a16="http://schemas.microsoft.com/office/drawing/2014/main" id="{56F9AC39-1736-6D62-746F-A59714689694}"/>
                </a:ext>
              </a:extLst>
            </p:cNvPr>
            <p:cNvPicPr/>
            <p:nvPr/>
          </p:nvPicPr>
          <p:blipFill>
            <a:blip r:embed="rId5" cstate="print"/>
            <a:stretch>
              <a:fillRect/>
            </a:stretch>
          </p:blipFill>
          <p:spPr>
            <a:xfrm>
              <a:off x="455612" y="797242"/>
              <a:ext cx="70485" cy="70485"/>
            </a:xfrm>
            <a:prstGeom prst="rect">
              <a:avLst/>
            </a:prstGeom>
          </p:spPr>
        </p:pic>
        <p:pic>
          <p:nvPicPr>
            <p:cNvPr id="179" name="Image 22">
              <a:extLst>
                <a:ext uri="{FF2B5EF4-FFF2-40B4-BE49-F238E27FC236}">
                  <a16:creationId xmlns:a16="http://schemas.microsoft.com/office/drawing/2014/main" id="{D7841B68-5E2B-6BAB-2EDC-4BE436B48FCF}"/>
                </a:ext>
              </a:extLst>
            </p:cNvPr>
            <p:cNvPicPr/>
            <p:nvPr/>
          </p:nvPicPr>
          <p:blipFill>
            <a:blip r:embed="rId6" cstate="print"/>
            <a:stretch>
              <a:fillRect/>
            </a:stretch>
          </p:blipFill>
          <p:spPr>
            <a:xfrm>
              <a:off x="824547" y="897572"/>
              <a:ext cx="70485" cy="70485"/>
            </a:xfrm>
            <a:prstGeom prst="rect">
              <a:avLst/>
            </a:prstGeom>
          </p:spPr>
        </p:pic>
        <p:pic>
          <p:nvPicPr>
            <p:cNvPr id="180" name="Image 23">
              <a:extLst>
                <a:ext uri="{FF2B5EF4-FFF2-40B4-BE49-F238E27FC236}">
                  <a16:creationId xmlns:a16="http://schemas.microsoft.com/office/drawing/2014/main" id="{46C8B003-2269-40D9-6F1A-EADD171D70F5}"/>
                </a:ext>
              </a:extLst>
            </p:cNvPr>
            <p:cNvPicPr/>
            <p:nvPr/>
          </p:nvPicPr>
          <p:blipFill>
            <a:blip r:embed="rId7" cstate="print"/>
            <a:stretch>
              <a:fillRect/>
            </a:stretch>
          </p:blipFill>
          <p:spPr>
            <a:xfrm>
              <a:off x="1190307" y="745172"/>
              <a:ext cx="70485" cy="70485"/>
            </a:xfrm>
            <a:prstGeom prst="rect">
              <a:avLst/>
            </a:prstGeom>
          </p:spPr>
        </p:pic>
        <p:pic>
          <p:nvPicPr>
            <p:cNvPr id="181" name="Image 24">
              <a:extLst>
                <a:ext uri="{FF2B5EF4-FFF2-40B4-BE49-F238E27FC236}">
                  <a16:creationId xmlns:a16="http://schemas.microsoft.com/office/drawing/2014/main" id="{F6B7BB4C-9D66-D287-7AC4-2E3670FDB057}"/>
                </a:ext>
              </a:extLst>
            </p:cNvPr>
            <p:cNvPicPr/>
            <p:nvPr/>
          </p:nvPicPr>
          <p:blipFill>
            <a:blip r:embed="rId5" cstate="print"/>
            <a:stretch>
              <a:fillRect/>
            </a:stretch>
          </p:blipFill>
          <p:spPr>
            <a:xfrm>
              <a:off x="1556067" y="492443"/>
              <a:ext cx="70485" cy="70483"/>
            </a:xfrm>
            <a:prstGeom prst="rect">
              <a:avLst/>
            </a:prstGeom>
          </p:spPr>
        </p:pic>
        <p:pic>
          <p:nvPicPr>
            <p:cNvPr id="182" name="Image 25">
              <a:extLst>
                <a:ext uri="{FF2B5EF4-FFF2-40B4-BE49-F238E27FC236}">
                  <a16:creationId xmlns:a16="http://schemas.microsoft.com/office/drawing/2014/main" id="{77CF7733-3D0E-6680-B4A3-9BF3106B5F08}"/>
                </a:ext>
              </a:extLst>
            </p:cNvPr>
            <p:cNvPicPr/>
            <p:nvPr/>
          </p:nvPicPr>
          <p:blipFill>
            <a:blip r:embed="rId8" cstate="print"/>
            <a:stretch>
              <a:fillRect/>
            </a:stretch>
          </p:blipFill>
          <p:spPr>
            <a:xfrm>
              <a:off x="1925002" y="644842"/>
              <a:ext cx="70485" cy="70485"/>
            </a:xfrm>
            <a:prstGeom prst="rect">
              <a:avLst/>
            </a:prstGeom>
          </p:spPr>
        </p:pic>
        <p:pic>
          <p:nvPicPr>
            <p:cNvPr id="183" name="Image 26">
              <a:extLst>
                <a:ext uri="{FF2B5EF4-FFF2-40B4-BE49-F238E27FC236}">
                  <a16:creationId xmlns:a16="http://schemas.microsoft.com/office/drawing/2014/main" id="{BE9D66D6-59E0-2FF1-43F3-E8FD004B0AAE}"/>
                </a:ext>
              </a:extLst>
            </p:cNvPr>
            <p:cNvPicPr/>
            <p:nvPr/>
          </p:nvPicPr>
          <p:blipFill>
            <a:blip r:embed="rId6" cstate="print"/>
            <a:stretch>
              <a:fillRect/>
            </a:stretch>
          </p:blipFill>
          <p:spPr>
            <a:xfrm>
              <a:off x="2290762" y="897572"/>
              <a:ext cx="70485" cy="70485"/>
            </a:xfrm>
            <a:prstGeom prst="rect">
              <a:avLst/>
            </a:prstGeom>
          </p:spPr>
        </p:pic>
        <p:sp>
          <p:nvSpPr>
            <p:cNvPr id="184" name="Graphic 27">
              <a:extLst>
                <a:ext uri="{FF2B5EF4-FFF2-40B4-BE49-F238E27FC236}">
                  <a16:creationId xmlns:a16="http://schemas.microsoft.com/office/drawing/2014/main" id="{EB21A43F-26AB-559A-3245-EE4CDD870709}"/>
                </a:ext>
              </a:extLst>
            </p:cNvPr>
            <p:cNvSpPr/>
            <p:nvPr/>
          </p:nvSpPr>
          <p:spPr>
            <a:xfrm>
              <a:off x="4762" y="4762"/>
              <a:ext cx="2644140" cy="1272540"/>
            </a:xfrm>
            <a:custGeom>
              <a:avLst/>
              <a:gdLst/>
              <a:ahLst/>
              <a:cxnLst/>
              <a:rect l="l" t="t" r="r" b="b"/>
              <a:pathLst>
                <a:path w="2644140" h="1272540">
                  <a:moveTo>
                    <a:pt x="0" y="1272538"/>
                  </a:moveTo>
                  <a:lnTo>
                    <a:pt x="2644139" y="1272538"/>
                  </a:lnTo>
                  <a:lnTo>
                    <a:pt x="2644139" y="0"/>
                  </a:lnTo>
                  <a:lnTo>
                    <a:pt x="0" y="0"/>
                  </a:lnTo>
                  <a:lnTo>
                    <a:pt x="0" y="1272538"/>
                  </a:lnTo>
                  <a:close/>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85" name="Textbox 28">
              <a:extLst>
                <a:ext uri="{FF2B5EF4-FFF2-40B4-BE49-F238E27FC236}">
                  <a16:creationId xmlns:a16="http://schemas.microsoft.com/office/drawing/2014/main" id="{C3DB3536-000E-6633-B2BC-EED7007F9E90}"/>
                </a:ext>
              </a:extLst>
            </p:cNvPr>
            <p:cNvSpPr txBox="1"/>
            <p:nvPr/>
          </p:nvSpPr>
          <p:spPr>
            <a:xfrm>
              <a:off x="88963" y="159130"/>
              <a:ext cx="2433320" cy="473709"/>
            </a:xfrm>
            <a:prstGeom prst="rect">
              <a:avLst/>
            </a:prstGeom>
          </p:spPr>
          <p:txBody>
            <a:bodyPr wrap="square" lIns="0" tIns="0" rIns="0" bIns="0" rtlCol="0">
              <a:noAutofit/>
            </a:bodyPr>
            <a:lstStyle/>
            <a:p>
              <a:pPr marL="615315">
                <a:lnSpc>
                  <a:spcPts val="1420"/>
                </a:lnSpc>
              </a:pPr>
              <a:r>
                <a:rPr lang="en-US" sz="1450" spc="-10">
                  <a:solidFill>
                    <a:srgbClr val="575757"/>
                  </a:solidFill>
                  <a:effectLst/>
                  <a:latin typeface="Calibri" panose="020F0502020204030204" pitchFamily="34" charset="0"/>
                  <a:ea typeface="Calibri" panose="020F0502020204030204" pitchFamily="34" charset="0"/>
                </a:rPr>
                <a:t>Experimental</a:t>
              </a:r>
              <a:r>
                <a:rPr lang="en-US" sz="1450" spc="-50">
                  <a:solidFill>
                    <a:srgbClr val="575757"/>
                  </a:solidFill>
                  <a:effectLst/>
                  <a:latin typeface="Calibri" panose="020F0502020204030204" pitchFamily="34" charset="0"/>
                  <a:ea typeface="Calibri" panose="020F0502020204030204" pitchFamily="34" charset="0"/>
                </a:rPr>
                <a:t> </a:t>
              </a:r>
              <a:r>
                <a:rPr lang="en-US" sz="1450" spc="-20">
                  <a:solidFill>
                    <a:srgbClr val="575757"/>
                  </a:solidFill>
                  <a:effectLst/>
                  <a:latin typeface="Calibri" panose="020F0502020204030204" pitchFamily="34" charset="0"/>
                  <a:ea typeface="Calibri" panose="020F0502020204030204" pitchFamily="34" charset="0"/>
                </a:rPr>
                <a:t>Class</a:t>
              </a:r>
              <a:endParaRPr lang="en-ID" sz="1100">
                <a:effectLst/>
                <a:latin typeface="Calibri" panose="020F0502020204030204" pitchFamily="34" charset="0"/>
                <a:ea typeface="Calibri" panose="020F0502020204030204" pitchFamily="34" charset="0"/>
              </a:endParaRPr>
            </a:p>
            <a:p>
              <a:pPr>
                <a:lnSpc>
                  <a:spcPct val="77000"/>
                </a:lnSpc>
                <a:spcBef>
                  <a:spcPts val="15"/>
                </a:spcBef>
                <a:tabLst>
                  <a:tab pos="1477645" algn="l"/>
                  <a:tab pos="2419985" algn="l"/>
                </a:tabLst>
              </a:pPr>
              <a:r>
                <a:rPr lang="en-US" sz="900" spc="-25">
                  <a:solidFill>
                    <a:srgbClr val="575757"/>
                  </a:solidFill>
                  <a:effectLst/>
                  <a:latin typeface="Calibri" panose="020F0502020204030204" pitchFamily="34" charset="0"/>
                  <a:ea typeface="Calibri" panose="020F0502020204030204" pitchFamily="34" charset="0"/>
                </a:rPr>
                <a:t>10</a:t>
              </a:r>
              <a:r>
                <a:rPr lang="en-US" sz="900" u="sng">
                  <a:solidFill>
                    <a:srgbClr val="404040"/>
                  </a:solidFill>
                  <a:effectLst/>
                  <a:uFill>
                    <a:solidFill>
                      <a:srgbClr val="D9D9D9"/>
                    </a:solidFill>
                  </a:uFill>
                  <a:latin typeface="Calibri" panose="020F0502020204030204" pitchFamily="34" charset="0"/>
                  <a:ea typeface="Calibri" panose="020F0502020204030204" pitchFamily="34" charset="0"/>
                </a:rPr>
                <a:t>	</a:t>
              </a:r>
              <a:r>
                <a:rPr lang="en-US" sz="900" u="sng" spc="-50">
                  <a:solidFill>
                    <a:srgbClr val="404040"/>
                  </a:solidFill>
                  <a:effectLst/>
                  <a:uFill>
                    <a:solidFill>
                      <a:srgbClr val="D9D9D9"/>
                    </a:solidFill>
                  </a:uFill>
                  <a:latin typeface="Calibri" panose="020F0502020204030204" pitchFamily="34" charset="0"/>
                  <a:ea typeface="Calibri" panose="020F0502020204030204" pitchFamily="34" charset="0"/>
                </a:rPr>
                <a:t>9</a:t>
              </a:r>
              <a:r>
                <a:rPr lang="en-US" sz="900" u="sng">
                  <a:solidFill>
                    <a:srgbClr val="404040"/>
                  </a:solidFill>
                  <a:effectLst/>
                  <a:uFill>
                    <a:solidFill>
                      <a:srgbClr val="D9D9D9"/>
                    </a:solidFill>
                  </a:uFill>
                  <a:latin typeface="Calibri" panose="020F0502020204030204" pitchFamily="34" charset="0"/>
                  <a:ea typeface="Calibri" panose="020F0502020204030204" pitchFamily="34" charset="0"/>
                </a:rPr>
                <a:t>	</a:t>
              </a:r>
              <a:endParaRPr lang="en-ID" sz="1100">
                <a:effectLst/>
                <a:latin typeface="Calibri" panose="020F0502020204030204" pitchFamily="34" charset="0"/>
                <a:ea typeface="Calibri" panose="020F0502020204030204" pitchFamily="34" charset="0"/>
              </a:endParaRPr>
            </a:p>
            <a:p>
              <a:pPr marR="526415" algn="r">
                <a:lnSpc>
                  <a:spcPts val="920"/>
                </a:lnSpc>
              </a:pPr>
              <a:r>
                <a:rPr lang="en-US" sz="900" spc="-50">
                  <a:solidFill>
                    <a:srgbClr val="404040"/>
                  </a:solidFill>
                  <a:effectLst/>
                  <a:latin typeface="Calibri" panose="020F0502020204030204" pitchFamily="34" charset="0"/>
                  <a:ea typeface="Calibri" panose="020F0502020204030204" pitchFamily="34" charset="0"/>
                </a:rPr>
                <a:t>6</a:t>
              </a:r>
              <a:endParaRPr lang="en-ID" sz="1100">
                <a:effectLst/>
                <a:latin typeface="Calibri" panose="020F0502020204030204" pitchFamily="34" charset="0"/>
                <a:ea typeface="Calibri" panose="020F0502020204030204" pitchFamily="34" charset="0"/>
              </a:endParaRPr>
            </a:p>
          </p:txBody>
        </p:sp>
        <p:sp>
          <p:nvSpPr>
            <p:cNvPr id="186" name="Textbox 29">
              <a:extLst>
                <a:ext uri="{FF2B5EF4-FFF2-40B4-BE49-F238E27FC236}">
                  <a16:creationId xmlns:a16="http://schemas.microsoft.com/office/drawing/2014/main" id="{3D304BDF-7EFC-47C6-18A2-CBAFEC21F28A}"/>
                </a:ext>
              </a:extLst>
            </p:cNvPr>
            <p:cNvSpPr txBox="1"/>
            <p:nvPr/>
          </p:nvSpPr>
          <p:spPr>
            <a:xfrm>
              <a:off x="146875" y="693610"/>
              <a:ext cx="71120" cy="114300"/>
            </a:xfrm>
            <a:prstGeom prst="rect">
              <a:avLst/>
            </a:prstGeom>
          </p:spPr>
          <p:txBody>
            <a:bodyPr wrap="square" lIns="0" tIns="0" rIns="0" bIns="0" rtlCol="0">
              <a:noAutofit/>
            </a:bodyPr>
            <a:lstStyle/>
            <a:p>
              <a:pPr>
                <a:lnSpc>
                  <a:spcPts val="900"/>
                </a:lnSpc>
              </a:pPr>
              <a:r>
                <a:rPr lang="en-US" sz="900" spc="-50">
                  <a:solidFill>
                    <a:srgbClr val="575757"/>
                  </a:solidFill>
                  <a:effectLst/>
                  <a:latin typeface="Calibri" panose="020F0502020204030204" pitchFamily="34" charset="0"/>
                  <a:ea typeface="Calibri" panose="020F0502020204030204" pitchFamily="34" charset="0"/>
                </a:rPr>
                <a:t>5</a:t>
              </a:r>
              <a:endParaRPr lang="en-ID" sz="1100">
                <a:effectLst/>
                <a:latin typeface="Calibri" panose="020F0502020204030204" pitchFamily="34" charset="0"/>
                <a:ea typeface="Calibri" panose="020F0502020204030204" pitchFamily="34" charset="0"/>
              </a:endParaRPr>
            </a:p>
          </p:txBody>
        </p:sp>
        <p:sp>
          <p:nvSpPr>
            <p:cNvPr id="187" name="Textbox 30">
              <a:extLst>
                <a:ext uri="{FF2B5EF4-FFF2-40B4-BE49-F238E27FC236}">
                  <a16:creationId xmlns:a16="http://schemas.microsoft.com/office/drawing/2014/main" id="{94A59C77-CB75-A4B1-2D1D-E390F8193A73}"/>
                </a:ext>
              </a:extLst>
            </p:cNvPr>
            <p:cNvSpPr txBox="1"/>
            <p:nvPr/>
          </p:nvSpPr>
          <p:spPr>
            <a:xfrm>
              <a:off x="466915" y="675322"/>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3</a:t>
              </a:r>
              <a:endParaRPr lang="en-ID" sz="1100">
                <a:effectLst/>
                <a:latin typeface="Calibri" panose="020F0502020204030204" pitchFamily="34" charset="0"/>
                <a:ea typeface="Calibri" panose="020F0502020204030204" pitchFamily="34" charset="0"/>
              </a:endParaRPr>
            </a:p>
          </p:txBody>
        </p:sp>
        <p:sp>
          <p:nvSpPr>
            <p:cNvPr id="188" name="Textbox 31">
              <a:extLst>
                <a:ext uri="{FF2B5EF4-FFF2-40B4-BE49-F238E27FC236}">
                  <a16:creationId xmlns:a16="http://schemas.microsoft.com/office/drawing/2014/main" id="{DFA3218F-EBEA-8327-5FFC-C8D5C659C756}"/>
                </a:ext>
              </a:extLst>
            </p:cNvPr>
            <p:cNvSpPr txBox="1"/>
            <p:nvPr/>
          </p:nvSpPr>
          <p:spPr>
            <a:xfrm>
              <a:off x="1201737" y="623506"/>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4</a:t>
              </a:r>
              <a:endParaRPr lang="en-ID" sz="1100">
                <a:effectLst/>
                <a:latin typeface="Calibri" panose="020F0502020204030204" pitchFamily="34" charset="0"/>
                <a:ea typeface="Calibri" panose="020F0502020204030204" pitchFamily="34" charset="0"/>
              </a:endParaRPr>
            </a:p>
          </p:txBody>
        </p:sp>
        <p:sp>
          <p:nvSpPr>
            <p:cNvPr id="189" name="Textbox 32">
              <a:extLst>
                <a:ext uri="{FF2B5EF4-FFF2-40B4-BE49-F238E27FC236}">
                  <a16:creationId xmlns:a16="http://schemas.microsoft.com/office/drawing/2014/main" id="{1FB7BAA0-15D1-4A21-2BFB-DBD0E97B8898}"/>
                </a:ext>
              </a:extLst>
            </p:cNvPr>
            <p:cNvSpPr txBox="1"/>
            <p:nvPr/>
          </p:nvSpPr>
          <p:spPr>
            <a:xfrm>
              <a:off x="832929" y="775906"/>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1</a:t>
              </a:r>
              <a:endParaRPr lang="en-ID" sz="1100">
                <a:effectLst/>
                <a:latin typeface="Calibri" panose="020F0502020204030204" pitchFamily="34" charset="0"/>
                <a:ea typeface="Calibri" panose="020F0502020204030204" pitchFamily="34" charset="0"/>
              </a:endParaRPr>
            </a:p>
          </p:txBody>
        </p:sp>
        <p:sp>
          <p:nvSpPr>
            <p:cNvPr id="190" name="Textbox 33">
              <a:extLst>
                <a:ext uri="{FF2B5EF4-FFF2-40B4-BE49-F238E27FC236}">
                  <a16:creationId xmlns:a16="http://schemas.microsoft.com/office/drawing/2014/main" id="{EAD3E5DA-4E00-D320-8777-440B57CD74EF}"/>
                </a:ext>
              </a:extLst>
            </p:cNvPr>
            <p:cNvSpPr txBox="1"/>
            <p:nvPr/>
          </p:nvSpPr>
          <p:spPr>
            <a:xfrm>
              <a:off x="2302700" y="775906"/>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1</a:t>
              </a:r>
              <a:endParaRPr lang="en-ID" sz="1100">
                <a:effectLst/>
                <a:latin typeface="Calibri" panose="020F0502020204030204" pitchFamily="34" charset="0"/>
                <a:ea typeface="Calibri" panose="020F0502020204030204" pitchFamily="34" charset="0"/>
              </a:endParaRPr>
            </a:p>
          </p:txBody>
        </p:sp>
        <p:sp>
          <p:nvSpPr>
            <p:cNvPr id="191" name="Textbox 34">
              <a:extLst>
                <a:ext uri="{FF2B5EF4-FFF2-40B4-BE49-F238E27FC236}">
                  <a16:creationId xmlns:a16="http://schemas.microsoft.com/office/drawing/2014/main" id="{7A30F998-71C3-22A2-9B99-CB57096403FB}"/>
                </a:ext>
              </a:extLst>
            </p:cNvPr>
            <p:cNvSpPr txBox="1"/>
            <p:nvPr/>
          </p:nvSpPr>
          <p:spPr>
            <a:xfrm>
              <a:off x="146875" y="946594"/>
              <a:ext cx="71120" cy="114300"/>
            </a:xfrm>
            <a:prstGeom prst="rect">
              <a:avLst/>
            </a:prstGeom>
          </p:spPr>
          <p:txBody>
            <a:bodyPr wrap="square" lIns="0" tIns="0" rIns="0" bIns="0" rtlCol="0">
              <a:noAutofit/>
            </a:bodyPr>
            <a:lstStyle/>
            <a:p>
              <a:pPr>
                <a:lnSpc>
                  <a:spcPts val="900"/>
                </a:lnSpc>
              </a:pPr>
              <a:r>
                <a:rPr lang="en-US" sz="900" spc="-50">
                  <a:solidFill>
                    <a:srgbClr val="575757"/>
                  </a:solidFill>
                  <a:effectLst/>
                  <a:latin typeface="Calibri" panose="020F0502020204030204" pitchFamily="34" charset="0"/>
                  <a:ea typeface="Calibri" panose="020F0502020204030204" pitchFamily="34" charset="0"/>
                </a:rPr>
                <a:t>0</a:t>
              </a:r>
              <a:endParaRPr lang="en-ID" sz="1100">
                <a:effectLst/>
                <a:latin typeface="Calibri" panose="020F0502020204030204" pitchFamily="34" charset="0"/>
                <a:ea typeface="Calibri" panose="020F0502020204030204" pitchFamily="34" charset="0"/>
              </a:endParaRPr>
            </a:p>
          </p:txBody>
        </p:sp>
        <p:sp>
          <p:nvSpPr>
            <p:cNvPr id="192" name="Textbox 35">
              <a:extLst>
                <a:ext uri="{FF2B5EF4-FFF2-40B4-BE49-F238E27FC236}">
                  <a16:creationId xmlns:a16="http://schemas.microsoft.com/office/drawing/2014/main" id="{36F27C33-C358-6E2F-D713-7D525D6D99C2}"/>
                </a:ext>
              </a:extLst>
            </p:cNvPr>
            <p:cNvSpPr txBox="1"/>
            <p:nvPr/>
          </p:nvSpPr>
          <p:spPr>
            <a:xfrm>
              <a:off x="360235" y="1095946"/>
              <a:ext cx="2090420" cy="229870"/>
            </a:xfrm>
            <a:prstGeom prst="rect">
              <a:avLst/>
            </a:prstGeom>
          </p:spPr>
          <p:txBody>
            <a:bodyPr wrap="square" lIns="0" tIns="0" rIns="0" bIns="0" rtlCol="0">
              <a:noAutofit/>
            </a:bodyPr>
            <a:lstStyle/>
            <a:p>
              <a:pPr>
                <a:lnSpc>
                  <a:spcPts val="820"/>
                </a:lnSpc>
              </a:pPr>
              <a:r>
                <a:rPr lang="en-US" sz="900">
                  <a:solidFill>
                    <a:srgbClr val="575757"/>
                  </a:solidFill>
                  <a:effectLst/>
                  <a:latin typeface="Calibri" panose="020F0502020204030204" pitchFamily="34" charset="0"/>
                  <a:ea typeface="Calibri" panose="020F0502020204030204" pitchFamily="34" charset="0"/>
                </a:rPr>
                <a:t>57-60</a:t>
              </a:r>
              <a:r>
                <a:rPr lang="en-US" sz="900" spc="270">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61-64</a:t>
              </a:r>
              <a:r>
                <a:rPr lang="en-US" sz="900" spc="260">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65-68</a:t>
              </a:r>
              <a:r>
                <a:rPr lang="en-US" sz="900" spc="265">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69-72</a:t>
              </a:r>
              <a:r>
                <a:rPr lang="en-US" sz="900" spc="260">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73-76</a:t>
              </a:r>
              <a:r>
                <a:rPr lang="en-US" sz="900" spc="260">
                  <a:solidFill>
                    <a:srgbClr val="575757"/>
                  </a:solidFill>
                  <a:effectLst/>
                  <a:latin typeface="Calibri" panose="020F0502020204030204" pitchFamily="34" charset="0"/>
                  <a:ea typeface="Calibri" panose="020F0502020204030204" pitchFamily="34" charset="0"/>
                </a:rPr>
                <a:t>  </a:t>
              </a:r>
              <a:r>
                <a:rPr lang="en-US" sz="900" spc="-25">
                  <a:solidFill>
                    <a:srgbClr val="575757"/>
                  </a:solidFill>
                  <a:effectLst/>
                  <a:latin typeface="Calibri" panose="020F0502020204030204" pitchFamily="34" charset="0"/>
                  <a:ea typeface="Calibri" panose="020F0502020204030204" pitchFamily="34" charset="0"/>
                </a:rPr>
                <a:t>77-</a:t>
              </a:r>
              <a:endParaRPr lang="en-ID" sz="1100">
                <a:effectLst/>
                <a:latin typeface="Calibri" panose="020F0502020204030204" pitchFamily="34" charset="0"/>
                <a:ea typeface="Calibri" panose="020F0502020204030204" pitchFamily="34" charset="0"/>
              </a:endParaRPr>
            </a:p>
            <a:p>
              <a:pPr>
                <a:lnSpc>
                  <a:spcPts val="990"/>
                </a:lnSpc>
              </a:pPr>
              <a:r>
                <a:rPr lang="en-US" sz="900" spc="-25">
                  <a:solidFill>
                    <a:srgbClr val="575757"/>
                  </a:solidFill>
                  <a:effectLst/>
                  <a:latin typeface="Calibri" panose="020F0502020204030204" pitchFamily="34" charset="0"/>
                  <a:ea typeface="Calibri" panose="020F0502020204030204" pitchFamily="34" charset="0"/>
                </a:rPr>
                <a:t>80</a:t>
              </a:r>
              <a:endParaRPr lang="en-ID" sz="1100">
                <a:effectLst/>
                <a:latin typeface="Calibri" panose="020F0502020204030204" pitchFamily="34" charset="0"/>
                <a:ea typeface="Calibri" panose="020F0502020204030204" pitchFamily="34" charset="0"/>
              </a:endParaRPr>
            </a:p>
          </p:txBody>
        </p:sp>
      </p:grpSp>
      <p:grpSp>
        <p:nvGrpSpPr>
          <p:cNvPr id="193" name="Group 192">
            <a:extLst>
              <a:ext uri="{FF2B5EF4-FFF2-40B4-BE49-F238E27FC236}">
                <a16:creationId xmlns:a16="http://schemas.microsoft.com/office/drawing/2014/main" id="{AC425AD6-4547-DC9D-2EBB-B83B834280B5}"/>
              </a:ext>
            </a:extLst>
          </p:cNvPr>
          <p:cNvGrpSpPr>
            <a:grpSpLocks/>
          </p:cNvGrpSpPr>
          <p:nvPr/>
        </p:nvGrpSpPr>
        <p:grpSpPr>
          <a:xfrm>
            <a:off x="848804" y="2830647"/>
            <a:ext cx="2482850" cy="1455420"/>
            <a:chOff x="4762" y="4762"/>
            <a:chExt cx="2482850" cy="1455420"/>
          </a:xfrm>
        </p:grpSpPr>
        <p:sp>
          <p:nvSpPr>
            <p:cNvPr id="194" name="Graphic 38">
              <a:extLst>
                <a:ext uri="{FF2B5EF4-FFF2-40B4-BE49-F238E27FC236}">
                  <a16:creationId xmlns:a16="http://schemas.microsoft.com/office/drawing/2014/main" id="{F1EDBE7F-E041-4312-E7BA-87B40A2521C4}"/>
                </a:ext>
              </a:extLst>
            </p:cNvPr>
            <p:cNvSpPr/>
            <p:nvPr/>
          </p:nvSpPr>
          <p:spPr>
            <a:xfrm>
              <a:off x="309562" y="936942"/>
              <a:ext cx="1019810" cy="1270"/>
            </a:xfrm>
            <a:custGeom>
              <a:avLst/>
              <a:gdLst/>
              <a:ahLst/>
              <a:cxnLst/>
              <a:rect l="l" t="t" r="r" b="b"/>
              <a:pathLst>
                <a:path w="1019810">
                  <a:moveTo>
                    <a:pt x="0" y="0"/>
                  </a:moveTo>
                  <a:lnTo>
                    <a:pt x="1019808"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95" name="Graphic 39">
              <a:extLst>
                <a:ext uri="{FF2B5EF4-FFF2-40B4-BE49-F238E27FC236}">
                  <a16:creationId xmlns:a16="http://schemas.microsoft.com/office/drawing/2014/main" id="{A10F33D9-7772-D014-3D57-EF66FB9F75E1}"/>
                </a:ext>
              </a:extLst>
            </p:cNvPr>
            <p:cNvSpPr/>
            <p:nvPr/>
          </p:nvSpPr>
          <p:spPr>
            <a:xfrm>
              <a:off x="308914" y="982293"/>
              <a:ext cx="1020444" cy="182880"/>
            </a:xfrm>
            <a:custGeom>
              <a:avLst/>
              <a:gdLst/>
              <a:ahLst/>
              <a:cxnLst/>
              <a:rect l="l" t="t" r="r" b="b"/>
              <a:pathLst>
                <a:path w="1020444" h="182880">
                  <a:moveTo>
                    <a:pt x="1019822" y="0"/>
                  </a:moveTo>
                  <a:lnTo>
                    <a:pt x="678815" y="0"/>
                  </a:lnTo>
                  <a:lnTo>
                    <a:pt x="678815" y="137160"/>
                  </a:lnTo>
                  <a:lnTo>
                    <a:pt x="340360" y="137160"/>
                  </a:lnTo>
                  <a:lnTo>
                    <a:pt x="340360" y="91440"/>
                  </a:lnTo>
                  <a:lnTo>
                    <a:pt x="0" y="91440"/>
                  </a:lnTo>
                  <a:lnTo>
                    <a:pt x="0" y="137160"/>
                  </a:lnTo>
                  <a:lnTo>
                    <a:pt x="0" y="182880"/>
                  </a:lnTo>
                  <a:lnTo>
                    <a:pt x="1019822" y="182880"/>
                  </a:lnTo>
                  <a:lnTo>
                    <a:pt x="1019822" y="137160"/>
                  </a:lnTo>
                  <a:lnTo>
                    <a:pt x="1019822" y="0"/>
                  </a:lnTo>
                  <a:close/>
                </a:path>
              </a:pathLst>
            </a:custGeom>
            <a:solidFill>
              <a:srgbClr val="4F81BB"/>
            </a:solidFill>
          </p:spPr>
          <p:txBody>
            <a:bodyPr wrap="square" lIns="0" tIns="0" rIns="0" bIns="0" rtlCol="0">
              <a:prstTxWarp prst="textNoShape">
                <a:avLst/>
              </a:prstTxWarp>
              <a:noAutofit/>
            </a:bodyPr>
            <a:lstStyle/>
            <a:p>
              <a:endParaRPr lang="en-ID"/>
            </a:p>
          </p:txBody>
        </p:sp>
        <p:sp>
          <p:nvSpPr>
            <p:cNvPr id="196" name="Graphic 40">
              <a:extLst>
                <a:ext uri="{FF2B5EF4-FFF2-40B4-BE49-F238E27FC236}">
                  <a16:creationId xmlns:a16="http://schemas.microsoft.com/office/drawing/2014/main" id="{B325697F-0065-F5F3-FD8D-39B64C160250}"/>
                </a:ext>
              </a:extLst>
            </p:cNvPr>
            <p:cNvSpPr/>
            <p:nvPr/>
          </p:nvSpPr>
          <p:spPr>
            <a:xfrm>
              <a:off x="308927" y="704532"/>
              <a:ext cx="2038350" cy="231775"/>
            </a:xfrm>
            <a:custGeom>
              <a:avLst/>
              <a:gdLst/>
              <a:ahLst/>
              <a:cxnLst/>
              <a:rect l="l" t="t" r="r" b="b"/>
              <a:pathLst>
                <a:path w="2038350" h="231775">
                  <a:moveTo>
                    <a:pt x="1358263" y="231774"/>
                  </a:moveTo>
                  <a:lnTo>
                    <a:pt x="2038350" y="231774"/>
                  </a:lnTo>
                </a:path>
                <a:path w="2038350" h="231775">
                  <a:moveTo>
                    <a:pt x="0" y="0"/>
                  </a:moveTo>
                  <a:lnTo>
                    <a:pt x="1019810" y="0"/>
                  </a:lnTo>
                </a:path>
                <a:path w="2038350" h="231775">
                  <a:moveTo>
                    <a:pt x="1358263" y="0"/>
                  </a:moveTo>
                  <a:lnTo>
                    <a:pt x="2038350"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197" name="Graphic 41">
              <a:extLst>
                <a:ext uri="{FF2B5EF4-FFF2-40B4-BE49-F238E27FC236}">
                  <a16:creationId xmlns:a16="http://schemas.microsoft.com/office/drawing/2014/main" id="{3A31C4E9-BB7D-8E58-5107-0F9E551E84ED}"/>
                </a:ext>
              </a:extLst>
            </p:cNvPr>
            <p:cNvSpPr/>
            <p:nvPr/>
          </p:nvSpPr>
          <p:spPr>
            <a:xfrm>
              <a:off x="1329372" y="612723"/>
              <a:ext cx="1018540" cy="552450"/>
            </a:xfrm>
            <a:custGeom>
              <a:avLst/>
              <a:gdLst/>
              <a:ahLst/>
              <a:cxnLst/>
              <a:rect l="l" t="t" r="r" b="b"/>
              <a:pathLst>
                <a:path w="1018540" h="552450">
                  <a:moveTo>
                    <a:pt x="1018540" y="461010"/>
                  </a:moveTo>
                  <a:lnTo>
                    <a:pt x="680085" y="461010"/>
                  </a:lnTo>
                  <a:lnTo>
                    <a:pt x="680085" y="415290"/>
                  </a:lnTo>
                  <a:lnTo>
                    <a:pt x="338455" y="415290"/>
                  </a:lnTo>
                  <a:lnTo>
                    <a:pt x="338455" y="0"/>
                  </a:lnTo>
                  <a:lnTo>
                    <a:pt x="0" y="0"/>
                  </a:lnTo>
                  <a:lnTo>
                    <a:pt x="0" y="415290"/>
                  </a:lnTo>
                  <a:lnTo>
                    <a:pt x="0" y="461010"/>
                  </a:lnTo>
                  <a:lnTo>
                    <a:pt x="0" y="552450"/>
                  </a:lnTo>
                  <a:lnTo>
                    <a:pt x="1018540" y="552450"/>
                  </a:lnTo>
                  <a:lnTo>
                    <a:pt x="1018540" y="461010"/>
                  </a:lnTo>
                  <a:close/>
                </a:path>
              </a:pathLst>
            </a:custGeom>
            <a:solidFill>
              <a:srgbClr val="4F81BB"/>
            </a:solidFill>
          </p:spPr>
          <p:txBody>
            <a:bodyPr wrap="square" lIns="0" tIns="0" rIns="0" bIns="0" rtlCol="0">
              <a:prstTxWarp prst="textNoShape">
                <a:avLst/>
              </a:prstTxWarp>
              <a:noAutofit/>
            </a:bodyPr>
            <a:lstStyle/>
            <a:p>
              <a:endParaRPr lang="en-ID"/>
            </a:p>
          </p:txBody>
        </p:sp>
        <p:sp>
          <p:nvSpPr>
            <p:cNvPr id="198" name="Graphic 42">
              <a:extLst>
                <a:ext uri="{FF2B5EF4-FFF2-40B4-BE49-F238E27FC236}">
                  <a16:creationId xmlns:a16="http://schemas.microsoft.com/office/drawing/2014/main" id="{7F50F18E-89E0-9AE3-9E20-60A2C4087B68}"/>
                </a:ext>
              </a:extLst>
            </p:cNvPr>
            <p:cNvSpPr/>
            <p:nvPr/>
          </p:nvSpPr>
          <p:spPr>
            <a:xfrm>
              <a:off x="308927" y="613092"/>
              <a:ext cx="2038350" cy="551815"/>
            </a:xfrm>
            <a:custGeom>
              <a:avLst/>
              <a:gdLst/>
              <a:ahLst/>
              <a:cxnLst/>
              <a:rect l="l" t="t" r="r" b="b"/>
              <a:pathLst>
                <a:path w="2038350" h="551815">
                  <a:moveTo>
                    <a:pt x="0" y="460375"/>
                  </a:moveTo>
                  <a:lnTo>
                    <a:pt x="340360" y="460375"/>
                  </a:lnTo>
                  <a:lnTo>
                    <a:pt x="340360" y="551813"/>
                  </a:lnTo>
                  <a:lnTo>
                    <a:pt x="0" y="551813"/>
                  </a:lnTo>
                  <a:lnTo>
                    <a:pt x="0" y="460375"/>
                  </a:lnTo>
                  <a:close/>
                </a:path>
                <a:path w="2038350" h="551815">
                  <a:moveTo>
                    <a:pt x="340360" y="506094"/>
                  </a:moveTo>
                  <a:lnTo>
                    <a:pt x="678179" y="506094"/>
                  </a:lnTo>
                  <a:lnTo>
                    <a:pt x="678179" y="551813"/>
                  </a:lnTo>
                  <a:lnTo>
                    <a:pt x="340360" y="551813"/>
                  </a:lnTo>
                  <a:lnTo>
                    <a:pt x="340360" y="506094"/>
                  </a:lnTo>
                  <a:close/>
                </a:path>
                <a:path w="2038350" h="551815">
                  <a:moveTo>
                    <a:pt x="678179" y="368933"/>
                  </a:moveTo>
                  <a:lnTo>
                    <a:pt x="1019810" y="368933"/>
                  </a:lnTo>
                  <a:lnTo>
                    <a:pt x="1019810" y="551813"/>
                  </a:lnTo>
                  <a:lnTo>
                    <a:pt x="678179" y="551813"/>
                  </a:lnTo>
                  <a:lnTo>
                    <a:pt x="678179" y="368933"/>
                  </a:lnTo>
                  <a:close/>
                </a:path>
                <a:path w="2038350" h="551815">
                  <a:moveTo>
                    <a:pt x="1019810" y="0"/>
                  </a:moveTo>
                  <a:lnTo>
                    <a:pt x="1358263" y="0"/>
                  </a:lnTo>
                  <a:lnTo>
                    <a:pt x="1358263" y="551813"/>
                  </a:lnTo>
                  <a:lnTo>
                    <a:pt x="1019810" y="551813"/>
                  </a:lnTo>
                  <a:lnTo>
                    <a:pt x="1019810" y="0"/>
                  </a:lnTo>
                  <a:close/>
                </a:path>
                <a:path w="2038350" h="551815">
                  <a:moveTo>
                    <a:pt x="1358263" y="414654"/>
                  </a:moveTo>
                  <a:lnTo>
                    <a:pt x="1699260" y="414654"/>
                  </a:lnTo>
                  <a:lnTo>
                    <a:pt x="1699260" y="551813"/>
                  </a:lnTo>
                  <a:lnTo>
                    <a:pt x="1358263" y="551813"/>
                  </a:lnTo>
                  <a:lnTo>
                    <a:pt x="1358263" y="414654"/>
                  </a:lnTo>
                  <a:close/>
                </a:path>
                <a:path w="2038350" h="551815">
                  <a:moveTo>
                    <a:pt x="1699260" y="460375"/>
                  </a:moveTo>
                  <a:lnTo>
                    <a:pt x="2038350" y="460375"/>
                  </a:lnTo>
                  <a:lnTo>
                    <a:pt x="2038350" y="551813"/>
                  </a:lnTo>
                  <a:lnTo>
                    <a:pt x="1699260" y="551813"/>
                  </a:lnTo>
                  <a:lnTo>
                    <a:pt x="1699260" y="460375"/>
                  </a:lnTo>
                  <a:close/>
                </a:path>
              </a:pathLst>
            </a:custGeom>
            <a:ln w="15875">
              <a:solidFill>
                <a:srgbClr val="000000"/>
              </a:solidFill>
              <a:prstDash val="solid"/>
            </a:ln>
          </p:spPr>
          <p:txBody>
            <a:bodyPr wrap="square" lIns="0" tIns="0" rIns="0" bIns="0" rtlCol="0">
              <a:prstTxWarp prst="textNoShape">
                <a:avLst/>
              </a:prstTxWarp>
              <a:noAutofit/>
            </a:bodyPr>
            <a:lstStyle/>
            <a:p>
              <a:endParaRPr lang="en-ID"/>
            </a:p>
          </p:txBody>
        </p:sp>
        <p:sp>
          <p:nvSpPr>
            <p:cNvPr id="199" name="Graphic 43">
              <a:extLst>
                <a:ext uri="{FF2B5EF4-FFF2-40B4-BE49-F238E27FC236}">
                  <a16:creationId xmlns:a16="http://schemas.microsoft.com/office/drawing/2014/main" id="{DFA74B5E-8DE4-DD65-FF20-8EFE08FF76EF}"/>
                </a:ext>
              </a:extLst>
            </p:cNvPr>
            <p:cNvSpPr/>
            <p:nvPr/>
          </p:nvSpPr>
          <p:spPr>
            <a:xfrm>
              <a:off x="309562" y="1166177"/>
              <a:ext cx="2038350" cy="1270"/>
            </a:xfrm>
            <a:custGeom>
              <a:avLst/>
              <a:gdLst/>
              <a:ahLst/>
              <a:cxnLst/>
              <a:rect l="l" t="t" r="r" b="b"/>
              <a:pathLst>
                <a:path w="2038350">
                  <a:moveTo>
                    <a:pt x="0" y="0"/>
                  </a:moveTo>
                  <a:lnTo>
                    <a:pt x="2038350" y="0"/>
                  </a:lnTo>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200" name="Graphic 44">
              <a:extLst>
                <a:ext uri="{FF2B5EF4-FFF2-40B4-BE49-F238E27FC236}">
                  <a16:creationId xmlns:a16="http://schemas.microsoft.com/office/drawing/2014/main" id="{CE652D83-126B-59E6-ABF8-AD785BDBD4C8}"/>
                </a:ext>
              </a:extLst>
            </p:cNvPr>
            <p:cNvSpPr/>
            <p:nvPr/>
          </p:nvSpPr>
          <p:spPr>
            <a:xfrm>
              <a:off x="479107" y="613727"/>
              <a:ext cx="1699260" cy="505459"/>
            </a:xfrm>
            <a:custGeom>
              <a:avLst/>
              <a:gdLst/>
              <a:ahLst/>
              <a:cxnLst/>
              <a:rect l="l" t="t" r="r" b="b"/>
              <a:pathLst>
                <a:path w="1699260" h="505459">
                  <a:moveTo>
                    <a:pt x="0" y="459740"/>
                  </a:moveTo>
                  <a:lnTo>
                    <a:pt x="341629" y="505459"/>
                  </a:lnTo>
                  <a:lnTo>
                    <a:pt x="679450" y="368300"/>
                  </a:lnTo>
                  <a:lnTo>
                    <a:pt x="1021080" y="0"/>
                  </a:lnTo>
                  <a:lnTo>
                    <a:pt x="1359535" y="414020"/>
                  </a:lnTo>
                  <a:lnTo>
                    <a:pt x="1699260" y="459740"/>
                  </a:lnTo>
                </a:path>
              </a:pathLst>
            </a:custGeom>
            <a:ln w="28575">
              <a:solidFill>
                <a:srgbClr val="C0504D"/>
              </a:solidFill>
              <a:prstDash val="solid"/>
            </a:ln>
          </p:spPr>
          <p:txBody>
            <a:bodyPr wrap="square" lIns="0" tIns="0" rIns="0" bIns="0" rtlCol="0">
              <a:prstTxWarp prst="textNoShape">
                <a:avLst/>
              </a:prstTxWarp>
              <a:noAutofit/>
            </a:bodyPr>
            <a:lstStyle/>
            <a:p>
              <a:endParaRPr lang="en-ID"/>
            </a:p>
          </p:txBody>
        </p:sp>
        <p:pic>
          <p:nvPicPr>
            <p:cNvPr id="201" name="Image 45">
              <a:extLst>
                <a:ext uri="{FF2B5EF4-FFF2-40B4-BE49-F238E27FC236}">
                  <a16:creationId xmlns:a16="http://schemas.microsoft.com/office/drawing/2014/main" id="{E9BC34D9-1AF6-04CE-6062-8DA824C0C8CD}"/>
                </a:ext>
              </a:extLst>
            </p:cNvPr>
            <p:cNvPicPr/>
            <p:nvPr/>
          </p:nvPicPr>
          <p:blipFill>
            <a:blip r:embed="rId9" cstate="print"/>
            <a:stretch>
              <a:fillRect/>
            </a:stretch>
          </p:blipFill>
          <p:spPr>
            <a:xfrm>
              <a:off x="446722" y="1041082"/>
              <a:ext cx="70485" cy="70485"/>
            </a:xfrm>
            <a:prstGeom prst="rect">
              <a:avLst/>
            </a:prstGeom>
          </p:spPr>
        </p:pic>
        <p:pic>
          <p:nvPicPr>
            <p:cNvPr id="202" name="Image 46">
              <a:extLst>
                <a:ext uri="{FF2B5EF4-FFF2-40B4-BE49-F238E27FC236}">
                  <a16:creationId xmlns:a16="http://schemas.microsoft.com/office/drawing/2014/main" id="{8EC76342-45B0-2806-0B6F-CEE67BB75044}"/>
                </a:ext>
              </a:extLst>
            </p:cNvPr>
            <p:cNvPicPr/>
            <p:nvPr/>
          </p:nvPicPr>
          <p:blipFill>
            <a:blip r:embed="rId9" cstate="print"/>
            <a:stretch>
              <a:fillRect/>
            </a:stretch>
          </p:blipFill>
          <p:spPr>
            <a:xfrm>
              <a:off x="785177" y="1086803"/>
              <a:ext cx="70485" cy="70483"/>
            </a:xfrm>
            <a:prstGeom prst="rect">
              <a:avLst/>
            </a:prstGeom>
          </p:spPr>
        </p:pic>
        <p:pic>
          <p:nvPicPr>
            <p:cNvPr id="203" name="Image 47">
              <a:extLst>
                <a:ext uri="{FF2B5EF4-FFF2-40B4-BE49-F238E27FC236}">
                  <a16:creationId xmlns:a16="http://schemas.microsoft.com/office/drawing/2014/main" id="{66F367D2-990C-875F-BC67-824446A00607}"/>
                </a:ext>
              </a:extLst>
            </p:cNvPr>
            <p:cNvPicPr/>
            <p:nvPr/>
          </p:nvPicPr>
          <p:blipFill>
            <a:blip r:embed="rId9" cstate="print"/>
            <a:stretch>
              <a:fillRect/>
            </a:stretch>
          </p:blipFill>
          <p:spPr>
            <a:xfrm>
              <a:off x="1126172" y="946467"/>
              <a:ext cx="70485" cy="70485"/>
            </a:xfrm>
            <a:prstGeom prst="rect">
              <a:avLst/>
            </a:prstGeom>
          </p:spPr>
        </p:pic>
        <p:pic>
          <p:nvPicPr>
            <p:cNvPr id="204" name="Image 48">
              <a:extLst>
                <a:ext uri="{FF2B5EF4-FFF2-40B4-BE49-F238E27FC236}">
                  <a16:creationId xmlns:a16="http://schemas.microsoft.com/office/drawing/2014/main" id="{C34649C6-F47C-E34F-5AD1-7CB56575EA69}"/>
                </a:ext>
              </a:extLst>
            </p:cNvPr>
            <p:cNvPicPr/>
            <p:nvPr/>
          </p:nvPicPr>
          <p:blipFill>
            <a:blip r:embed="rId10" cstate="print"/>
            <a:stretch>
              <a:fillRect/>
            </a:stretch>
          </p:blipFill>
          <p:spPr>
            <a:xfrm>
              <a:off x="1464627" y="580708"/>
              <a:ext cx="70485" cy="70483"/>
            </a:xfrm>
            <a:prstGeom prst="rect">
              <a:avLst/>
            </a:prstGeom>
          </p:spPr>
        </p:pic>
        <p:pic>
          <p:nvPicPr>
            <p:cNvPr id="205" name="Image 49">
              <a:extLst>
                <a:ext uri="{FF2B5EF4-FFF2-40B4-BE49-F238E27FC236}">
                  <a16:creationId xmlns:a16="http://schemas.microsoft.com/office/drawing/2014/main" id="{E3C49B85-6A27-3196-66EB-ED229B354DFF}"/>
                </a:ext>
              </a:extLst>
            </p:cNvPr>
            <p:cNvPicPr/>
            <p:nvPr/>
          </p:nvPicPr>
          <p:blipFill>
            <a:blip r:embed="rId11" cstate="print"/>
            <a:stretch>
              <a:fillRect/>
            </a:stretch>
          </p:blipFill>
          <p:spPr>
            <a:xfrm>
              <a:off x="1806257" y="992187"/>
              <a:ext cx="70485" cy="70485"/>
            </a:xfrm>
            <a:prstGeom prst="rect">
              <a:avLst/>
            </a:prstGeom>
          </p:spPr>
        </p:pic>
        <p:pic>
          <p:nvPicPr>
            <p:cNvPr id="206" name="Image 50">
              <a:extLst>
                <a:ext uri="{FF2B5EF4-FFF2-40B4-BE49-F238E27FC236}">
                  <a16:creationId xmlns:a16="http://schemas.microsoft.com/office/drawing/2014/main" id="{AB1C561E-7EF3-30B2-3B8E-3000B7A2C8AF}"/>
                </a:ext>
              </a:extLst>
            </p:cNvPr>
            <p:cNvPicPr/>
            <p:nvPr/>
          </p:nvPicPr>
          <p:blipFill>
            <a:blip r:embed="rId11" cstate="print"/>
            <a:stretch>
              <a:fillRect/>
            </a:stretch>
          </p:blipFill>
          <p:spPr>
            <a:xfrm>
              <a:off x="2144712" y="1041082"/>
              <a:ext cx="70485" cy="70485"/>
            </a:xfrm>
            <a:prstGeom prst="rect">
              <a:avLst/>
            </a:prstGeom>
          </p:spPr>
        </p:pic>
        <p:sp>
          <p:nvSpPr>
            <p:cNvPr id="207" name="Graphic 51">
              <a:extLst>
                <a:ext uri="{FF2B5EF4-FFF2-40B4-BE49-F238E27FC236}">
                  <a16:creationId xmlns:a16="http://schemas.microsoft.com/office/drawing/2014/main" id="{73DEFEA9-1A22-FE6E-A906-F8BDF83521AE}"/>
                </a:ext>
              </a:extLst>
            </p:cNvPr>
            <p:cNvSpPr/>
            <p:nvPr/>
          </p:nvSpPr>
          <p:spPr>
            <a:xfrm>
              <a:off x="4762" y="4762"/>
              <a:ext cx="2482850" cy="1455420"/>
            </a:xfrm>
            <a:custGeom>
              <a:avLst/>
              <a:gdLst/>
              <a:ahLst/>
              <a:cxnLst/>
              <a:rect l="l" t="t" r="r" b="b"/>
              <a:pathLst>
                <a:path w="2482850" h="1455420">
                  <a:moveTo>
                    <a:pt x="0" y="1455419"/>
                  </a:moveTo>
                  <a:lnTo>
                    <a:pt x="2482850" y="1455419"/>
                  </a:lnTo>
                  <a:lnTo>
                    <a:pt x="2482850" y="0"/>
                  </a:lnTo>
                  <a:lnTo>
                    <a:pt x="0" y="0"/>
                  </a:lnTo>
                  <a:lnTo>
                    <a:pt x="0" y="1455419"/>
                  </a:lnTo>
                  <a:close/>
                </a:path>
              </a:pathLst>
            </a:custGeom>
            <a:ln w="9525">
              <a:solidFill>
                <a:srgbClr val="D9D9D9"/>
              </a:solidFill>
              <a:prstDash val="solid"/>
            </a:ln>
          </p:spPr>
          <p:txBody>
            <a:bodyPr wrap="square" lIns="0" tIns="0" rIns="0" bIns="0" rtlCol="0">
              <a:prstTxWarp prst="textNoShape">
                <a:avLst/>
              </a:prstTxWarp>
              <a:noAutofit/>
            </a:bodyPr>
            <a:lstStyle/>
            <a:p>
              <a:endParaRPr lang="en-ID"/>
            </a:p>
          </p:txBody>
        </p:sp>
        <p:sp>
          <p:nvSpPr>
            <p:cNvPr id="208" name="Textbox 52">
              <a:extLst>
                <a:ext uri="{FF2B5EF4-FFF2-40B4-BE49-F238E27FC236}">
                  <a16:creationId xmlns:a16="http://schemas.microsoft.com/office/drawing/2014/main" id="{1FECDE2F-DB00-6C15-941B-BE42DF159C02}"/>
                </a:ext>
              </a:extLst>
            </p:cNvPr>
            <p:cNvSpPr txBox="1"/>
            <p:nvPr/>
          </p:nvSpPr>
          <p:spPr>
            <a:xfrm>
              <a:off x="90487" y="440880"/>
              <a:ext cx="128905" cy="554990"/>
            </a:xfrm>
            <a:prstGeom prst="rect">
              <a:avLst/>
            </a:prstGeom>
          </p:spPr>
          <p:txBody>
            <a:bodyPr wrap="square" lIns="0" tIns="0" rIns="0" bIns="0" rtlCol="0">
              <a:noAutofit/>
            </a:bodyPr>
            <a:lstStyle/>
            <a:p>
              <a:pPr>
                <a:lnSpc>
                  <a:spcPts val="915"/>
                </a:lnSpc>
              </a:pPr>
              <a:r>
                <a:rPr lang="en-US" sz="900" spc="-25">
                  <a:solidFill>
                    <a:srgbClr val="575757"/>
                  </a:solidFill>
                  <a:effectLst/>
                  <a:latin typeface="Calibri" panose="020F0502020204030204" pitchFamily="34" charset="0"/>
                  <a:ea typeface="Calibri" panose="020F0502020204030204" pitchFamily="34" charset="0"/>
                </a:rPr>
                <a:t>15</a:t>
              </a:r>
              <a:endParaRPr lang="en-ID" sz="1100">
                <a:effectLst/>
                <a:latin typeface="Calibri" panose="020F0502020204030204" pitchFamily="34" charset="0"/>
                <a:ea typeface="Calibri" panose="020F0502020204030204" pitchFamily="34" charset="0"/>
              </a:endParaRPr>
            </a:p>
            <a:p>
              <a:pPr>
                <a:spcBef>
                  <a:spcPts val="735"/>
                </a:spcBef>
              </a:pPr>
              <a:r>
                <a:rPr lang="en-US" sz="900" spc="-25">
                  <a:solidFill>
                    <a:srgbClr val="575757"/>
                  </a:solidFill>
                  <a:effectLst/>
                  <a:latin typeface="Calibri" panose="020F0502020204030204" pitchFamily="34" charset="0"/>
                  <a:ea typeface="Calibri" panose="020F0502020204030204" pitchFamily="34" charset="0"/>
                </a:rPr>
                <a:t>10</a:t>
              </a:r>
              <a:endParaRPr lang="en-ID" sz="1100">
                <a:effectLst/>
                <a:latin typeface="Calibri" panose="020F0502020204030204" pitchFamily="34" charset="0"/>
                <a:ea typeface="Calibri" panose="020F0502020204030204" pitchFamily="34" charset="0"/>
              </a:endParaRPr>
            </a:p>
            <a:p>
              <a:pPr marL="57785">
                <a:lnSpc>
                  <a:spcPts val="1080"/>
                </a:lnSpc>
                <a:spcBef>
                  <a:spcPts val="535"/>
                </a:spcBef>
                <a:spcAft>
                  <a:spcPts val="0"/>
                </a:spcAft>
              </a:pPr>
              <a:r>
                <a:rPr lang="en-US" sz="900" spc="-50">
                  <a:solidFill>
                    <a:srgbClr val="575757"/>
                  </a:solidFill>
                  <a:effectLst/>
                  <a:latin typeface="Calibri" panose="020F0502020204030204" pitchFamily="34" charset="0"/>
                  <a:ea typeface="Calibri" panose="020F0502020204030204" pitchFamily="34" charset="0"/>
                </a:rPr>
                <a:t>5</a:t>
              </a:r>
              <a:endParaRPr lang="en-ID" sz="1100">
                <a:effectLst/>
                <a:latin typeface="Calibri" panose="020F0502020204030204" pitchFamily="34" charset="0"/>
                <a:ea typeface="Calibri" panose="020F0502020204030204" pitchFamily="34" charset="0"/>
              </a:endParaRPr>
            </a:p>
          </p:txBody>
        </p:sp>
        <p:sp>
          <p:nvSpPr>
            <p:cNvPr id="209" name="Textbox 53">
              <a:extLst>
                <a:ext uri="{FF2B5EF4-FFF2-40B4-BE49-F238E27FC236}">
                  <a16:creationId xmlns:a16="http://schemas.microsoft.com/office/drawing/2014/main" id="{2DD8234B-262B-5BDD-841B-173C68D4D34C}"/>
                </a:ext>
              </a:extLst>
            </p:cNvPr>
            <p:cNvSpPr txBox="1"/>
            <p:nvPr/>
          </p:nvSpPr>
          <p:spPr>
            <a:xfrm>
              <a:off x="309562" y="162941"/>
              <a:ext cx="2051050" cy="577215"/>
            </a:xfrm>
            <a:prstGeom prst="rect">
              <a:avLst/>
            </a:prstGeom>
          </p:spPr>
          <p:txBody>
            <a:bodyPr wrap="square" lIns="0" tIns="0" rIns="0" bIns="0" rtlCol="0">
              <a:noAutofit/>
            </a:bodyPr>
            <a:lstStyle/>
            <a:p>
              <a:pPr marL="473075">
                <a:lnSpc>
                  <a:spcPts val="1300"/>
                </a:lnSpc>
              </a:pPr>
              <a:r>
                <a:rPr lang="en-US" sz="1450" spc="-10">
                  <a:solidFill>
                    <a:srgbClr val="575757"/>
                  </a:solidFill>
                  <a:effectLst/>
                  <a:latin typeface="Calibri" panose="020F0502020204030204" pitchFamily="34" charset="0"/>
                  <a:ea typeface="Calibri" panose="020F0502020204030204" pitchFamily="34" charset="0"/>
                </a:rPr>
                <a:t>Control</a:t>
              </a:r>
              <a:endParaRPr lang="en-ID" sz="1100">
                <a:effectLst/>
                <a:latin typeface="Calibri" panose="020F0502020204030204" pitchFamily="34" charset="0"/>
                <a:ea typeface="Calibri" panose="020F0502020204030204" pitchFamily="34" charset="0"/>
              </a:endParaRPr>
            </a:p>
            <a:p>
              <a:pPr>
                <a:lnSpc>
                  <a:spcPts val="1595"/>
                </a:lnSpc>
                <a:tabLst>
                  <a:tab pos="472440" algn="l"/>
                  <a:tab pos="2037715" algn="l"/>
                </a:tabLst>
              </a:pPr>
              <a:r>
                <a:rPr lang="en-US" sz="1450" u="sng">
                  <a:solidFill>
                    <a:srgbClr val="575757"/>
                  </a:solidFill>
                  <a:effectLst/>
                  <a:uFill>
                    <a:solidFill>
                      <a:srgbClr val="D9D9D9"/>
                    </a:solidFill>
                  </a:uFill>
                  <a:latin typeface="Calibri" panose="020F0502020204030204" pitchFamily="34" charset="0"/>
                  <a:ea typeface="Calibri" panose="020F0502020204030204" pitchFamily="34" charset="0"/>
                </a:rPr>
                <a:t>	</a:t>
              </a:r>
              <a:r>
                <a:rPr lang="en-US" sz="1450" u="sng" spc="-10">
                  <a:solidFill>
                    <a:srgbClr val="575757"/>
                  </a:solidFill>
                  <a:effectLst/>
                  <a:uFill>
                    <a:solidFill>
                      <a:srgbClr val="D9D9D9"/>
                    </a:solidFill>
                  </a:uFill>
                  <a:latin typeface="Calibri" panose="020F0502020204030204" pitchFamily="34" charset="0"/>
                  <a:ea typeface="Calibri" panose="020F0502020204030204" pitchFamily="34" charset="0"/>
                </a:rPr>
                <a:t>Class</a:t>
              </a:r>
              <a:r>
                <a:rPr lang="en-US" sz="1450" u="sng">
                  <a:solidFill>
                    <a:srgbClr val="575757"/>
                  </a:solidFill>
                  <a:effectLst/>
                  <a:uFill>
                    <a:solidFill>
                      <a:srgbClr val="D9D9D9"/>
                    </a:solidFill>
                  </a:uFill>
                  <a:latin typeface="Calibri" panose="020F0502020204030204" pitchFamily="34" charset="0"/>
                  <a:ea typeface="Calibri" panose="020F0502020204030204" pitchFamily="34" charset="0"/>
                </a:rPr>
                <a:t>	</a:t>
              </a:r>
              <a:endParaRPr lang="en-ID" sz="1100">
                <a:effectLst/>
                <a:latin typeface="Calibri" panose="020F0502020204030204" pitchFamily="34" charset="0"/>
                <a:ea typeface="Calibri" panose="020F0502020204030204" pitchFamily="34" charset="0"/>
              </a:endParaRPr>
            </a:p>
            <a:p>
              <a:pPr marL="353060" algn="ctr">
                <a:lnSpc>
                  <a:spcPts val="1080"/>
                </a:lnSpc>
                <a:spcBef>
                  <a:spcPts val="565"/>
                </a:spcBef>
                <a:spcAft>
                  <a:spcPts val="0"/>
                </a:spcAft>
              </a:pPr>
              <a:r>
                <a:rPr lang="en-US" sz="900" spc="-25">
                  <a:solidFill>
                    <a:srgbClr val="404040"/>
                  </a:solidFill>
                  <a:effectLst/>
                  <a:latin typeface="Calibri" panose="020F0502020204030204" pitchFamily="34" charset="0"/>
                  <a:ea typeface="Calibri" panose="020F0502020204030204" pitchFamily="34" charset="0"/>
                </a:rPr>
                <a:t>12</a:t>
              </a:r>
              <a:endParaRPr lang="en-ID" sz="1100">
                <a:effectLst/>
                <a:latin typeface="Calibri" panose="020F0502020204030204" pitchFamily="34" charset="0"/>
                <a:ea typeface="Calibri" panose="020F0502020204030204" pitchFamily="34" charset="0"/>
              </a:endParaRPr>
            </a:p>
          </p:txBody>
        </p:sp>
        <p:sp>
          <p:nvSpPr>
            <p:cNvPr id="210" name="Textbox 54">
              <a:extLst>
                <a:ext uri="{FF2B5EF4-FFF2-40B4-BE49-F238E27FC236}">
                  <a16:creationId xmlns:a16="http://schemas.microsoft.com/office/drawing/2014/main" id="{809F4441-CE35-C4BC-215B-909FF158A05E}"/>
                </a:ext>
              </a:extLst>
            </p:cNvPr>
            <p:cNvSpPr txBox="1"/>
            <p:nvPr/>
          </p:nvSpPr>
          <p:spPr>
            <a:xfrm>
              <a:off x="1130109" y="815784"/>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4</a:t>
              </a:r>
              <a:endParaRPr lang="en-ID" sz="1100">
                <a:effectLst/>
                <a:latin typeface="Calibri" panose="020F0502020204030204" pitchFamily="34" charset="0"/>
                <a:ea typeface="Calibri" panose="020F0502020204030204" pitchFamily="34" charset="0"/>
              </a:endParaRPr>
            </a:p>
          </p:txBody>
        </p:sp>
        <p:sp>
          <p:nvSpPr>
            <p:cNvPr id="211" name="Textbox 55">
              <a:extLst>
                <a:ext uri="{FF2B5EF4-FFF2-40B4-BE49-F238E27FC236}">
                  <a16:creationId xmlns:a16="http://schemas.microsoft.com/office/drawing/2014/main" id="{AC30A149-D40B-FFF3-2657-ACB23823A451}"/>
                </a:ext>
              </a:extLst>
            </p:cNvPr>
            <p:cNvSpPr txBox="1"/>
            <p:nvPr/>
          </p:nvSpPr>
          <p:spPr>
            <a:xfrm>
              <a:off x="450151" y="916368"/>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2</a:t>
              </a:r>
              <a:endParaRPr lang="en-ID" sz="1100">
                <a:effectLst/>
                <a:latin typeface="Calibri" panose="020F0502020204030204" pitchFamily="34" charset="0"/>
                <a:ea typeface="Calibri" panose="020F0502020204030204" pitchFamily="34" charset="0"/>
              </a:endParaRPr>
            </a:p>
          </p:txBody>
        </p:sp>
        <p:sp>
          <p:nvSpPr>
            <p:cNvPr id="212" name="Textbox 56">
              <a:extLst>
                <a:ext uri="{FF2B5EF4-FFF2-40B4-BE49-F238E27FC236}">
                  <a16:creationId xmlns:a16="http://schemas.microsoft.com/office/drawing/2014/main" id="{845DB188-6F83-98B9-9058-500FA08840C1}"/>
                </a:ext>
              </a:extLst>
            </p:cNvPr>
            <p:cNvSpPr txBox="1"/>
            <p:nvPr/>
          </p:nvSpPr>
          <p:spPr>
            <a:xfrm>
              <a:off x="1810067" y="870648"/>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3</a:t>
              </a:r>
              <a:endParaRPr lang="en-ID" sz="1100">
                <a:effectLst/>
                <a:latin typeface="Calibri" panose="020F0502020204030204" pitchFamily="34" charset="0"/>
                <a:ea typeface="Calibri" panose="020F0502020204030204" pitchFamily="34" charset="0"/>
              </a:endParaRPr>
            </a:p>
          </p:txBody>
        </p:sp>
        <p:sp>
          <p:nvSpPr>
            <p:cNvPr id="213" name="Textbox 57">
              <a:extLst>
                <a:ext uri="{FF2B5EF4-FFF2-40B4-BE49-F238E27FC236}">
                  <a16:creationId xmlns:a16="http://schemas.microsoft.com/office/drawing/2014/main" id="{514553D0-E8DC-A996-1DC2-F51147F9E62A}"/>
                </a:ext>
              </a:extLst>
            </p:cNvPr>
            <p:cNvSpPr txBox="1"/>
            <p:nvPr/>
          </p:nvSpPr>
          <p:spPr>
            <a:xfrm>
              <a:off x="791781" y="965517"/>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1</a:t>
              </a:r>
              <a:endParaRPr lang="en-ID" sz="1100">
                <a:effectLst/>
                <a:latin typeface="Calibri" panose="020F0502020204030204" pitchFamily="34" charset="0"/>
                <a:ea typeface="Calibri" panose="020F0502020204030204" pitchFamily="34" charset="0"/>
              </a:endParaRPr>
            </a:p>
          </p:txBody>
        </p:sp>
        <p:sp>
          <p:nvSpPr>
            <p:cNvPr id="214" name="Textbox 58">
              <a:extLst>
                <a:ext uri="{FF2B5EF4-FFF2-40B4-BE49-F238E27FC236}">
                  <a16:creationId xmlns:a16="http://schemas.microsoft.com/office/drawing/2014/main" id="{13681B64-527F-72E9-FE56-0492B4546D12}"/>
                </a:ext>
              </a:extLst>
            </p:cNvPr>
            <p:cNvSpPr txBox="1"/>
            <p:nvPr/>
          </p:nvSpPr>
          <p:spPr>
            <a:xfrm>
              <a:off x="2151824" y="916368"/>
              <a:ext cx="71120" cy="114300"/>
            </a:xfrm>
            <a:prstGeom prst="rect">
              <a:avLst/>
            </a:prstGeom>
          </p:spPr>
          <p:txBody>
            <a:bodyPr wrap="square" lIns="0" tIns="0" rIns="0" bIns="0" rtlCol="0">
              <a:noAutofit/>
            </a:bodyPr>
            <a:lstStyle/>
            <a:p>
              <a:pPr>
                <a:lnSpc>
                  <a:spcPts val="900"/>
                </a:lnSpc>
              </a:pPr>
              <a:r>
                <a:rPr lang="en-US" sz="900" spc="-50">
                  <a:solidFill>
                    <a:srgbClr val="404040"/>
                  </a:solidFill>
                  <a:effectLst/>
                  <a:latin typeface="Calibri" panose="020F0502020204030204" pitchFamily="34" charset="0"/>
                  <a:ea typeface="Calibri" panose="020F0502020204030204" pitchFamily="34" charset="0"/>
                </a:rPr>
                <a:t>2</a:t>
              </a:r>
              <a:endParaRPr lang="en-ID" sz="1100">
                <a:effectLst/>
                <a:latin typeface="Calibri" panose="020F0502020204030204" pitchFamily="34" charset="0"/>
                <a:ea typeface="Calibri" panose="020F0502020204030204" pitchFamily="34" charset="0"/>
              </a:endParaRPr>
            </a:p>
          </p:txBody>
        </p:sp>
        <p:sp>
          <p:nvSpPr>
            <p:cNvPr id="215" name="Textbox 59">
              <a:extLst>
                <a:ext uri="{FF2B5EF4-FFF2-40B4-BE49-F238E27FC236}">
                  <a16:creationId xmlns:a16="http://schemas.microsoft.com/office/drawing/2014/main" id="{B8012998-C0DF-E467-A3EE-F26C51171B16}"/>
                </a:ext>
              </a:extLst>
            </p:cNvPr>
            <p:cNvSpPr txBox="1"/>
            <p:nvPr/>
          </p:nvSpPr>
          <p:spPr>
            <a:xfrm>
              <a:off x="148399" y="1130109"/>
              <a:ext cx="71120" cy="114300"/>
            </a:xfrm>
            <a:prstGeom prst="rect">
              <a:avLst/>
            </a:prstGeom>
          </p:spPr>
          <p:txBody>
            <a:bodyPr wrap="square" lIns="0" tIns="0" rIns="0" bIns="0" rtlCol="0">
              <a:noAutofit/>
            </a:bodyPr>
            <a:lstStyle/>
            <a:p>
              <a:pPr>
                <a:lnSpc>
                  <a:spcPts val="900"/>
                </a:lnSpc>
              </a:pPr>
              <a:r>
                <a:rPr lang="en-US" sz="900" spc="-50">
                  <a:solidFill>
                    <a:srgbClr val="575757"/>
                  </a:solidFill>
                  <a:effectLst/>
                  <a:latin typeface="Calibri" panose="020F0502020204030204" pitchFamily="34" charset="0"/>
                  <a:ea typeface="Calibri" panose="020F0502020204030204" pitchFamily="34" charset="0"/>
                </a:rPr>
                <a:t>0</a:t>
              </a:r>
              <a:endParaRPr lang="en-ID" sz="1100">
                <a:effectLst/>
                <a:latin typeface="Calibri" panose="020F0502020204030204" pitchFamily="34" charset="0"/>
                <a:ea typeface="Calibri" panose="020F0502020204030204" pitchFamily="34" charset="0"/>
              </a:endParaRPr>
            </a:p>
          </p:txBody>
        </p:sp>
        <p:sp>
          <p:nvSpPr>
            <p:cNvPr id="216" name="Textbox 60">
              <a:extLst>
                <a:ext uri="{FF2B5EF4-FFF2-40B4-BE49-F238E27FC236}">
                  <a16:creationId xmlns:a16="http://schemas.microsoft.com/office/drawing/2014/main" id="{33F4286D-EF8E-85CF-131D-D2900BD41C37}"/>
                </a:ext>
              </a:extLst>
            </p:cNvPr>
            <p:cNvSpPr txBox="1"/>
            <p:nvPr/>
          </p:nvSpPr>
          <p:spPr>
            <a:xfrm>
              <a:off x="349567" y="1279461"/>
              <a:ext cx="1729739" cy="114300"/>
            </a:xfrm>
            <a:prstGeom prst="rect">
              <a:avLst/>
            </a:prstGeom>
          </p:spPr>
          <p:txBody>
            <a:bodyPr wrap="square" lIns="0" tIns="0" rIns="0" bIns="0" rtlCol="0">
              <a:noAutofit/>
            </a:bodyPr>
            <a:lstStyle/>
            <a:p>
              <a:pPr>
                <a:lnSpc>
                  <a:spcPts val="900"/>
                </a:lnSpc>
              </a:pPr>
              <a:r>
                <a:rPr lang="en-US" sz="900">
                  <a:solidFill>
                    <a:srgbClr val="575757"/>
                  </a:solidFill>
                  <a:effectLst/>
                  <a:latin typeface="Calibri" panose="020F0502020204030204" pitchFamily="34" charset="0"/>
                  <a:ea typeface="Calibri" panose="020F0502020204030204" pitchFamily="34" charset="0"/>
                </a:rPr>
                <a:t>57-60</a:t>
              </a:r>
              <a:r>
                <a:rPr lang="en-US" sz="900" spc="-20">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61-64</a:t>
              </a:r>
              <a:r>
                <a:rPr lang="en-US" sz="900" spc="-20">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65-68</a:t>
              </a:r>
              <a:r>
                <a:rPr lang="en-US" sz="900" spc="-20">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69-72</a:t>
              </a:r>
              <a:r>
                <a:rPr lang="en-US" sz="900" spc="-20">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73-76</a:t>
              </a:r>
              <a:r>
                <a:rPr lang="en-US" sz="900" spc="-20">
                  <a:solidFill>
                    <a:srgbClr val="575757"/>
                  </a:solidFill>
                  <a:effectLst/>
                  <a:latin typeface="Calibri" panose="020F0502020204030204" pitchFamily="34" charset="0"/>
                  <a:ea typeface="Calibri" panose="020F0502020204030204" pitchFamily="34" charset="0"/>
                </a:rPr>
                <a:t> </a:t>
              </a:r>
              <a:r>
                <a:rPr lang="en-US" sz="900">
                  <a:solidFill>
                    <a:srgbClr val="575757"/>
                  </a:solidFill>
                  <a:effectLst/>
                  <a:latin typeface="Calibri" panose="020F0502020204030204" pitchFamily="34" charset="0"/>
                  <a:ea typeface="Calibri" panose="020F0502020204030204" pitchFamily="34" charset="0"/>
                </a:rPr>
                <a:t>77-</a:t>
              </a:r>
              <a:r>
                <a:rPr lang="en-US" sz="900" spc="-25">
                  <a:solidFill>
                    <a:srgbClr val="575757"/>
                  </a:solidFill>
                  <a:effectLst/>
                  <a:latin typeface="Calibri" panose="020F0502020204030204" pitchFamily="34" charset="0"/>
                  <a:ea typeface="Calibri" panose="020F0502020204030204" pitchFamily="34" charset="0"/>
                </a:rPr>
                <a:t>80</a:t>
              </a:r>
              <a:endParaRPr lang="en-ID" sz="110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5999526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B4D-B576-4EDB-299D-818A32EABBB7}"/>
              </a:ext>
            </a:extLst>
          </p:cNvPr>
          <p:cNvSpPr>
            <a:spLocks noGrp="1"/>
          </p:cNvSpPr>
          <p:nvPr>
            <p:ph type="title"/>
          </p:nvPr>
        </p:nvSpPr>
        <p:spPr/>
        <p:txBody>
          <a:bodyPr/>
          <a:lstStyle/>
          <a:p>
            <a:r>
              <a:rPr lang="en-US" b="1" dirty="0">
                <a:solidFill>
                  <a:schemeClr val="bg1"/>
                </a:solidFill>
                <a:latin typeface="+mn-lt"/>
              </a:rPr>
              <a:t>FINDING AND DISCUSSION</a:t>
            </a:r>
            <a:endParaRPr lang="en-ID" dirty="0"/>
          </a:p>
        </p:txBody>
      </p:sp>
      <p:sp>
        <p:nvSpPr>
          <p:cNvPr id="3" name="Content Placeholder 2">
            <a:extLst>
              <a:ext uri="{FF2B5EF4-FFF2-40B4-BE49-F238E27FC236}">
                <a16:creationId xmlns:a16="http://schemas.microsoft.com/office/drawing/2014/main" id="{007FFACD-1AC1-BB27-60DC-3BC1DEDB4EDB}"/>
              </a:ext>
            </a:extLst>
          </p:cNvPr>
          <p:cNvSpPr>
            <a:spLocks noGrp="1"/>
          </p:cNvSpPr>
          <p:nvPr>
            <p:ph idx="1"/>
          </p:nvPr>
        </p:nvSpPr>
        <p:spPr>
          <a:xfrm>
            <a:off x="736600" y="1825625"/>
            <a:ext cx="10515600" cy="4351338"/>
          </a:xfrm>
        </p:spPr>
        <p:txBody>
          <a:bodyPr/>
          <a:lstStyle/>
          <a:p>
            <a:pPr marL="0" indent="0">
              <a:buNone/>
            </a:pPr>
            <a:r>
              <a:rPr lang="en-US" sz="1800" dirty="0">
                <a:effectLst/>
                <a:latin typeface="Calibri" panose="020F0502020204030204" pitchFamily="34" charset="0"/>
                <a:ea typeface="Calibri" panose="020F0502020204030204" pitchFamily="34" charset="0"/>
              </a:rPr>
              <a:t>The results of the analysis requirements test were carried out by testing the normality of the distribution and the homogeneity of variance test. The following data distribution normality test is shown in the following table.</a:t>
            </a:r>
            <a:endParaRPr lang="en-ID" sz="1800" dirty="0">
              <a:effectLst/>
              <a:latin typeface="Calibri" panose="020F0502020204030204" pitchFamily="34" charset="0"/>
              <a:ea typeface="Calibri" panose="020F0502020204030204" pitchFamily="34" charset="0"/>
            </a:endParaRPr>
          </a:p>
          <a:p>
            <a:pPr marL="0" indent="0">
              <a:buNone/>
            </a:pPr>
            <a:endParaRPr lang="en-ID" dirty="0"/>
          </a:p>
        </p:txBody>
      </p:sp>
      <p:graphicFrame>
        <p:nvGraphicFramePr>
          <p:cNvPr id="4" name="Table 3">
            <a:extLst>
              <a:ext uri="{FF2B5EF4-FFF2-40B4-BE49-F238E27FC236}">
                <a16:creationId xmlns:a16="http://schemas.microsoft.com/office/drawing/2014/main" id="{9C927990-6266-BA78-C950-F0816EEF53DA}"/>
              </a:ext>
            </a:extLst>
          </p:cNvPr>
          <p:cNvGraphicFramePr>
            <a:graphicFrameLocks noGrp="1"/>
          </p:cNvGraphicFramePr>
          <p:nvPr>
            <p:extLst>
              <p:ext uri="{D42A27DB-BD31-4B8C-83A1-F6EECF244321}">
                <p14:modId xmlns:p14="http://schemas.microsoft.com/office/powerpoint/2010/main" val="4269203915"/>
              </p:ext>
            </p:extLst>
          </p:nvPr>
        </p:nvGraphicFramePr>
        <p:xfrm>
          <a:off x="2901058" y="2945151"/>
          <a:ext cx="7146832" cy="1266873"/>
        </p:xfrm>
        <a:graphic>
          <a:graphicData uri="http://schemas.openxmlformats.org/drawingml/2006/table">
            <a:tbl>
              <a:tblPr firstRow="1" firstCol="1" lastRow="1" lastCol="1" bandRow="1" bandCol="1">
                <a:tableStyleId>{5C22544A-7EE6-4342-B048-85BDC9FD1C3A}</a:tableStyleId>
              </a:tblPr>
              <a:tblGrid>
                <a:gridCol w="2259579">
                  <a:extLst>
                    <a:ext uri="{9D8B030D-6E8A-4147-A177-3AD203B41FA5}">
                      <a16:colId xmlns:a16="http://schemas.microsoft.com/office/drawing/2014/main" val="3821646464"/>
                    </a:ext>
                  </a:extLst>
                </a:gridCol>
                <a:gridCol w="2351407">
                  <a:extLst>
                    <a:ext uri="{9D8B030D-6E8A-4147-A177-3AD203B41FA5}">
                      <a16:colId xmlns:a16="http://schemas.microsoft.com/office/drawing/2014/main" val="177257511"/>
                    </a:ext>
                  </a:extLst>
                </a:gridCol>
                <a:gridCol w="2535846">
                  <a:extLst>
                    <a:ext uri="{9D8B030D-6E8A-4147-A177-3AD203B41FA5}">
                      <a16:colId xmlns:a16="http://schemas.microsoft.com/office/drawing/2014/main" val="667448962"/>
                    </a:ext>
                  </a:extLst>
                </a:gridCol>
              </a:tblGrid>
              <a:tr h="243939">
                <a:tc>
                  <a:txBody>
                    <a:bodyPr/>
                    <a:lstStyle/>
                    <a:p>
                      <a:pPr marL="24130" marR="343535" algn="ctr">
                        <a:lnSpc>
                          <a:spcPts val="1295"/>
                        </a:lnSpc>
                        <a:spcBef>
                          <a:spcPts val="65"/>
                        </a:spcBef>
                        <a:spcAft>
                          <a:spcPts val="0"/>
                        </a:spcAft>
                      </a:pPr>
                      <a:r>
                        <a:rPr lang="en-US" sz="1100" spc="-10">
                          <a:effectLst/>
                        </a:rPr>
                        <a:t>Variable</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46380" algn="ctr">
                        <a:lnSpc>
                          <a:spcPts val="1295"/>
                        </a:lnSpc>
                        <a:spcBef>
                          <a:spcPts val="65"/>
                        </a:spcBef>
                        <a:spcAft>
                          <a:spcPts val="0"/>
                        </a:spcAft>
                      </a:pPr>
                      <a:r>
                        <a:rPr lang="en-US" sz="1100" spc="-10" dirty="0">
                          <a:effectLst/>
                        </a:rPr>
                        <a:t>Significance</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4295" algn="ctr">
                        <a:lnSpc>
                          <a:spcPts val="1295"/>
                        </a:lnSpc>
                        <a:spcBef>
                          <a:spcPts val="65"/>
                        </a:spcBef>
                        <a:spcAft>
                          <a:spcPts val="0"/>
                        </a:spcAft>
                      </a:pPr>
                      <a:r>
                        <a:rPr lang="en-US" sz="1100" spc="-10">
                          <a:effectLst/>
                        </a:rPr>
                        <a:t>Description</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836253"/>
                  </a:ext>
                </a:extLst>
              </a:tr>
              <a:tr h="273484">
                <a:tc>
                  <a:txBody>
                    <a:bodyPr/>
                    <a:lstStyle/>
                    <a:p>
                      <a:pPr marR="343535" algn="ctr">
                        <a:lnSpc>
                          <a:spcPts val="1300"/>
                        </a:lnSpc>
                        <a:spcBef>
                          <a:spcPts val="55"/>
                        </a:spcBef>
                        <a:spcAft>
                          <a:spcPts val="0"/>
                        </a:spcAft>
                      </a:pPr>
                      <a:r>
                        <a:rPr lang="en-US" sz="1100" spc="-10">
                          <a:effectLst/>
                        </a:rPr>
                        <a:t>Experiment</a:t>
                      </a:r>
                      <a:r>
                        <a:rPr lang="en-US" sz="1100" spc="20">
                          <a:effectLst/>
                        </a:rPr>
                        <a:t> </a:t>
                      </a:r>
                      <a:r>
                        <a:rPr lang="en-US" sz="1100" spc="-10">
                          <a:effectLst/>
                        </a:rPr>
                        <a:t>Pre-</a:t>
                      </a:r>
                      <a:r>
                        <a:rPr lang="en-US" sz="1100" spc="-20">
                          <a:effectLst/>
                        </a:rPr>
                        <a:t>test</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890" marR="246380" algn="ctr">
                        <a:lnSpc>
                          <a:spcPts val="1300"/>
                        </a:lnSpc>
                        <a:spcBef>
                          <a:spcPts val="55"/>
                        </a:spcBef>
                        <a:spcAft>
                          <a:spcPts val="0"/>
                        </a:spcAft>
                      </a:pPr>
                      <a:r>
                        <a:rPr lang="en-US" sz="1100" spc="-10">
                          <a:effectLst/>
                        </a:rPr>
                        <a:t>0,200</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4295" marR="2540" algn="ctr">
                        <a:lnSpc>
                          <a:spcPts val="1300"/>
                        </a:lnSpc>
                        <a:spcBef>
                          <a:spcPts val="55"/>
                        </a:spcBef>
                        <a:spcAft>
                          <a:spcPts val="0"/>
                        </a:spcAft>
                      </a:pPr>
                      <a:r>
                        <a:rPr lang="en-US" sz="1100" spc="-10">
                          <a:effectLst/>
                        </a:rPr>
                        <a:t>Normal</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23623994"/>
                  </a:ext>
                </a:extLst>
              </a:tr>
              <a:tr h="255076">
                <a:tc>
                  <a:txBody>
                    <a:bodyPr/>
                    <a:lstStyle/>
                    <a:p>
                      <a:pPr marL="6985" marR="343535" algn="ctr">
                        <a:lnSpc>
                          <a:spcPts val="1300"/>
                        </a:lnSpc>
                        <a:spcAft>
                          <a:spcPts val="0"/>
                        </a:spcAft>
                      </a:pPr>
                      <a:r>
                        <a:rPr lang="en-US" sz="1100" spc="-10">
                          <a:effectLst/>
                        </a:rPr>
                        <a:t>Experiment</a:t>
                      </a:r>
                      <a:r>
                        <a:rPr lang="en-US" sz="1100" spc="35">
                          <a:effectLst/>
                        </a:rPr>
                        <a:t> </a:t>
                      </a:r>
                      <a:r>
                        <a:rPr lang="en-US" sz="1100" spc="-10">
                          <a:effectLst/>
                        </a:rPr>
                        <a:t>Post-</a:t>
                      </a:r>
                      <a:r>
                        <a:rPr lang="en-US" sz="1100" spc="-20">
                          <a:effectLst/>
                        </a:rPr>
                        <a:t>test</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890" marR="246380" algn="ctr">
                        <a:lnSpc>
                          <a:spcPts val="1300"/>
                        </a:lnSpc>
                        <a:spcAft>
                          <a:spcPts val="0"/>
                        </a:spcAft>
                      </a:pPr>
                      <a:r>
                        <a:rPr lang="en-US" sz="1100" spc="-10">
                          <a:effectLst/>
                        </a:rPr>
                        <a:t>0,579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4295" marR="2540" algn="ctr">
                        <a:lnSpc>
                          <a:spcPts val="1300"/>
                        </a:lnSpc>
                        <a:spcAft>
                          <a:spcPts val="0"/>
                        </a:spcAft>
                      </a:pPr>
                      <a:r>
                        <a:rPr lang="en-US" sz="1100" spc="-10">
                          <a:effectLst/>
                        </a:rPr>
                        <a:t>Normal</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53448919"/>
                  </a:ext>
                </a:extLst>
              </a:tr>
              <a:tr h="256829">
                <a:tc>
                  <a:txBody>
                    <a:bodyPr/>
                    <a:lstStyle/>
                    <a:p>
                      <a:pPr marL="16510" marR="343535" algn="ctr">
                        <a:lnSpc>
                          <a:spcPts val="1300"/>
                        </a:lnSpc>
                        <a:spcAft>
                          <a:spcPts val="0"/>
                        </a:spcAft>
                      </a:pPr>
                      <a:r>
                        <a:rPr lang="en-US" sz="1100" spc="-10">
                          <a:effectLst/>
                        </a:rPr>
                        <a:t>Control</a:t>
                      </a:r>
                      <a:r>
                        <a:rPr lang="en-US" sz="1100" spc="20">
                          <a:effectLst/>
                        </a:rPr>
                        <a:t> </a:t>
                      </a:r>
                      <a:r>
                        <a:rPr lang="en-US" sz="1100" spc="-10">
                          <a:effectLst/>
                        </a:rPr>
                        <a:t>Pre-</a:t>
                      </a:r>
                      <a:r>
                        <a:rPr lang="en-US" sz="1100" spc="-20">
                          <a:effectLst/>
                        </a:rPr>
                        <a:t>test</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890" marR="246380" algn="ctr">
                        <a:lnSpc>
                          <a:spcPts val="1300"/>
                        </a:lnSpc>
                        <a:spcAft>
                          <a:spcPts val="0"/>
                        </a:spcAft>
                      </a:pPr>
                      <a:r>
                        <a:rPr lang="en-US" sz="1100" spc="-10">
                          <a:effectLst/>
                        </a:rPr>
                        <a:t>0,339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4295" marR="2540" algn="ctr">
                        <a:lnSpc>
                          <a:spcPts val="1300"/>
                        </a:lnSpc>
                        <a:spcAft>
                          <a:spcPts val="0"/>
                        </a:spcAft>
                      </a:pPr>
                      <a:r>
                        <a:rPr lang="en-US" sz="1100" spc="-10" dirty="0">
                          <a:effectLst/>
                        </a:rPr>
                        <a:t>Normal</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97565357"/>
                  </a:ext>
                </a:extLst>
              </a:tr>
              <a:tr h="237545">
                <a:tc>
                  <a:txBody>
                    <a:bodyPr/>
                    <a:lstStyle/>
                    <a:p>
                      <a:pPr marL="23495" marR="343535" algn="ctr">
                        <a:lnSpc>
                          <a:spcPts val="1260"/>
                        </a:lnSpc>
                        <a:spcAft>
                          <a:spcPts val="0"/>
                        </a:spcAft>
                      </a:pPr>
                      <a:r>
                        <a:rPr lang="en-US" sz="1100" spc="-10">
                          <a:effectLst/>
                        </a:rPr>
                        <a:t>Control</a:t>
                      </a:r>
                      <a:r>
                        <a:rPr lang="en-US" sz="1100" spc="35">
                          <a:effectLst/>
                        </a:rPr>
                        <a:t> </a:t>
                      </a:r>
                      <a:r>
                        <a:rPr lang="en-US" sz="1100" spc="-10">
                          <a:effectLst/>
                        </a:rPr>
                        <a:t>Post-</a:t>
                      </a:r>
                      <a:r>
                        <a:rPr lang="en-US" sz="1100" spc="-20">
                          <a:effectLst/>
                        </a:rPr>
                        <a:t>test</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890" marR="246380" algn="ctr">
                        <a:lnSpc>
                          <a:spcPts val="1260"/>
                        </a:lnSpc>
                        <a:spcAft>
                          <a:spcPts val="0"/>
                        </a:spcAft>
                      </a:pPr>
                      <a:r>
                        <a:rPr lang="en-US" sz="1100" spc="-10">
                          <a:effectLst/>
                        </a:rPr>
                        <a:t>0,455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4295" marR="2540" algn="ctr">
                        <a:lnSpc>
                          <a:spcPts val="1260"/>
                        </a:lnSpc>
                        <a:spcAft>
                          <a:spcPts val="0"/>
                        </a:spcAft>
                      </a:pPr>
                      <a:r>
                        <a:rPr lang="en-US" sz="1100" spc="-10" dirty="0">
                          <a:effectLst/>
                        </a:rPr>
                        <a:t>Normal</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39124759"/>
                  </a:ext>
                </a:extLst>
              </a:tr>
            </a:tbl>
          </a:graphicData>
        </a:graphic>
      </p:graphicFrame>
      <p:sp>
        <p:nvSpPr>
          <p:cNvPr id="5" name="Rectangle 1">
            <a:extLst>
              <a:ext uri="{FF2B5EF4-FFF2-40B4-BE49-F238E27FC236}">
                <a16:creationId xmlns:a16="http://schemas.microsoft.com/office/drawing/2014/main" id="{E7DD745E-761D-A85B-0C53-A54355CC65A6}"/>
              </a:ext>
            </a:extLst>
          </p:cNvPr>
          <p:cNvSpPr>
            <a:spLocks noChangeArrowheads="1"/>
          </p:cNvSpPr>
          <p:nvPr/>
        </p:nvSpPr>
        <p:spPr bwMode="auto">
          <a:xfrm>
            <a:off x="4742904" y="2431336"/>
            <a:ext cx="3284341" cy="57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872" tIns="126960" rIns="57766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cs typeface="Malgun Gothic" panose="020B0503020000020004" pitchFamily="34" charset="-127"/>
              </a:rPr>
              <a:t>Results</a:t>
            </a:r>
            <a:r>
              <a:rPr kumimoji="0" lang="en-US" altLang="en-US" sz="1100" b="1" i="0" u="none" strike="noStrike" cap="none" normalizeH="0" baseline="0" dirty="0">
                <a:ln>
                  <a:noFill/>
                </a:ln>
                <a:solidFill>
                  <a:schemeClr val="tx1"/>
                </a:solidFill>
                <a:effectLst/>
                <a:latin typeface="Arial" panose="020B0604020202020204" pitchFamily="34" charset="0"/>
                <a:cs typeface="Malgun Gothic" panose="020B0503020000020004" pitchFamily="34" charset="-127"/>
              </a:rPr>
              <a:t> of Normality of Distribution Test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C2265281-DC7A-7B46-52D7-24C5058749E8}"/>
              </a:ext>
            </a:extLst>
          </p:cNvPr>
          <p:cNvGraphicFramePr>
            <a:graphicFrameLocks noGrp="1"/>
          </p:cNvGraphicFramePr>
          <p:nvPr>
            <p:extLst>
              <p:ext uri="{D42A27DB-BD31-4B8C-83A1-F6EECF244321}">
                <p14:modId xmlns:p14="http://schemas.microsoft.com/office/powerpoint/2010/main" val="3263849596"/>
              </p:ext>
            </p:extLst>
          </p:nvPr>
        </p:nvGraphicFramePr>
        <p:xfrm>
          <a:off x="2991863" y="4678945"/>
          <a:ext cx="7146832" cy="1049194"/>
        </p:xfrm>
        <a:graphic>
          <a:graphicData uri="http://schemas.openxmlformats.org/drawingml/2006/table">
            <a:tbl>
              <a:tblPr firstRow="1" firstCol="1" lastRow="1" lastCol="1" bandRow="1" bandCol="1">
                <a:tableStyleId>{5C22544A-7EE6-4342-B048-85BDC9FD1C3A}</a:tableStyleId>
              </a:tblPr>
              <a:tblGrid>
                <a:gridCol w="1228748">
                  <a:extLst>
                    <a:ext uri="{9D8B030D-6E8A-4147-A177-3AD203B41FA5}">
                      <a16:colId xmlns:a16="http://schemas.microsoft.com/office/drawing/2014/main" val="2358016159"/>
                    </a:ext>
                  </a:extLst>
                </a:gridCol>
                <a:gridCol w="688928">
                  <a:extLst>
                    <a:ext uri="{9D8B030D-6E8A-4147-A177-3AD203B41FA5}">
                      <a16:colId xmlns:a16="http://schemas.microsoft.com/office/drawing/2014/main" val="3368099746"/>
                    </a:ext>
                  </a:extLst>
                </a:gridCol>
                <a:gridCol w="701686">
                  <a:extLst>
                    <a:ext uri="{9D8B030D-6E8A-4147-A177-3AD203B41FA5}">
                      <a16:colId xmlns:a16="http://schemas.microsoft.com/office/drawing/2014/main" val="2159356132"/>
                    </a:ext>
                  </a:extLst>
                </a:gridCol>
                <a:gridCol w="815710">
                  <a:extLst>
                    <a:ext uri="{9D8B030D-6E8A-4147-A177-3AD203B41FA5}">
                      <a16:colId xmlns:a16="http://schemas.microsoft.com/office/drawing/2014/main" val="1321983927"/>
                    </a:ext>
                  </a:extLst>
                </a:gridCol>
                <a:gridCol w="1331609">
                  <a:extLst>
                    <a:ext uri="{9D8B030D-6E8A-4147-A177-3AD203B41FA5}">
                      <a16:colId xmlns:a16="http://schemas.microsoft.com/office/drawing/2014/main" val="3169333565"/>
                    </a:ext>
                  </a:extLst>
                </a:gridCol>
                <a:gridCol w="2380151">
                  <a:extLst>
                    <a:ext uri="{9D8B030D-6E8A-4147-A177-3AD203B41FA5}">
                      <a16:colId xmlns:a16="http://schemas.microsoft.com/office/drawing/2014/main" val="630362574"/>
                    </a:ext>
                  </a:extLst>
                </a:gridCol>
              </a:tblGrid>
              <a:tr h="320704">
                <a:tc>
                  <a:txBody>
                    <a:bodyPr/>
                    <a:lstStyle/>
                    <a:p>
                      <a:pPr marL="53975" marR="5080" algn="ctr">
                        <a:lnSpc>
                          <a:spcPts val="1360"/>
                        </a:lnSpc>
                        <a:spcAft>
                          <a:spcPts val="0"/>
                        </a:spcAft>
                      </a:pPr>
                      <a:r>
                        <a:rPr lang="en-US" sz="1100" spc="-10">
                          <a:effectLst/>
                        </a:rPr>
                        <a:t>Group</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0325" algn="ctr">
                        <a:lnSpc>
                          <a:spcPts val="1360"/>
                        </a:lnSpc>
                      </a:pPr>
                      <a:r>
                        <a:rPr lang="en-US" sz="1100" spc="-25">
                          <a:effectLst/>
                        </a:rPr>
                        <a:t>Db</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algn="ctr">
                        <a:lnSpc>
                          <a:spcPts val="1360"/>
                        </a:lnSpc>
                      </a:pPr>
                      <a:r>
                        <a:rPr lang="en-US" sz="1100" spc="-25">
                          <a:effectLst/>
                        </a:rPr>
                        <a:t>Fh</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1290" algn="l">
                        <a:lnSpc>
                          <a:spcPts val="1360"/>
                        </a:lnSpc>
                      </a:pPr>
                      <a:r>
                        <a:rPr lang="en-US" sz="1100" spc="-25">
                          <a:effectLst/>
                        </a:rPr>
                        <a:t>Ft</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0795" algn="ctr">
                        <a:lnSpc>
                          <a:spcPts val="1360"/>
                        </a:lnSpc>
                      </a:pPr>
                      <a:r>
                        <a:rPr lang="en-US" sz="1100">
                          <a:effectLst/>
                        </a:rPr>
                        <a:t>P</a:t>
                      </a:r>
                      <a:r>
                        <a:rPr lang="en-US" sz="1100" spc="-5">
                          <a:effectLst/>
                        </a:rPr>
                        <a:t> </a:t>
                      </a:r>
                      <a:r>
                        <a:rPr lang="en-US" sz="1100" spc="-10">
                          <a:effectLst/>
                        </a:rPr>
                        <a:t>(Sig.)</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3515" algn="ctr">
                        <a:lnSpc>
                          <a:spcPts val="1360"/>
                        </a:lnSpc>
                      </a:pPr>
                      <a:r>
                        <a:rPr lang="en-US" sz="1100" spc="-10">
                          <a:effectLst/>
                        </a:rPr>
                        <a:t>Description</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08693547"/>
                  </a:ext>
                </a:extLst>
              </a:tr>
              <a:tr h="340919">
                <a:tc>
                  <a:txBody>
                    <a:bodyPr/>
                    <a:lstStyle/>
                    <a:p>
                      <a:pPr marL="53975" algn="ctr">
                        <a:lnSpc>
                          <a:spcPts val="1195"/>
                        </a:lnSpc>
                      </a:pPr>
                      <a:r>
                        <a:rPr lang="en-US" sz="1100" spc="-30">
                          <a:effectLst/>
                        </a:rPr>
                        <a:t>Pre-</a:t>
                      </a:r>
                      <a:r>
                        <a:rPr lang="en-US" sz="1100" spc="-20">
                          <a:effectLst/>
                        </a:rPr>
                        <a:t>Test</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0325" marR="15240" algn="ctr">
                        <a:lnSpc>
                          <a:spcPts val="1195"/>
                        </a:lnSpc>
                        <a:spcAft>
                          <a:spcPts val="0"/>
                        </a:spcAft>
                      </a:pPr>
                      <a:r>
                        <a:rPr lang="en-US" sz="1100" spc="-20">
                          <a:effectLst/>
                        </a:rPr>
                        <a:t>1:46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9525" algn="ctr">
                        <a:lnSpc>
                          <a:spcPts val="1195"/>
                        </a:lnSpc>
                        <a:spcAft>
                          <a:spcPts val="0"/>
                        </a:spcAft>
                      </a:pPr>
                      <a:r>
                        <a:rPr lang="en-US" sz="1100" spc="-10">
                          <a:effectLst/>
                        </a:rPr>
                        <a:t>2,154</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gn="l">
                        <a:lnSpc>
                          <a:spcPts val="1195"/>
                        </a:lnSpc>
                      </a:pPr>
                      <a:r>
                        <a:rPr lang="en-US" sz="1100" spc="-20">
                          <a:effectLst/>
                        </a:rPr>
                        <a:t>4,05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 marR="10795" algn="ctr">
                        <a:lnSpc>
                          <a:spcPts val="1195"/>
                        </a:lnSpc>
                        <a:spcAft>
                          <a:spcPts val="0"/>
                        </a:spcAft>
                      </a:pPr>
                      <a:r>
                        <a:rPr lang="en-US" sz="1100" spc="-10">
                          <a:effectLst/>
                        </a:rPr>
                        <a:t>0,149</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3515" marR="1905" algn="ctr">
                        <a:lnSpc>
                          <a:spcPts val="1195"/>
                        </a:lnSpc>
                        <a:spcAft>
                          <a:spcPts val="0"/>
                        </a:spcAft>
                      </a:pPr>
                      <a:r>
                        <a:rPr lang="en-US" sz="1100">
                          <a:effectLst/>
                        </a:rPr>
                        <a:t>Fh&lt;</a:t>
                      </a:r>
                      <a:r>
                        <a:rPr lang="en-US" sz="1100" spc="-140">
                          <a:effectLst/>
                        </a:rPr>
                        <a:t> </a:t>
                      </a:r>
                      <a:r>
                        <a:rPr lang="en-US" sz="1100" baseline="-25000">
                          <a:effectLst/>
                        </a:rPr>
                        <a:t>Ft</a:t>
                      </a:r>
                      <a:r>
                        <a:rPr lang="en-US" sz="1100">
                          <a:effectLst/>
                        </a:rPr>
                        <a:t>=</a:t>
                      </a:r>
                      <a:r>
                        <a:rPr lang="en-US" sz="1100" spc="-30">
                          <a:effectLst/>
                        </a:rPr>
                        <a:t> </a:t>
                      </a:r>
                      <a:r>
                        <a:rPr lang="en-US" sz="1100" spc="-10">
                          <a:effectLst/>
                        </a:rPr>
                        <a:t>Homogeneous</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0166706"/>
                  </a:ext>
                </a:extLst>
              </a:tr>
              <a:tr h="387571">
                <a:tc>
                  <a:txBody>
                    <a:bodyPr/>
                    <a:lstStyle/>
                    <a:p>
                      <a:pPr marL="53975" marR="3175" algn="ctr">
                        <a:lnSpc>
                          <a:spcPts val="1525"/>
                        </a:lnSpc>
                        <a:spcAft>
                          <a:spcPts val="0"/>
                        </a:spcAft>
                      </a:pPr>
                      <a:r>
                        <a:rPr lang="en-US" sz="1100" spc="-30">
                          <a:effectLst/>
                        </a:rPr>
                        <a:t>Post-</a:t>
                      </a:r>
                      <a:r>
                        <a:rPr lang="en-US" sz="1100" spc="-20">
                          <a:effectLst/>
                        </a:rPr>
                        <a:t>Test</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0325" marR="15240" algn="ctr">
                        <a:lnSpc>
                          <a:spcPts val="1525"/>
                        </a:lnSpc>
                        <a:spcAft>
                          <a:spcPts val="0"/>
                        </a:spcAft>
                      </a:pPr>
                      <a:r>
                        <a:rPr lang="en-US" sz="1100" spc="-20">
                          <a:effectLst/>
                        </a:rPr>
                        <a:t>1:46</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9525" algn="ctr">
                        <a:lnSpc>
                          <a:spcPts val="1525"/>
                        </a:lnSpc>
                        <a:spcAft>
                          <a:spcPts val="0"/>
                        </a:spcAft>
                      </a:pPr>
                      <a:r>
                        <a:rPr lang="en-US" sz="1100" spc="-10">
                          <a:effectLst/>
                        </a:rPr>
                        <a:t>0,262</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gn="l">
                        <a:lnSpc>
                          <a:spcPts val="1525"/>
                        </a:lnSpc>
                      </a:pPr>
                      <a:r>
                        <a:rPr lang="en-US" sz="1100" spc="-20">
                          <a:effectLst/>
                        </a:rPr>
                        <a:t>4,05</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 marR="10795" algn="ctr">
                        <a:lnSpc>
                          <a:spcPts val="1525"/>
                        </a:lnSpc>
                        <a:spcAft>
                          <a:spcPts val="0"/>
                        </a:spcAft>
                      </a:pPr>
                      <a:r>
                        <a:rPr lang="en-US" sz="1100" spc="-10">
                          <a:effectLst/>
                        </a:rPr>
                        <a:t>0,611</a:t>
                      </a:r>
                      <a:endParaRPr lang="en-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3515" marR="1905" algn="ctr">
                        <a:lnSpc>
                          <a:spcPts val="1525"/>
                        </a:lnSpc>
                        <a:spcAft>
                          <a:spcPts val="0"/>
                        </a:spcAft>
                      </a:pPr>
                      <a:r>
                        <a:rPr lang="en-US" sz="1100" dirty="0" err="1">
                          <a:effectLst/>
                        </a:rPr>
                        <a:t>Fh</a:t>
                      </a:r>
                      <a:r>
                        <a:rPr lang="en-US" sz="1100" dirty="0">
                          <a:effectLst/>
                        </a:rPr>
                        <a:t>&lt;</a:t>
                      </a:r>
                      <a:r>
                        <a:rPr lang="en-US" sz="1100" spc="-140" dirty="0">
                          <a:effectLst/>
                        </a:rPr>
                        <a:t> </a:t>
                      </a:r>
                      <a:r>
                        <a:rPr lang="en-US" sz="1100" baseline="-25000" dirty="0">
                          <a:effectLst/>
                        </a:rPr>
                        <a:t>Ft</a:t>
                      </a:r>
                      <a:r>
                        <a:rPr lang="en-US" sz="1100" dirty="0">
                          <a:effectLst/>
                        </a:rPr>
                        <a:t>=</a:t>
                      </a:r>
                      <a:r>
                        <a:rPr lang="en-US" sz="1100" spc="-30" dirty="0">
                          <a:effectLst/>
                        </a:rPr>
                        <a:t> </a:t>
                      </a:r>
                      <a:r>
                        <a:rPr lang="en-US" sz="1100" spc="-10" dirty="0">
                          <a:effectLst/>
                        </a:rPr>
                        <a:t>Homogeneous</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39503314"/>
                  </a:ext>
                </a:extLst>
              </a:tr>
            </a:tbl>
          </a:graphicData>
        </a:graphic>
      </p:graphicFrame>
      <p:sp>
        <p:nvSpPr>
          <p:cNvPr id="7" name="Rectangle 2">
            <a:extLst>
              <a:ext uri="{FF2B5EF4-FFF2-40B4-BE49-F238E27FC236}">
                <a16:creationId xmlns:a16="http://schemas.microsoft.com/office/drawing/2014/main" id="{FD4C35AC-B9B7-42CD-5083-A2AD45860EA4}"/>
              </a:ext>
            </a:extLst>
          </p:cNvPr>
          <p:cNvSpPr>
            <a:spLocks noChangeArrowheads="1"/>
          </p:cNvSpPr>
          <p:nvPr/>
        </p:nvSpPr>
        <p:spPr bwMode="auto">
          <a:xfrm>
            <a:off x="4742904" y="4274705"/>
            <a:ext cx="270619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100" b="1" i="0" u="none" strike="noStrike" cap="none" normalizeH="0" baseline="0" dirty="0">
                <a:ln>
                  <a:noFill/>
                </a:ln>
                <a:solidFill>
                  <a:schemeClr val="tx1"/>
                </a:solidFill>
                <a:effectLst/>
                <a:latin typeface="Malgun Gothic" panose="020B0503020000020004" pitchFamily="34" charset="-127"/>
                <a:ea typeface="Malgun Gothic" panose="020B0503020000020004" pitchFamily="34" charset="-127"/>
              </a:rPr>
              <a:t>Variance Homogeneity Test Results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66137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4286-B62B-3780-87F7-BDB275E06CF9}"/>
              </a:ext>
            </a:extLst>
          </p:cNvPr>
          <p:cNvSpPr>
            <a:spLocks noGrp="1"/>
          </p:cNvSpPr>
          <p:nvPr>
            <p:ph type="title"/>
          </p:nvPr>
        </p:nvSpPr>
        <p:spPr/>
        <p:txBody>
          <a:bodyPr/>
          <a:lstStyle/>
          <a:p>
            <a:r>
              <a:rPr lang="en-US" b="1" dirty="0">
                <a:solidFill>
                  <a:schemeClr val="bg1"/>
                </a:solidFill>
                <a:latin typeface="+mn-lt"/>
              </a:rPr>
              <a:t>FINDING AND DISCUSSION</a:t>
            </a:r>
            <a:endParaRPr lang="en-ID" dirty="0"/>
          </a:p>
        </p:txBody>
      </p:sp>
      <p:sp>
        <p:nvSpPr>
          <p:cNvPr id="3" name="Content Placeholder 2">
            <a:extLst>
              <a:ext uri="{FF2B5EF4-FFF2-40B4-BE49-F238E27FC236}">
                <a16:creationId xmlns:a16="http://schemas.microsoft.com/office/drawing/2014/main" id="{79E94E7C-94BF-18A0-AD2B-BD1489887A48}"/>
              </a:ext>
            </a:extLst>
          </p:cNvPr>
          <p:cNvSpPr>
            <a:spLocks noGrp="1"/>
          </p:cNvSpPr>
          <p:nvPr>
            <p:ph idx="1"/>
          </p:nvPr>
        </p:nvSpPr>
        <p:spPr/>
        <p:txBody>
          <a:bodyPr/>
          <a:lstStyle/>
          <a:p>
            <a:pPr marL="0" indent="0">
              <a:buNone/>
            </a:pPr>
            <a:r>
              <a:rPr lang="en-US" dirty="0"/>
              <a:t>Hypothesis Testing use T-test. </a:t>
            </a:r>
          </a:p>
          <a:p>
            <a:pPr marL="0" indent="0">
              <a:buNone/>
            </a:pPr>
            <a:endParaRPr lang="en-US" dirty="0"/>
          </a:p>
          <a:p>
            <a:pPr marL="0" indent="0">
              <a:buNone/>
            </a:pPr>
            <a:endParaRPr lang="en-ID" dirty="0"/>
          </a:p>
        </p:txBody>
      </p:sp>
      <p:pic>
        <p:nvPicPr>
          <p:cNvPr id="9" name="Picture 8" descr="A screenshot of a computer&#10;&#10;Description automatically generated">
            <a:extLst>
              <a:ext uri="{FF2B5EF4-FFF2-40B4-BE49-F238E27FC236}">
                <a16:creationId xmlns:a16="http://schemas.microsoft.com/office/drawing/2014/main" id="{52C5E568-9B68-5CB2-0CEE-F5EFB48F3912}"/>
              </a:ext>
            </a:extLst>
          </p:cNvPr>
          <p:cNvPicPr>
            <a:picLocks noChangeAspect="1"/>
          </p:cNvPicPr>
          <p:nvPr/>
        </p:nvPicPr>
        <p:blipFill rotWithShape="1">
          <a:blip r:embed="rId2">
            <a:extLst>
              <a:ext uri="{28A0092B-C50C-407E-A947-70E740481C1C}">
                <a14:useLocalDpi xmlns:a14="http://schemas.microsoft.com/office/drawing/2010/main" val="0"/>
              </a:ext>
            </a:extLst>
          </a:blip>
          <a:srcRect l="34600" t="37053" r="30698" b="51266"/>
          <a:stretch/>
        </p:blipFill>
        <p:spPr>
          <a:xfrm>
            <a:off x="3088639" y="2537145"/>
            <a:ext cx="6385243" cy="1209040"/>
          </a:xfrm>
          <a:prstGeom prst="rect">
            <a:avLst/>
          </a:prstGeom>
        </p:spPr>
      </p:pic>
      <p:pic>
        <p:nvPicPr>
          <p:cNvPr id="11" name="Picture 10">
            <a:extLst>
              <a:ext uri="{FF2B5EF4-FFF2-40B4-BE49-F238E27FC236}">
                <a16:creationId xmlns:a16="http://schemas.microsoft.com/office/drawing/2014/main" id="{AF381082-0FAA-141F-5FA1-75F8B9E4CF2C}"/>
              </a:ext>
            </a:extLst>
          </p:cNvPr>
          <p:cNvPicPr>
            <a:picLocks noChangeAspect="1"/>
          </p:cNvPicPr>
          <p:nvPr/>
        </p:nvPicPr>
        <p:blipFill rotWithShape="1">
          <a:blip r:embed="rId3"/>
          <a:srcRect l="29417" t="37630" r="23833" b="44741"/>
          <a:stretch/>
        </p:blipFill>
        <p:spPr>
          <a:xfrm>
            <a:off x="3199354" y="4003040"/>
            <a:ext cx="6274528" cy="1330960"/>
          </a:xfrm>
          <a:prstGeom prst="rect">
            <a:avLst/>
          </a:prstGeom>
        </p:spPr>
      </p:pic>
    </p:spTree>
    <p:extLst>
      <p:ext uri="{BB962C8B-B14F-4D97-AF65-F5344CB8AC3E}">
        <p14:creationId xmlns:p14="http://schemas.microsoft.com/office/powerpoint/2010/main" val="33154074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7841-1D74-2B34-DC83-327016C90948}"/>
              </a:ext>
            </a:extLst>
          </p:cNvPr>
          <p:cNvSpPr>
            <a:spLocks noGrp="1"/>
          </p:cNvSpPr>
          <p:nvPr>
            <p:ph type="title"/>
          </p:nvPr>
        </p:nvSpPr>
        <p:spPr/>
        <p:txBody>
          <a:bodyPr/>
          <a:lstStyle/>
          <a:p>
            <a:r>
              <a:rPr lang="en-US" b="1" dirty="0">
                <a:solidFill>
                  <a:schemeClr val="bg1"/>
                </a:solidFill>
                <a:latin typeface="+mn-lt"/>
              </a:rPr>
              <a:t>FINDING AND DISCUSSION</a:t>
            </a:r>
            <a:endParaRPr lang="en-ID" dirty="0"/>
          </a:p>
        </p:txBody>
      </p:sp>
      <p:sp>
        <p:nvSpPr>
          <p:cNvPr id="3" name="Content Placeholder 2">
            <a:extLst>
              <a:ext uri="{FF2B5EF4-FFF2-40B4-BE49-F238E27FC236}">
                <a16:creationId xmlns:a16="http://schemas.microsoft.com/office/drawing/2014/main" id="{26AAF818-0835-15D7-DE2E-2605E393C2E3}"/>
              </a:ext>
            </a:extLst>
          </p:cNvPr>
          <p:cNvSpPr>
            <a:spLocks noGrp="1"/>
          </p:cNvSpPr>
          <p:nvPr>
            <p:ph idx="1"/>
          </p:nvPr>
        </p:nvSpPr>
        <p:spPr/>
        <p:txBody>
          <a:bodyPr/>
          <a:lstStyle/>
          <a:p>
            <a:pPr marL="0" indent="0">
              <a:buNone/>
            </a:pPr>
            <a:r>
              <a:rPr lang="en-US" dirty="0"/>
              <a:t>The result of the calculating of the effectiveness weight can be seen in the following table:</a:t>
            </a:r>
          </a:p>
          <a:p>
            <a:pPr marL="0" indent="0">
              <a:buNone/>
            </a:pPr>
            <a:endParaRPr lang="en-ID" dirty="0"/>
          </a:p>
        </p:txBody>
      </p:sp>
      <p:pic>
        <p:nvPicPr>
          <p:cNvPr id="7" name="Picture 6">
            <a:extLst>
              <a:ext uri="{FF2B5EF4-FFF2-40B4-BE49-F238E27FC236}">
                <a16:creationId xmlns:a16="http://schemas.microsoft.com/office/drawing/2014/main" id="{126E43C8-4450-5639-90CF-282781141A2E}"/>
              </a:ext>
            </a:extLst>
          </p:cNvPr>
          <p:cNvPicPr>
            <a:picLocks noChangeAspect="1"/>
          </p:cNvPicPr>
          <p:nvPr/>
        </p:nvPicPr>
        <p:blipFill rotWithShape="1">
          <a:blip r:embed="rId2"/>
          <a:srcRect l="40584" t="37629" r="10250" b="21037"/>
          <a:stretch/>
        </p:blipFill>
        <p:spPr>
          <a:xfrm>
            <a:off x="3098800" y="2794000"/>
            <a:ext cx="5994400" cy="2834640"/>
          </a:xfrm>
          <a:prstGeom prst="rect">
            <a:avLst/>
          </a:prstGeom>
        </p:spPr>
      </p:pic>
    </p:spTree>
    <p:extLst>
      <p:ext uri="{BB962C8B-B14F-4D97-AF65-F5344CB8AC3E}">
        <p14:creationId xmlns:p14="http://schemas.microsoft.com/office/powerpoint/2010/main" val="2929443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3" y="1376652"/>
            <a:ext cx="10515600" cy="4351339"/>
          </a:xfrm>
        </p:spPr>
        <p:txBody>
          <a:bodyPr>
            <a:normAutofit/>
          </a:bodyPr>
          <a:lstStyle/>
          <a:p>
            <a:pPr marL="219081" indent="0">
              <a:lnSpc>
                <a:spcPct val="100000"/>
              </a:lnSpc>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Based</a:t>
            </a:r>
            <a:r>
              <a:rPr lang="en-US" sz="1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data</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analysis,</a:t>
            </a:r>
            <a:r>
              <a:rPr lang="en-US" sz="1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testing,</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hypotheses,</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1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discussions</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that</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have</a:t>
            </a:r>
            <a:r>
              <a:rPr lang="en-US" sz="1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been</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made,</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1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1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50" dirty="0">
                <a:effectLst/>
                <a:latin typeface="Times New Roman" panose="02020603050405020304" pitchFamily="18" charset="0"/>
                <a:ea typeface="Calibri" panose="020F0502020204030204" pitchFamily="34" charset="0"/>
                <a:cs typeface="Times New Roman" panose="02020603050405020304" pitchFamily="18" charset="0"/>
              </a:rPr>
              <a:t>e</a:t>
            </a:r>
            <a:r>
              <a:rPr lang="en-ID" sz="1800" spc="-5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following</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conclusions</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can</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drawn.</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78105" lvl="0" indent="-342900" algn="just">
              <a:lnSpc>
                <a:spcPct val="100000"/>
              </a:lnSpc>
              <a:spcBef>
                <a:spcPts val="120"/>
              </a:spcBef>
              <a:spcAft>
                <a:spcPts val="0"/>
              </a:spcAft>
              <a:buSzPts val="1100"/>
              <a:buFont typeface="Calibri" panose="020F0502020204030204" pitchFamily="34" charset="0"/>
              <a:buAutoNum type="arabicPeriod"/>
              <a:tabLst>
                <a:tab pos="447040" algn="l"/>
                <a:tab pos="448310" algn="l"/>
              </a:tabLst>
            </a:pP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There is a difference in learning achievement of German writing skills of students of grade XI SMA Negeri 3 </a:t>
            </a:r>
            <a:r>
              <a:rPr lang="en-US" sz="1800" spc="-5" dirty="0" err="1">
                <a:effectLst/>
                <a:latin typeface="Times New Roman" panose="02020603050405020304" pitchFamily="18" charset="0"/>
                <a:ea typeface="Calibri" panose="020F0502020204030204" pitchFamily="34" charset="0"/>
                <a:cs typeface="Times New Roman" panose="02020603050405020304" pitchFamily="18" charset="0"/>
              </a:rPr>
              <a:t>Wonogiri</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 between classes taught using Canva application</a:t>
            </a:r>
            <a:r>
              <a:rPr lang="en-US" sz="1800" spc="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media and classes taught using conventional media. This difference can be proven by data analysis at the significance level </a:t>
            </a:r>
            <a:r>
              <a:rPr lang="en-US" sz="1800" spc="-5" dirty="0">
                <a:effectLst/>
                <a:latin typeface="Times New Roman" panose="02020603050405020304" pitchFamily="18" charset="0"/>
                <a:ea typeface="Arial MT"/>
                <a:cs typeface="Times New Roman" panose="02020603050405020304" pitchFamily="18" charset="0"/>
              </a:rPr>
              <a:t>𝛼</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 0.05 using the t-test resulting in a count of</a:t>
            </a:r>
            <a:r>
              <a:rPr lang="en-ID" sz="1800" spc="-5"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10.584</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greater</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than</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table</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1.678</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significance</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value</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less</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than</a:t>
            </a:r>
            <a:r>
              <a:rPr lang="en-US" sz="1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0.05</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(0.000</a:t>
            </a:r>
            <a:r>
              <a:rPr lang="en-ID"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&lt; 0.05).</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81280" lvl="0" indent="-342900" algn="just">
              <a:lnSpc>
                <a:spcPct val="100000"/>
              </a:lnSpc>
              <a:spcBef>
                <a:spcPts val="65"/>
              </a:spcBef>
              <a:spcAft>
                <a:spcPts val="0"/>
              </a:spcAft>
              <a:buSzPts val="1100"/>
              <a:buFont typeface="Calibri" panose="020F0502020204030204" pitchFamily="34" charset="0"/>
              <a:buAutoNum type="arabicPeriod"/>
              <a:tabLst>
                <a:tab pos="447040" algn="l"/>
                <a:tab pos="448310" algn="l"/>
              </a:tabLst>
            </a:pP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The use of Canva application media is more effective in learning German writing skills of grade XI students of SMA Negeri 3 </a:t>
            </a:r>
            <a:r>
              <a:rPr lang="en-US" sz="1800" spc="-5" dirty="0" err="1">
                <a:effectLst/>
                <a:latin typeface="Times New Roman" panose="02020603050405020304" pitchFamily="18" charset="0"/>
                <a:ea typeface="Calibri" panose="020F0502020204030204" pitchFamily="34" charset="0"/>
                <a:cs typeface="Times New Roman" panose="02020603050405020304" pitchFamily="18" charset="0"/>
              </a:rPr>
              <a:t>Wonogiri</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 compared to using conventional media. The effectiveness is proven by the effectiveness weight of 19.93%.</a:t>
            </a:r>
            <a:endParaRPr lang="en-ID" sz="1800" spc="-5"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2042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354</TotalTime>
  <Words>1219</Words>
  <Application>Microsoft Office PowerPoint</Application>
  <PresentationFormat>Widescreen</PresentationFormat>
  <Paragraphs>124</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Malgun Gothic</vt:lpstr>
      <vt:lpstr>Aptos</vt:lpstr>
      <vt:lpstr>Arial</vt:lpstr>
      <vt:lpstr>Calibri</vt:lpstr>
      <vt:lpstr>Calibri Light</vt:lpstr>
      <vt:lpstr>Franklin Gothic Demi Cond</vt:lpstr>
      <vt:lpstr>Franklin Gothic Medium Cond</vt:lpstr>
      <vt:lpstr>Open Sans</vt:lpstr>
      <vt:lpstr>Segoe UI</vt:lpstr>
      <vt:lpstr>Times New Roman</vt:lpstr>
      <vt:lpstr>Office Theme</vt:lpstr>
      <vt:lpstr>The Effectiveness of Using the Canva Application as a Medium in Teaching German Writing Skills to Grade XI Students of SMA Negeri 3 Wonogiri</vt:lpstr>
      <vt:lpstr>INTRODUCTION</vt:lpstr>
      <vt:lpstr>LITERATURE REVIEW</vt:lpstr>
      <vt:lpstr>METHOD</vt:lpstr>
      <vt:lpstr>FINDING AND DISCUSSION</vt:lpstr>
      <vt:lpstr>FINDING AND DISCUSSION</vt:lpstr>
      <vt:lpstr>FINDING AND DISCUSSION</vt:lpstr>
      <vt:lpstr>FINDING AND DISCUSSION</vt:lpstr>
      <vt:lpstr>CONCLUSION</vt:lpstr>
      <vt:lpstr>REFERENCES</vt:lpstr>
      <vt:lpstr>VIELEN DANK!</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Abel Tarisa Ardhana</cp:lastModifiedBy>
  <cp:revision>12</cp:revision>
  <dcterms:created xsi:type="dcterms:W3CDTF">2023-04-14T06:04:15Z</dcterms:created>
  <dcterms:modified xsi:type="dcterms:W3CDTF">2025-08-06T02:06:08Z</dcterms:modified>
</cp:coreProperties>
</file>