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6" r:id="rId7"/>
    <p:sldId id="264" r:id="rId8"/>
    <p:sldId id="265"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45" autoAdjust="0"/>
    <p:restoredTop sz="94660"/>
  </p:normalViewPr>
  <p:slideViewPr>
    <p:cSldViewPr snapToGrid="0">
      <p:cViewPr varScale="1">
        <p:scale>
          <a:sx n="69" d="100"/>
          <a:sy n="69" d="100"/>
        </p:scale>
        <p:origin x="8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075C0-40E3-4B35-8574-5C3B3A239DCC}" type="doc">
      <dgm:prSet loTypeId="urn:microsoft.com/office/officeart/2005/8/layout/vProcess5" loCatId="process" qsTypeId="urn:microsoft.com/office/officeart/2005/8/quickstyle/simple1" qsCatId="simple" csTypeId="urn:microsoft.com/office/officeart/2005/8/colors/accent2_1" csCatId="accent2" phldr="1"/>
      <dgm:spPr/>
      <dgm:t>
        <a:bodyPr/>
        <a:lstStyle/>
        <a:p>
          <a:endParaRPr lang="en-ID"/>
        </a:p>
      </dgm:t>
    </dgm:pt>
    <dgm:pt modelId="{5183352F-F0A7-49C5-8859-4DEA4B09090E}">
      <dgm:prSet phldrT="[Text]"/>
      <dgm:spPr/>
      <dgm:t>
        <a:bodyPr/>
        <a:lstStyle/>
        <a:p>
          <a:r>
            <a:rPr lang="en-US" dirty="0" err="1"/>
            <a:t>Metode</a:t>
          </a:r>
          <a:r>
            <a:rPr lang="en-US" dirty="0"/>
            <a:t> </a:t>
          </a:r>
          <a:r>
            <a:rPr lang="en-US" dirty="0" err="1"/>
            <a:t>Kualitatif</a:t>
          </a:r>
          <a:r>
            <a:rPr lang="en-US" dirty="0"/>
            <a:t> </a:t>
          </a:r>
          <a:r>
            <a:rPr lang="en-US" dirty="0" err="1"/>
            <a:t>Deskripsi</a:t>
          </a:r>
          <a:endParaRPr lang="en-ID" dirty="0"/>
        </a:p>
      </dgm:t>
    </dgm:pt>
    <dgm:pt modelId="{2AF54B75-9BF3-4855-ADFB-26CC664C3B83}" type="parTrans" cxnId="{F485AFEB-0C37-4B53-8854-823826C3B659}">
      <dgm:prSet/>
      <dgm:spPr/>
      <dgm:t>
        <a:bodyPr/>
        <a:lstStyle/>
        <a:p>
          <a:endParaRPr lang="en-ID"/>
        </a:p>
      </dgm:t>
    </dgm:pt>
    <dgm:pt modelId="{B24A99E3-36DF-43BB-B4F2-C0FF8093BCA9}" type="sibTrans" cxnId="{F485AFEB-0C37-4B53-8854-823826C3B659}">
      <dgm:prSet/>
      <dgm:spPr/>
      <dgm:t>
        <a:bodyPr/>
        <a:lstStyle/>
        <a:p>
          <a:endParaRPr lang="en-ID"/>
        </a:p>
      </dgm:t>
    </dgm:pt>
    <dgm:pt modelId="{B5195079-2418-46C6-9815-A10945D78841}">
      <dgm:prSet phldrT="[Text]"/>
      <dgm:spPr/>
      <dgm:t>
        <a:bodyPr/>
        <a:lstStyle/>
        <a:p>
          <a:r>
            <a:rPr lang="en-US" dirty="0"/>
            <a:t>Data </a:t>
          </a:r>
          <a:r>
            <a:rPr lang="en-US" dirty="0" err="1"/>
            <a:t>dikumpulkan</a:t>
          </a:r>
          <a:r>
            <a:rPr lang="en-US" dirty="0"/>
            <a:t> dengan </a:t>
          </a:r>
          <a:r>
            <a:rPr lang="en-US" dirty="0" err="1"/>
            <a:t>mengunduh</a:t>
          </a:r>
          <a:r>
            <a:rPr lang="en-US" dirty="0"/>
            <a:t>, </a:t>
          </a:r>
          <a:r>
            <a:rPr lang="en-US" dirty="0" err="1"/>
            <a:t>mengambil</a:t>
          </a:r>
          <a:r>
            <a:rPr lang="en-US" dirty="0"/>
            <a:t> </a:t>
          </a:r>
          <a:r>
            <a:rPr lang="en-US" dirty="0" err="1"/>
            <a:t>tangkapan</a:t>
          </a:r>
          <a:r>
            <a:rPr lang="en-US" dirty="0"/>
            <a:t> </a:t>
          </a:r>
          <a:r>
            <a:rPr lang="en-US" dirty="0" err="1"/>
            <a:t>layar</a:t>
          </a:r>
          <a:r>
            <a:rPr lang="en-US" dirty="0"/>
            <a:t>, </a:t>
          </a:r>
          <a:r>
            <a:rPr lang="en-US" dirty="0" err="1"/>
            <a:t>membuat</a:t>
          </a:r>
          <a:r>
            <a:rPr lang="en-US" dirty="0"/>
            <a:t> </a:t>
          </a:r>
          <a:r>
            <a:rPr lang="en-US" dirty="0" err="1"/>
            <a:t>catatan</a:t>
          </a:r>
          <a:r>
            <a:rPr lang="en-US" dirty="0"/>
            <a:t>.</a:t>
          </a:r>
          <a:endParaRPr lang="en-ID" dirty="0"/>
        </a:p>
      </dgm:t>
    </dgm:pt>
    <dgm:pt modelId="{971CE3BC-544B-4EF2-8E76-70A3FFA1D3CB}" type="parTrans" cxnId="{59997915-3DA6-47C3-9BCA-F46A2417583D}">
      <dgm:prSet/>
      <dgm:spPr/>
      <dgm:t>
        <a:bodyPr/>
        <a:lstStyle/>
        <a:p>
          <a:endParaRPr lang="en-ID"/>
        </a:p>
      </dgm:t>
    </dgm:pt>
    <dgm:pt modelId="{663783A2-7C52-4025-9B7E-BE34C5D0C547}" type="sibTrans" cxnId="{59997915-3DA6-47C3-9BCA-F46A2417583D}">
      <dgm:prSet/>
      <dgm:spPr/>
      <dgm:t>
        <a:bodyPr/>
        <a:lstStyle/>
        <a:p>
          <a:endParaRPr lang="en-ID"/>
        </a:p>
      </dgm:t>
    </dgm:pt>
    <dgm:pt modelId="{3F973EF8-7776-4E50-9A23-E8F523AFC4B3}">
      <dgm:prSet phldrT="[Text]"/>
      <dgm:spPr/>
      <dgm:t>
        <a:bodyPr/>
        <a:lstStyle/>
        <a:p>
          <a:r>
            <a:rPr lang="en-US" dirty="0"/>
            <a:t>Untuk </a:t>
          </a:r>
          <a:r>
            <a:rPr lang="en-US" dirty="0" err="1"/>
            <a:t>mendeskripsikan</a:t>
          </a:r>
          <a:r>
            <a:rPr lang="en-US" dirty="0"/>
            <a:t> </a:t>
          </a:r>
          <a:r>
            <a:rPr lang="en-US" dirty="0" err="1"/>
            <a:t>secara</a:t>
          </a:r>
          <a:r>
            <a:rPr lang="en-US" dirty="0"/>
            <a:t> </a:t>
          </a:r>
          <a:r>
            <a:rPr lang="en-US" dirty="0" err="1"/>
            <a:t>kualitatif</a:t>
          </a:r>
          <a:r>
            <a:rPr lang="en-US" dirty="0"/>
            <a:t> </a:t>
          </a:r>
          <a:r>
            <a:rPr lang="en-US" dirty="0" err="1"/>
            <a:t>fenomena</a:t>
          </a:r>
          <a:r>
            <a:rPr lang="en-US" dirty="0"/>
            <a:t> </a:t>
          </a:r>
          <a:r>
            <a:rPr lang="en-US" dirty="0" err="1"/>
            <a:t>tindak</a:t>
          </a:r>
          <a:r>
            <a:rPr lang="en-US" dirty="0"/>
            <a:t> </a:t>
          </a:r>
          <a:r>
            <a:rPr lang="en-US" dirty="0" err="1"/>
            <a:t>tutur</a:t>
          </a:r>
          <a:r>
            <a:rPr lang="en-US" dirty="0"/>
            <a:t> </a:t>
          </a:r>
          <a:r>
            <a:rPr lang="en-US" dirty="0" err="1"/>
            <a:t>lokusi</a:t>
          </a:r>
          <a:r>
            <a:rPr lang="en-US" dirty="0"/>
            <a:t> oleh Timothy Ronald dalam </a:t>
          </a:r>
          <a:r>
            <a:rPr lang="en-US" dirty="0" err="1"/>
            <a:t>bahasa</a:t>
          </a:r>
          <a:r>
            <a:rPr lang="en-US" dirty="0"/>
            <a:t> Indonesia </a:t>
          </a:r>
          <a:r>
            <a:rPr lang="en-US" dirty="0" err="1"/>
            <a:t>saluran</a:t>
          </a:r>
          <a:r>
            <a:rPr lang="en-US" dirty="0"/>
            <a:t> YouTube </a:t>
          </a:r>
          <a:r>
            <a:rPr lang="en-US" dirty="0" err="1"/>
            <a:t>pribadinya</a:t>
          </a:r>
          <a:endParaRPr lang="en-ID" dirty="0"/>
        </a:p>
      </dgm:t>
    </dgm:pt>
    <dgm:pt modelId="{1FB95A2E-7AC2-40DE-9431-BDA12EF4FD43}" type="sibTrans" cxnId="{05F1226B-3B6C-43A2-9BC7-BD99975EB1CC}">
      <dgm:prSet/>
      <dgm:spPr/>
      <dgm:t>
        <a:bodyPr/>
        <a:lstStyle/>
        <a:p>
          <a:endParaRPr lang="en-ID"/>
        </a:p>
      </dgm:t>
    </dgm:pt>
    <dgm:pt modelId="{DECB2504-10CC-4977-B99F-E8858938BE2B}" type="parTrans" cxnId="{05F1226B-3B6C-43A2-9BC7-BD99975EB1CC}">
      <dgm:prSet/>
      <dgm:spPr/>
      <dgm:t>
        <a:bodyPr/>
        <a:lstStyle/>
        <a:p>
          <a:endParaRPr lang="en-ID"/>
        </a:p>
      </dgm:t>
    </dgm:pt>
    <dgm:pt modelId="{25C68764-10C6-443D-925B-E0F2DF12A9B9}">
      <dgm:prSet phldrT="[Text]"/>
      <dgm:spPr/>
      <dgm:t>
        <a:bodyPr/>
        <a:lstStyle/>
        <a:p>
          <a:r>
            <a:rPr lang="en-US" dirty="0"/>
            <a:t>Teknik </a:t>
          </a:r>
          <a:r>
            <a:rPr lang="en-US" dirty="0" err="1"/>
            <a:t>mencatat</a:t>
          </a:r>
          <a:r>
            <a:rPr lang="en-US" dirty="0"/>
            <a:t> </a:t>
          </a:r>
          <a:r>
            <a:rPr lang="en-US" dirty="0" err="1"/>
            <a:t>meliputi</a:t>
          </a:r>
          <a:r>
            <a:rPr lang="en-US" dirty="0"/>
            <a:t> 1) </a:t>
          </a:r>
          <a:r>
            <a:rPr lang="en-US" dirty="0" err="1"/>
            <a:t>menonton</a:t>
          </a:r>
          <a:r>
            <a:rPr lang="en-US" dirty="0"/>
            <a:t> video, 2) </a:t>
          </a:r>
          <a:r>
            <a:rPr lang="en-US" dirty="0" err="1"/>
            <a:t>menonton</a:t>
          </a:r>
          <a:r>
            <a:rPr lang="en-US" dirty="0"/>
            <a:t> </a:t>
          </a:r>
          <a:r>
            <a:rPr lang="en-US" dirty="0" err="1"/>
            <a:t>ulang</a:t>
          </a:r>
          <a:r>
            <a:rPr lang="en-US" dirty="0"/>
            <a:t> video, dan 3) </a:t>
          </a:r>
          <a:r>
            <a:rPr lang="en-US" dirty="0" err="1"/>
            <a:t>menyalin</a:t>
          </a:r>
          <a:r>
            <a:rPr lang="en-US" dirty="0"/>
            <a:t> </a:t>
          </a:r>
          <a:r>
            <a:rPr lang="en-US" dirty="0" err="1"/>
            <a:t>presentasi</a:t>
          </a:r>
          <a:r>
            <a:rPr lang="en-US" dirty="0"/>
            <a:t> </a:t>
          </a:r>
          <a:r>
            <a:rPr lang="en-US" dirty="0" err="1"/>
            <a:t>klarifikasi</a:t>
          </a:r>
          <a:r>
            <a:rPr lang="en-US" dirty="0"/>
            <a:t> Timothy Ronald</a:t>
          </a:r>
          <a:endParaRPr lang="en-ID" dirty="0"/>
        </a:p>
      </dgm:t>
    </dgm:pt>
    <dgm:pt modelId="{FFAD465A-8359-4765-A9C4-2ABE13851248}" type="parTrans" cxnId="{D1795873-0684-4283-B398-B8F92084CDCE}">
      <dgm:prSet/>
      <dgm:spPr/>
      <dgm:t>
        <a:bodyPr/>
        <a:lstStyle/>
        <a:p>
          <a:endParaRPr lang="en-ID"/>
        </a:p>
      </dgm:t>
    </dgm:pt>
    <dgm:pt modelId="{2D7C160D-F548-4D3F-B8F5-7E0C8221C0AA}" type="sibTrans" cxnId="{D1795873-0684-4283-B398-B8F92084CDCE}">
      <dgm:prSet/>
      <dgm:spPr/>
      <dgm:t>
        <a:bodyPr/>
        <a:lstStyle/>
        <a:p>
          <a:endParaRPr lang="en-ID"/>
        </a:p>
      </dgm:t>
    </dgm:pt>
    <dgm:pt modelId="{AB8EE59A-4CDF-4081-A7C9-12C14E19DDD0}" type="pres">
      <dgm:prSet presAssocID="{928075C0-40E3-4B35-8574-5C3B3A239DCC}" presName="outerComposite" presStyleCnt="0">
        <dgm:presLayoutVars>
          <dgm:chMax val="5"/>
          <dgm:dir/>
          <dgm:resizeHandles val="exact"/>
        </dgm:presLayoutVars>
      </dgm:prSet>
      <dgm:spPr/>
    </dgm:pt>
    <dgm:pt modelId="{7B7FCD73-5624-4EA2-9C99-AD02517F6652}" type="pres">
      <dgm:prSet presAssocID="{928075C0-40E3-4B35-8574-5C3B3A239DCC}" presName="dummyMaxCanvas" presStyleCnt="0">
        <dgm:presLayoutVars/>
      </dgm:prSet>
      <dgm:spPr/>
    </dgm:pt>
    <dgm:pt modelId="{F06718CD-C2F8-4786-9025-19F3A22AFEC4}" type="pres">
      <dgm:prSet presAssocID="{928075C0-40E3-4B35-8574-5C3B3A239DCC}" presName="FourNodes_1" presStyleLbl="node1" presStyleIdx="0" presStyleCnt="4">
        <dgm:presLayoutVars>
          <dgm:bulletEnabled val="1"/>
        </dgm:presLayoutVars>
      </dgm:prSet>
      <dgm:spPr/>
    </dgm:pt>
    <dgm:pt modelId="{F77CA648-BC43-4A78-92E4-C2C44E06DA57}" type="pres">
      <dgm:prSet presAssocID="{928075C0-40E3-4B35-8574-5C3B3A239DCC}" presName="FourNodes_2" presStyleLbl="node1" presStyleIdx="1" presStyleCnt="4">
        <dgm:presLayoutVars>
          <dgm:bulletEnabled val="1"/>
        </dgm:presLayoutVars>
      </dgm:prSet>
      <dgm:spPr/>
    </dgm:pt>
    <dgm:pt modelId="{755DC751-1B60-4398-BFBA-0571DBA3A201}" type="pres">
      <dgm:prSet presAssocID="{928075C0-40E3-4B35-8574-5C3B3A239DCC}" presName="FourNodes_3" presStyleLbl="node1" presStyleIdx="2" presStyleCnt="4">
        <dgm:presLayoutVars>
          <dgm:bulletEnabled val="1"/>
        </dgm:presLayoutVars>
      </dgm:prSet>
      <dgm:spPr/>
    </dgm:pt>
    <dgm:pt modelId="{D88FA56F-5039-4E10-93D4-E1220E6443D8}" type="pres">
      <dgm:prSet presAssocID="{928075C0-40E3-4B35-8574-5C3B3A239DCC}" presName="FourNodes_4" presStyleLbl="node1" presStyleIdx="3" presStyleCnt="4">
        <dgm:presLayoutVars>
          <dgm:bulletEnabled val="1"/>
        </dgm:presLayoutVars>
      </dgm:prSet>
      <dgm:spPr/>
    </dgm:pt>
    <dgm:pt modelId="{12F38EDB-0069-4FB5-93F2-5B5481D798D4}" type="pres">
      <dgm:prSet presAssocID="{928075C0-40E3-4B35-8574-5C3B3A239DCC}" presName="FourConn_1-2" presStyleLbl="fgAccFollowNode1" presStyleIdx="0" presStyleCnt="3">
        <dgm:presLayoutVars>
          <dgm:bulletEnabled val="1"/>
        </dgm:presLayoutVars>
      </dgm:prSet>
      <dgm:spPr/>
    </dgm:pt>
    <dgm:pt modelId="{BD032624-BB51-4874-9235-4EB143B2F79C}" type="pres">
      <dgm:prSet presAssocID="{928075C0-40E3-4B35-8574-5C3B3A239DCC}" presName="FourConn_2-3" presStyleLbl="fgAccFollowNode1" presStyleIdx="1" presStyleCnt="3">
        <dgm:presLayoutVars>
          <dgm:bulletEnabled val="1"/>
        </dgm:presLayoutVars>
      </dgm:prSet>
      <dgm:spPr/>
    </dgm:pt>
    <dgm:pt modelId="{9E1C6D90-ED5D-4819-B29E-7B328D51FB28}" type="pres">
      <dgm:prSet presAssocID="{928075C0-40E3-4B35-8574-5C3B3A239DCC}" presName="FourConn_3-4" presStyleLbl="fgAccFollowNode1" presStyleIdx="2" presStyleCnt="3">
        <dgm:presLayoutVars>
          <dgm:bulletEnabled val="1"/>
        </dgm:presLayoutVars>
      </dgm:prSet>
      <dgm:spPr/>
    </dgm:pt>
    <dgm:pt modelId="{F3E31133-C68E-492D-B907-8D1413C86E26}" type="pres">
      <dgm:prSet presAssocID="{928075C0-40E3-4B35-8574-5C3B3A239DCC}" presName="FourNodes_1_text" presStyleLbl="node1" presStyleIdx="3" presStyleCnt="4">
        <dgm:presLayoutVars>
          <dgm:bulletEnabled val="1"/>
        </dgm:presLayoutVars>
      </dgm:prSet>
      <dgm:spPr/>
    </dgm:pt>
    <dgm:pt modelId="{A13A02CF-BAA6-47CD-BE1D-E9F9CA3120E6}" type="pres">
      <dgm:prSet presAssocID="{928075C0-40E3-4B35-8574-5C3B3A239DCC}" presName="FourNodes_2_text" presStyleLbl="node1" presStyleIdx="3" presStyleCnt="4">
        <dgm:presLayoutVars>
          <dgm:bulletEnabled val="1"/>
        </dgm:presLayoutVars>
      </dgm:prSet>
      <dgm:spPr/>
    </dgm:pt>
    <dgm:pt modelId="{BCBC0714-E9B9-47AC-9B73-ED4348A62689}" type="pres">
      <dgm:prSet presAssocID="{928075C0-40E3-4B35-8574-5C3B3A239DCC}" presName="FourNodes_3_text" presStyleLbl="node1" presStyleIdx="3" presStyleCnt="4">
        <dgm:presLayoutVars>
          <dgm:bulletEnabled val="1"/>
        </dgm:presLayoutVars>
      </dgm:prSet>
      <dgm:spPr/>
    </dgm:pt>
    <dgm:pt modelId="{CD362818-A554-4394-A473-738C42771EF6}" type="pres">
      <dgm:prSet presAssocID="{928075C0-40E3-4B35-8574-5C3B3A239DCC}" presName="FourNodes_4_text" presStyleLbl="node1" presStyleIdx="3" presStyleCnt="4">
        <dgm:presLayoutVars>
          <dgm:bulletEnabled val="1"/>
        </dgm:presLayoutVars>
      </dgm:prSet>
      <dgm:spPr/>
    </dgm:pt>
  </dgm:ptLst>
  <dgm:cxnLst>
    <dgm:cxn modelId="{59997915-3DA6-47C3-9BCA-F46A2417583D}" srcId="{928075C0-40E3-4B35-8574-5C3B3A239DCC}" destId="{B5195079-2418-46C6-9815-A10945D78841}" srcOrd="2" destOrd="0" parTransId="{971CE3BC-544B-4EF2-8E76-70A3FFA1D3CB}" sibTransId="{663783A2-7C52-4025-9B7E-BE34C5D0C547}"/>
    <dgm:cxn modelId="{1854F816-6FBA-4FEE-ABD5-1B341600B578}" type="presOf" srcId="{928075C0-40E3-4B35-8574-5C3B3A239DCC}" destId="{AB8EE59A-4CDF-4081-A7C9-12C14E19DDD0}" srcOrd="0" destOrd="0" presId="urn:microsoft.com/office/officeart/2005/8/layout/vProcess5"/>
    <dgm:cxn modelId="{32310017-24B3-47CD-A6CB-9C6D92D7A3FA}" type="presOf" srcId="{3F973EF8-7776-4E50-9A23-E8F523AFC4B3}" destId="{F77CA648-BC43-4A78-92E4-C2C44E06DA57}" srcOrd="0" destOrd="0" presId="urn:microsoft.com/office/officeart/2005/8/layout/vProcess5"/>
    <dgm:cxn modelId="{D5ECBB1D-943B-4FDC-9DD2-CAD593B98F94}" type="presOf" srcId="{5183352F-F0A7-49C5-8859-4DEA4B09090E}" destId="{F06718CD-C2F8-4786-9025-19F3A22AFEC4}" srcOrd="0" destOrd="0" presId="urn:microsoft.com/office/officeart/2005/8/layout/vProcess5"/>
    <dgm:cxn modelId="{141A7B1F-4133-40F6-9702-372CBE824459}" type="presOf" srcId="{3F973EF8-7776-4E50-9A23-E8F523AFC4B3}" destId="{A13A02CF-BAA6-47CD-BE1D-E9F9CA3120E6}" srcOrd="1" destOrd="0" presId="urn:microsoft.com/office/officeart/2005/8/layout/vProcess5"/>
    <dgm:cxn modelId="{E313DB31-E6E9-45A2-B380-3004F2439629}" type="presOf" srcId="{B5195079-2418-46C6-9815-A10945D78841}" destId="{BCBC0714-E9B9-47AC-9B73-ED4348A62689}" srcOrd="1" destOrd="0" presId="urn:microsoft.com/office/officeart/2005/8/layout/vProcess5"/>
    <dgm:cxn modelId="{694FDC5B-03AD-40FB-8DDD-8E8EA426813F}" type="presOf" srcId="{B24A99E3-36DF-43BB-B4F2-C0FF8093BCA9}" destId="{12F38EDB-0069-4FB5-93F2-5B5481D798D4}" srcOrd="0" destOrd="0" presId="urn:microsoft.com/office/officeart/2005/8/layout/vProcess5"/>
    <dgm:cxn modelId="{BEEAFA68-C13E-42B8-9B71-C54EBBE6DF68}" type="presOf" srcId="{5183352F-F0A7-49C5-8859-4DEA4B09090E}" destId="{F3E31133-C68E-492D-B907-8D1413C86E26}" srcOrd="1" destOrd="0" presId="urn:microsoft.com/office/officeart/2005/8/layout/vProcess5"/>
    <dgm:cxn modelId="{05F1226B-3B6C-43A2-9BC7-BD99975EB1CC}" srcId="{928075C0-40E3-4B35-8574-5C3B3A239DCC}" destId="{3F973EF8-7776-4E50-9A23-E8F523AFC4B3}" srcOrd="1" destOrd="0" parTransId="{DECB2504-10CC-4977-B99F-E8858938BE2B}" sibTransId="{1FB95A2E-7AC2-40DE-9431-BDA12EF4FD43}"/>
    <dgm:cxn modelId="{D1795873-0684-4283-B398-B8F92084CDCE}" srcId="{928075C0-40E3-4B35-8574-5C3B3A239DCC}" destId="{25C68764-10C6-443D-925B-E0F2DF12A9B9}" srcOrd="3" destOrd="0" parTransId="{FFAD465A-8359-4765-A9C4-2ABE13851248}" sibTransId="{2D7C160D-F548-4D3F-B8F5-7E0C8221C0AA}"/>
    <dgm:cxn modelId="{B753A47B-2A4F-492B-B4F0-4E9F5D40891F}" type="presOf" srcId="{25C68764-10C6-443D-925B-E0F2DF12A9B9}" destId="{D88FA56F-5039-4E10-93D4-E1220E6443D8}" srcOrd="0" destOrd="0" presId="urn:microsoft.com/office/officeart/2005/8/layout/vProcess5"/>
    <dgm:cxn modelId="{8A588C7D-CEA0-4397-8161-598C499D3E9C}" type="presOf" srcId="{663783A2-7C52-4025-9B7E-BE34C5D0C547}" destId="{9E1C6D90-ED5D-4819-B29E-7B328D51FB28}" srcOrd="0" destOrd="0" presId="urn:microsoft.com/office/officeart/2005/8/layout/vProcess5"/>
    <dgm:cxn modelId="{EB988BA0-FA02-46FC-9510-DDA10281FB22}" type="presOf" srcId="{B5195079-2418-46C6-9815-A10945D78841}" destId="{755DC751-1B60-4398-BFBA-0571DBA3A201}" srcOrd="0" destOrd="0" presId="urn:microsoft.com/office/officeart/2005/8/layout/vProcess5"/>
    <dgm:cxn modelId="{F35AB9BB-DBBF-4554-8AF2-F7D3AA556C09}" type="presOf" srcId="{25C68764-10C6-443D-925B-E0F2DF12A9B9}" destId="{CD362818-A554-4394-A473-738C42771EF6}" srcOrd="1" destOrd="0" presId="urn:microsoft.com/office/officeart/2005/8/layout/vProcess5"/>
    <dgm:cxn modelId="{2FC360CF-3A98-4AE7-B76F-1F678DFF06FB}" type="presOf" srcId="{1FB95A2E-7AC2-40DE-9431-BDA12EF4FD43}" destId="{BD032624-BB51-4874-9235-4EB143B2F79C}" srcOrd="0" destOrd="0" presId="urn:microsoft.com/office/officeart/2005/8/layout/vProcess5"/>
    <dgm:cxn modelId="{F485AFEB-0C37-4B53-8854-823826C3B659}" srcId="{928075C0-40E3-4B35-8574-5C3B3A239DCC}" destId="{5183352F-F0A7-49C5-8859-4DEA4B09090E}" srcOrd="0" destOrd="0" parTransId="{2AF54B75-9BF3-4855-ADFB-26CC664C3B83}" sibTransId="{B24A99E3-36DF-43BB-B4F2-C0FF8093BCA9}"/>
    <dgm:cxn modelId="{8BD13FAC-5539-44B7-B513-5EB407956A52}" type="presParOf" srcId="{AB8EE59A-4CDF-4081-A7C9-12C14E19DDD0}" destId="{7B7FCD73-5624-4EA2-9C99-AD02517F6652}" srcOrd="0" destOrd="0" presId="urn:microsoft.com/office/officeart/2005/8/layout/vProcess5"/>
    <dgm:cxn modelId="{78094F0D-F850-4EF5-9B2C-FDE6969CB1F0}" type="presParOf" srcId="{AB8EE59A-4CDF-4081-A7C9-12C14E19DDD0}" destId="{F06718CD-C2F8-4786-9025-19F3A22AFEC4}" srcOrd="1" destOrd="0" presId="urn:microsoft.com/office/officeart/2005/8/layout/vProcess5"/>
    <dgm:cxn modelId="{55378364-F223-43CC-AE20-BC98101D1EB9}" type="presParOf" srcId="{AB8EE59A-4CDF-4081-A7C9-12C14E19DDD0}" destId="{F77CA648-BC43-4A78-92E4-C2C44E06DA57}" srcOrd="2" destOrd="0" presId="urn:microsoft.com/office/officeart/2005/8/layout/vProcess5"/>
    <dgm:cxn modelId="{DA0D58AA-1865-4189-987B-D0DB836452B6}" type="presParOf" srcId="{AB8EE59A-4CDF-4081-A7C9-12C14E19DDD0}" destId="{755DC751-1B60-4398-BFBA-0571DBA3A201}" srcOrd="3" destOrd="0" presId="urn:microsoft.com/office/officeart/2005/8/layout/vProcess5"/>
    <dgm:cxn modelId="{FA565C0B-FB59-4524-9048-37A6B5B048E7}" type="presParOf" srcId="{AB8EE59A-4CDF-4081-A7C9-12C14E19DDD0}" destId="{D88FA56F-5039-4E10-93D4-E1220E6443D8}" srcOrd="4" destOrd="0" presId="urn:microsoft.com/office/officeart/2005/8/layout/vProcess5"/>
    <dgm:cxn modelId="{FAFA820D-F2E2-417B-AA73-6D679D4ABB07}" type="presParOf" srcId="{AB8EE59A-4CDF-4081-A7C9-12C14E19DDD0}" destId="{12F38EDB-0069-4FB5-93F2-5B5481D798D4}" srcOrd="5" destOrd="0" presId="urn:microsoft.com/office/officeart/2005/8/layout/vProcess5"/>
    <dgm:cxn modelId="{34836090-E695-475F-81BA-E5174BCE6127}" type="presParOf" srcId="{AB8EE59A-4CDF-4081-A7C9-12C14E19DDD0}" destId="{BD032624-BB51-4874-9235-4EB143B2F79C}" srcOrd="6" destOrd="0" presId="urn:microsoft.com/office/officeart/2005/8/layout/vProcess5"/>
    <dgm:cxn modelId="{12FA59BF-309E-40AC-99F9-8203E00356C5}" type="presParOf" srcId="{AB8EE59A-4CDF-4081-A7C9-12C14E19DDD0}" destId="{9E1C6D90-ED5D-4819-B29E-7B328D51FB28}" srcOrd="7" destOrd="0" presId="urn:microsoft.com/office/officeart/2005/8/layout/vProcess5"/>
    <dgm:cxn modelId="{AFC90F6E-8BB4-4513-BDD3-61350C82A1A9}" type="presParOf" srcId="{AB8EE59A-4CDF-4081-A7C9-12C14E19DDD0}" destId="{F3E31133-C68E-492D-B907-8D1413C86E26}" srcOrd="8" destOrd="0" presId="urn:microsoft.com/office/officeart/2005/8/layout/vProcess5"/>
    <dgm:cxn modelId="{52F446DA-2B2B-4361-A008-D95B10BE181D}" type="presParOf" srcId="{AB8EE59A-4CDF-4081-A7C9-12C14E19DDD0}" destId="{A13A02CF-BAA6-47CD-BE1D-E9F9CA3120E6}" srcOrd="9" destOrd="0" presId="urn:microsoft.com/office/officeart/2005/8/layout/vProcess5"/>
    <dgm:cxn modelId="{C1B1F85D-AF8F-4F88-8C68-A041376823BF}" type="presParOf" srcId="{AB8EE59A-4CDF-4081-A7C9-12C14E19DDD0}" destId="{BCBC0714-E9B9-47AC-9B73-ED4348A62689}" srcOrd="10" destOrd="0" presId="urn:microsoft.com/office/officeart/2005/8/layout/vProcess5"/>
    <dgm:cxn modelId="{3F7E704F-4681-438C-A1FD-E22A39B706E4}" type="presParOf" srcId="{AB8EE59A-4CDF-4081-A7C9-12C14E19DDD0}" destId="{CD362818-A554-4394-A473-738C42771EF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718CD-C2F8-4786-9025-19F3A22AFEC4}">
      <dsp:nvSpPr>
        <dsp:cNvPr id="0" name=""/>
        <dsp:cNvSpPr/>
      </dsp:nvSpPr>
      <dsp:spPr>
        <a:xfrm>
          <a:off x="0" y="0"/>
          <a:ext cx="8412480" cy="1056068"/>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Metode</a:t>
          </a:r>
          <a:r>
            <a:rPr lang="en-US" sz="2000" kern="1200" dirty="0"/>
            <a:t> </a:t>
          </a:r>
          <a:r>
            <a:rPr lang="en-US" sz="2000" kern="1200" dirty="0" err="1"/>
            <a:t>Kualitatif</a:t>
          </a:r>
          <a:r>
            <a:rPr lang="en-US" sz="2000" kern="1200" dirty="0"/>
            <a:t> </a:t>
          </a:r>
          <a:r>
            <a:rPr lang="en-US" sz="2000" kern="1200" dirty="0" err="1"/>
            <a:t>Deskripsi</a:t>
          </a:r>
          <a:endParaRPr lang="en-ID" sz="2000" kern="1200" dirty="0"/>
        </a:p>
      </dsp:txBody>
      <dsp:txXfrm>
        <a:off x="30931" y="30931"/>
        <a:ext cx="7183662" cy="994206"/>
      </dsp:txXfrm>
    </dsp:sp>
    <dsp:sp modelId="{F77CA648-BC43-4A78-92E4-C2C44E06DA57}">
      <dsp:nvSpPr>
        <dsp:cNvPr id="0" name=""/>
        <dsp:cNvSpPr/>
      </dsp:nvSpPr>
      <dsp:spPr>
        <a:xfrm>
          <a:off x="704545" y="1248080"/>
          <a:ext cx="8412480" cy="1056068"/>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Untuk </a:t>
          </a:r>
          <a:r>
            <a:rPr lang="en-US" sz="2000" kern="1200" dirty="0" err="1"/>
            <a:t>mendeskripsikan</a:t>
          </a:r>
          <a:r>
            <a:rPr lang="en-US" sz="2000" kern="1200" dirty="0"/>
            <a:t> </a:t>
          </a:r>
          <a:r>
            <a:rPr lang="en-US" sz="2000" kern="1200" dirty="0" err="1"/>
            <a:t>secara</a:t>
          </a:r>
          <a:r>
            <a:rPr lang="en-US" sz="2000" kern="1200" dirty="0"/>
            <a:t> </a:t>
          </a:r>
          <a:r>
            <a:rPr lang="en-US" sz="2000" kern="1200" dirty="0" err="1"/>
            <a:t>kualitatif</a:t>
          </a:r>
          <a:r>
            <a:rPr lang="en-US" sz="2000" kern="1200" dirty="0"/>
            <a:t> </a:t>
          </a:r>
          <a:r>
            <a:rPr lang="en-US" sz="2000" kern="1200" dirty="0" err="1"/>
            <a:t>fenomena</a:t>
          </a:r>
          <a:r>
            <a:rPr lang="en-US" sz="2000" kern="1200" dirty="0"/>
            <a:t> </a:t>
          </a:r>
          <a:r>
            <a:rPr lang="en-US" sz="2000" kern="1200" dirty="0" err="1"/>
            <a:t>tindak</a:t>
          </a:r>
          <a:r>
            <a:rPr lang="en-US" sz="2000" kern="1200" dirty="0"/>
            <a:t> </a:t>
          </a:r>
          <a:r>
            <a:rPr lang="en-US" sz="2000" kern="1200" dirty="0" err="1"/>
            <a:t>tutur</a:t>
          </a:r>
          <a:r>
            <a:rPr lang="en-US" sz="2000" kern="1200" dirty="0"/>
            <a:t> </a:t>
          </a:r>
          <a:r>
            <a:rPr lang="en-US" sz="2000" kern="1200" dirty="0" err="1"/>
            <a:t>lokusi</a:t>
          </a:r>
          <a:r>
            <a:rPr lang="en-US" sz="2000" kern="1200" dirty="0"/>
            <a:t> oleh Timothy Ronald dalam </a:t>
          </a:r>
          <a:r>
            <a:rPr lang="en-US" sz="2000" kern="1200" dirty="0" err="1"/>
            <a:t>bahasa</a:t>
          </a:r>
          <a:r>
            <a:rPr lang="en-US" sz="2000" kern="1200" dirty="0"/>
            <a:t> Indonesia </a:t>
          </a:r>
          <a:r>
            <a:rPr lang="en-US" sz="2000" kern="1200" dirty="0" err="1"/>
            <a:t>saluran</a:t>
          </a:r>
          <a:r>
            <a:rPr lang="en-US" sz="2000" kern="1200" dirty="0"/>
            <a:t> YouTube </a:t>
          </a:r>
          <a:r>
            <a:rPr lang="en-US" sz="2000" kern="1200" dirty="0" err="1"/>
            <a:t>pribadinya</a:t>
          </a:r>
          <a:endParaRPr lang="en-ID" sz="2000" kern="1200" dirty="0"/>
        </a:p>
      </dsp:txBody>
      <dsp:txXfrm>
        <a:off x="735476" y="1279011"/>
        <a:ext cx="6959628" cy="994206"/>
      </dsp:txXfrm>
    </dsp:sp>
    <dsp:sp modelId="{755DC751-1B60-4398-BFBA-0571DBA3A201}">
      <dsp:nvSpPr>
        <dsp:cNvPr id="0" name=""/>
        <dsp:cNvSpPr/>
      </dsp:nvSpPr>
      <dsp:spPr>
        <a:xfrm>
          <a:off x="1398574" y="2496161"/>
          <a:ext cx="8412480" cy="1056068"/>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Data </a:t>
          </a:r>
          <a:r>
            <a:rPr lang="en-US" sz="2000" kern="1200" dirty="0" err="1"/>
            <a:t>dikumpulkan</a:t>
          </a:r>
          <a:r>
            <a:rPr lang="en-US" sz="2000" kern="1200" dirty="0"/>
            <a:t> dengan </a:t>
          </a:r>
          <a:r>
            <a:rPr lang="en-US" sz="2000" kern="1200" dirty="0" err="1"/>
            <a:t>mengunduh</a:t>
          </a:r>
          <a:r>
            <a:rPr lang="en-US" sz="2000" kern="1200" dirty="0"/>
            <a:t>, </a:t>
          </a:r>
          <a:r>
            <a:rPr lang="en-US" sz="2000" kern="1200" dirty="0" err="1"/>
            <a:t>mengambil</a:t>
          </a:r>
          <a:r>
            <a:rPr lang="en-US" sz="2000" kern="1200" dirty="0"/>
            <a:t> </a:t>
          </a:r>
          <a:r>
            <a:rPr lang="en-US" sz="2000" kern="1200" dirty="0" err="1"/>
            <a:t>tangkapan</a:t>
          </a:r>
          <a:r>
            <a:rPr lang="en-US" sz="2000" kern="1200" dirty="0"/>
            <a:t> </a:t>
          </a:r>
          <a:r>
            <a:rPr lang="en-US" sz="2000" kern="1200" dirty="0" err="1"/>
            <a:t>layar</a:t>
          </a:r>
          <a:r>
            <a:rPr lang="en-US" sz="2000" kern="1200" dirty="0"/>
            <a:t>, </a:t>
          </a:r>
          <a:r>
            <a:rPr lang="en-US" sz="2000" kern="1200" dirty="0" err="1"/>
            <a:t>membuat</a:t>
          </a:r>
          <a:r>
            <a:rPr lang="en-US" sz="2000" kern="1200" dirty="0"/>
            <a:t> </a:t>
          </a:r>
          <a:r>
            <a:rPr lang="en-US" sz="2000" kern="1200" dirty="0" err="1"/>
            <a:t>catatan</a:t>
          </a:r>
          <a:r>
            <a:rPr lang="en-US" sz="2000" kern="1200" dirty="0"/>
            <a:t>.</a:t>
          </a:r>
          <a:endParaRPr lang="en-ID" sz="2000" kern="1200" dirty="0"/>
        </a:p>
      </dsp:txBody>
      <dsp:txXfrm>
        <a:off x="1429505" y="2527092"/>
        <a:ext cx="6970143" cy="994206"/>
      </dsp:txXfrm>
    </dsp:sp>
    <dsp:sp modelId="{D88FA56F-5039-4E10-93D4-E1220E6443D8}">
      <dsp:nvSpPr>
        <dsp:cNvPr id="0" name=""/>
        <dsp:cNvSpPr/>
      </dsp:nvSpPr>
      <dsp:spPr>
        <a:xfrm>
          <a:off x="2103119" y="3744242"/>
          <a:ext cx="8412480" cy="1056068"/>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Teknik </a:t>
          </a:r>
          <a:r>
            <a:rPr lang="en-US" sz="2000" kern="1200" dirty="0" err="1"/>
            <a:t>mencatat</a:t>
          </a:r>
          <a:r>
            <a:rPr lang="en-US" sz="2000" kern="1200" dirty="0"/>
            <a:t> </a:t>
          </a:r>
          <a:r>
            <a:rPr lang="en-US" sz="2000" kern="1200" dirty="0" err="1"/>
            <a:t>meliputi</a:t>
          </a:r>
          <a:r>
            <a:rPr lang="en-US" sz="2000" kern="1200" dirty="0"/>
            <a:t> 1) </a:t>
          </a:r>
          <a:r>
            <a:rPr lang="en-US" sz="2000" kern="1200" dirty="0" err="1"/>
            <a:t>menonton</a:t>
          </a:r>
          <a:r>
            <a:rPr lang="en-US" sz="2000" kern="1200" dirty="0"/>
            <a:t> video, 2) </a:t>
          </a:r>
          <a:r>
            <a:rPr lang="en-US" sz="2000" kern="1200" dirty="0" err="1"/>
            <a:t>menonton</a:t>
          </a:r>
          <a:r>
            <a:rPr lang="en-US" sz="2000" kern="1200" dirty="0"/>
            <a:t> </a:t>
          </a:r>
          <a:r>
            <a:rPr lang="en-US" sz="2000" kern="1200" dirty="0" err="1"/>
            <a:t>ulang</a:t>
          </a:r>
          <a:r>
            <a:rPr lang="en-US" sz="2000" kern="1200" dirty="0"/>
            <a:t> video, dan 3) </a:t>
          </a:r>
          <a:r>
            <a:rPr lang="en-US" sz="2000" kern="1200" dirty="0" err="1"/>
            <a:t>menyalin</a:t>
          </a:r>
          <a:r>
            <a:rPr lang="en-US" sz="2000" kern="1200" dirty="0"/>
            <a:t> </a:t>
          </a:r>
          <a:r>
            <a:rPr lang="en-US" sz="2000" kern="1200" dirty="0" err="1"/>
            <a:t>presentasi</a:t>
          </a:r>
          <a:r>
            <a:rPr lang="en-US" sz="2000" kern="1200" dirty="0"/>
            <a:t> </a:t>
          </a:r>
          <a:r>
            <a:rPr lang="en-US" sz="2000" kern="1200" dirty="0" err="1"/>
            <a:t>klarifikasi</a:t>
          </a:r>
          <a:r>
            <a:rPr lang="en-US" sz="2000" kern="1200" dirty="0"/>
            <a:t> Timothy Ronald</a:t>
          </a:r>
          <a:endParaRPr lang="en-ID" sz="2000" kern="1200" dirty="0"/>
        </a:p>
      </dsp:txBody>
      <dsp:txXfrm>
        <a:off x="2134050" y="3775173"/>
        <a:ext cx="6959628" cy="994206"/>
      </dsp:txXfrm>
    </dsp:sp>
    <dsp:sp modelId="{12F38EDB-0069-4FB5-93F2-5B5481D798D4}">
      <dsp:nvSpPr>
        <dsp:cNvPr id="0" name=""/>
        <dsp:cNvSpPr/>
      </dsp:nvSpPr>
      <dsp:spPr>
        <a:xfrm>
          <a:off x="7726035" y="808852"/>
          <a:ext cx="686444" cy="686444"/>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ID" sz="3100" kern="1200"/>
        </a:p>
      </dsp:txBody>
      <dsp:txXfrm>
        <a:off x="7880485" y="808852"/>
        <a:ext cx="377544" cy="516549"/>
      </dsp:txXfrm>
    </dsp:sp>
    <dsp:sp modelId="{BD032624-BB51-4874-9235-4EB143B2F79C}">
      <dsp:nvSpPr>
        <dsp:cNvPr id="0" name=""/>
        <dsp:cNvSpPr/>
      </dsp:nvSpPr>
      <dsp:spPr>
        <a:xfrm>
          <a:off x="8430580" y="2056933"/>
          <a:ext cx="686444" cy="686444"/>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ID" sz="3100" kern="1200"/>
        </a:p>
      </dsp:txBody>
      <dsp:txXfrm>
        <a:off x="8585030" y="2056933"/>
        <a:ext cx="377544" cy="516549"/>
      </dsp:txXfrm>
    </dsp:sp>
    <dsp:sp modelId="{9E1C6D90-ED5D-4819-B29E-7B328D51FB28}">
      <dsp:nvSpPr>
        <dsp:cNvPr id="0" name=""/>
        <dsp:cNvSpPr/>
      </dsp:nvSpPr>
      <dsp:spPr>
        <a:xfrm>
          <a:off x="9124610" y="3305014"/>
          <a:ext cx="686444" cy="686444"/>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ID" sz="3100" kern="1200"/>
        </a:p>
      </dsp:txBody>
      <dsp:txXfrm>
        <a:off x="9279060" y="3305014"/>
        <a:ext cx="377544" cy="51654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ddikti.kemdikbud.go.id/data_mahasiswa/QjgxRTgyQUEtODI1MC00NDI2LTg5MjYtMEE0QkZERjE4RjdD" TargetMode="External"/><Relationship Id="rId2" Type="http://schemas.openxmlformats.org/officeDocument/2006/relationships/hyperlink" Target="https://www.statista.com/statistics/280685/number-of-monthly-unique-youtube-users/" TargetMode="External"/><Relationship Id="rId1" Type="http://schemas.openxmlformats.org/officeDocument/2006/relationships/slideLayout" Target="../slideLayouts/slideLayout2.xml"/><Relationship Id="rId4" Type="http://schemas.openxmlformats.org/officeDocument/2006/relationships/hyperlink" Target="https://doi.org/10.21831/jss.v16i1.32072"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TINDAK TUTUR LOKUSI DALAM VIDEO KLARIFIKASI TIMOTHY RONALD</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Maguna </a:t>
            </a:r>
            <a:r>
              <a:rPr lang="en-US" sz="1600" b="1" dirty="0" err="1">
                <a:solidFill>
                  <a:schemeClr val="bg1"/>
                </a:solidFill>
              </a:rPr>
              <a:t>Eliastuti</a:t>
            </a:r>
            <a:r>
              <a:rPr lang="en-US" sz="1600" b="1" dirty="0">
                <a:solidFill>
                  <a:schemeClr val="bg1"/>
                </a:solidFill>
              </a:rPr>
              <a:t>,</a:t>
            </a:r>
          </a:p>
          <a:p>
            <a:pPr>
              <a:lnSpc>
                <a:spcPct val="100000"/>
              </a:lnSpc>
            </a:pPr>
            <a:r>
              <a:rPr lang="en-US" sz="1600" b="1" dirty="0">
                <a:solidFill>
                  <a:schemeClr val="bg1"/>
                </a:solidFill>
              </a:rPr>
              <a:t>Universitas </a:t>
            </a:r>
            <a:r>
              <a:rPr lang="en-US" sz="1600" b="1" dirty="0" err="1">
                <a:solidFill>
                  <a:schemeClr val="bg1"/>
                </a:solidFill>
              </a:rPr>
              <a:t>Indraprasta</a:t>
            </a:r>
            <a:r>
              <a:rPr lang="en-US" sz="1600" b="1" dirty="0">
                <a:solidFill>
                  <a:schemeClr val="bg1"/>
                </a:solidFill>
              </a:rPr>
              <a:t> PGRI Jakarta.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ABS-XXX</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Autofit/>
          </a:bodyPr>
          <a:lstStyle/>
          <a:p>
            <a:r>
              <a:rPr lang="en-US" sz="3200" b="1" dirty="0">
                <a:solidFill>
                  <a:schemeClr val="bg1"/>
                </a:solidFill>
                <a:latin typeface="+mn-lt"/>
              </a:rPr>
              <a:t>REFERENCES</a:t>
            </a:r>
          </a:p>
        </p:txBody>
      </p:sp>
      <p:sp>
        <p:nvSpPr>
          <p:cNvPr id="5" name="Content Placeholder 4"/>
          <p:cNvSpPr>
            <a:spLocks noGrp="1"/>
          </p:cNvSpPr>
          <p:nvPr>
            <p:ph idx="1"/>
          </p:nvPr>
        </p:nvSpPr>
        <p:spPr>
          <a:xfrm>
            <a:off x="695697" y="1376652"/>
            <a:ext cx="10515600" cy="4455339"/>
          </a:xfrm>
        </p:spPr>
        <p:txBody>
          <a:bodyPr>
            <a:normAutofit lnSpcReduction="10000"/>
          </a:bodyPr>
          <a:lstStyle/>
          <a:p>
            <a:pPr marL="1074738" indent="-817563" algn="just">
              <a:buNone/>
            </a:pPr>
            <a:r>
              <a:rPr lang="en-US" sz="1600" dirty="0">
                <a:solidFill>
                  <a:schemeClr val="bg1"/>
                </a:solidFill>
                <a:effectLst/>
                <a:latin typeface="Times New Roman" panose="02020603050405020304" pitchFamily="18" charset="0"/>
                <a:ea typeface="DengXian" panose="02010600030101010101" pitchFamily="2" charset="-122"/>
                <a:cs typeface="Minion Pro"/>
              </a:rPr>
              <a:t>Austin, J. L. (1962). How do to Things with Words. Oxford: The Clarendon Press.</a:t>
            </a:r>
            <a:endParaRPr lang="en-ID" sz="1600" dirty="0">
              <a:solidFill>
                <a:schemeClr val="bg1"/>
              </a:solidFill>
              <a:effectLst/>
              <a:latin typeface="Times New Roman" panose="02020603050405020304" pitchFamily="18" charset="0"/>
              <a:ea typeface="DengXian" panose="02010600030101010101" pitchFamily="2" charset="-122"/>
              <a:cs typeface="Minion Pro"/>
            </a:endParaRPr>
          </a:p>
          <a:p>
            <a:pPr marL="1074738" indent="-817563" algn="just">
              <a:buNone/>
            </a:pPr>
            <a:r>
              <a:rPr lang="en-US" sz="1600" dirty="0">
                <a:solidFill>
                  <a:schemeClr val="bg1"/>
                </a:solidFill>
                <a:effectLst/>
                <a:latin typeface="Times New Roman" panose="02020603050405020304" pitchFamily="18" charset="0"/>
                <a:ea typeface="DengXian" panose="02010600030101010101" pitchFamily="2" charset="-122"/>
                <a:cs typeface="Minion Pro"/>
              </a:rPr>
              <a:t>Ceci, L. (February 6, 2023). Leading countries based on YouTube audience size as of January 2023. Statista Website. Retrieved from</a:t>
            </a:r>
            <a:r>
              <a:rPr lang="en-US" sz="1600" dirty="0">
                <a:solidFill>
                  <a:srgbClr val="000000"/>
                </a:solidFill>
                <a:effectLst/>
                <a:latin typeface="Times New Roman" panose="02020603050405020304" pitchFamily="18" charset="0"/>
                <a:ea typeface="DengXian" panose="02010600030101010101" pitchFamily="2" charset="-122"/>
                <a:cs typeface="Minion Pro"/>
              </a:rPr>
              <a:t> </a:t>
            </a:r>
            <a:r>
              <a:rPr lang="en-US" sz="1600" u="sng" dirty="0">
                <a:solidFill>
                  <a:srgbClr val="000000"/>
                </a:solidFill>
                <a:effectLst/>
                <a:latin typeface="Times New Roman" panose="02020603050405020304" pitchFamily="18" charset="0"/>
                <a:ea typeface="DengXian" panose="02010600030101010101" pitchFamily="2" charset="-122"/>
                <a:cs typeface="Minion Pro"/>
                <a:hlinkClick r:id="rId2"/>
              </a:rPr>
              <a:t>https://www.statista.com/statistics/280685/number-of-monthly-unique-youtube-users/</a:t>
            </a:r>
            <a:endParaRPr lang="en-US" sz="1600" u="sng" dirty="0">
              <a:solidFill>
                <a:srgbClr val="000000"/>
              </a:solidFill>
              <a:effectLst/>
              <a:latin typeface="Times New Roman" panose="02020603050405020304" pitchFamily="18" charset="0"/>
              <a:ea typeface="DengXian" panose="02010600030101010101" pitchFamily="2" charset="-122"/>
              <a:cs typeface="Minion Pro"/>
            </a:endParaRPr>
          </a:p>
          <a:p>
            <a:pPr marL="1074738" indent="-817563" algn="just">
              <a:buNone/>
            </a:pPr>
            <a:r>
              <a:rPr lang="en-US" sz="1600" dirty="0">
                <a:solidFill>
                  <a:schemeClr val="bg1"/>
                </a:solidFill>
                <a:effectLst/>
                <a:latin typeface="Times New Roman" panose="02020603050405020304" pitchFamily="18" charset="0"/>
                <a:ea typeface="DengXian" panose="02010600030101010101" pitchFamily="2" charset="-122"/>
                <a:cs typeface="Minion Pro"/>
              </a:rPr>
              <a:t>Ekman, P. (1979). About brows: Emotional and conversational signals. In M. von Cranach, K. </a:t>
            </a:r>
            <a:r>
              <a:rPr lang="en-US" sz="1600" dirty="0" err="1">
                <a:solidFill>
                  <a:schemeClr val="bg1"/>
                </a:solidFill>
                <a:effectLst/>
                <a:latin typeface="Times New Roman" panose="02020603050405020304" pitchFamily="18" charset="0"/>
                <a:ea typeface="DengXian" panose="02010600030101010101" pitchFamily="2" charset="-122"/>
                <a:cs typeface="Minion Pro"/>
              </a:rPr>
              <a:t>Foppa</a:t>
            </a:r>
            <a:r>
              <a:rPr lang="en-US" sz="1600" dirty="0">
                <a:solidFill>
                  <a:schemeClr val="bg1"/>
                </a:solidFill>
                <a:effectLst/>
                <a:latin typeface="Times New Roman" panose="02020603050405020304" pitchFamily="18" charset="0"/>
                <a:ea typeface="DengXian" panose="02010600030101010101" pitchFamily="2" charset="-122"/>
                <a:cs typeface="Minion Pro"/>
              </a:rPr>
              <a:t>, W. </a:t>
            </a:r>
            <a:r>
              <a:rPr lang="en-US" sz="1600" dirty="0" err="1">
                <a:solidFill>
                  <a:schemeClr val="bg1"/>
                </a:solidFill>
                <a:effectLst/>
                <a:latin typeface="Times New Roman" panose="02020603050405020304" pitchFamily="18" charset="0"/>
                <a:ea typeface="DengXian" panose="02010600030101010101" pitchFamily="2" charset="-122"/>
                <a:cs typeface="Minion Pro"/>
              </a:rPr>
              <a:t>Lepenies</a:t>
            </a:r>
            <a:r>
              <a:rPr lang="en-US" sz="1600" dirty="0">
                <a:solidFill>
                  <a:schemeClr val="bg1"/>
                </a:solidFill>
                <a:effectLst/>
                <a:latin typeface="Times New Roman" panose="02020603050405020304" pitchFamily="18" charset="0"/>
                <a:ea typeface="DengXian" panose="02010600030101010101" pitchFamily="2" charset="-122"/>
                <a:cs typeface="Minion Pro"/>
              </a:rPr>
              <a:t>, &amp; D. </a:t>
            </a:r>
            <a:r>
              <a:rPr lang="en-US" sz="1600" dirty="0" err="1">
                <a:solidFill>
                  <a:schemeClr val="bg1"/>
                </a:solidFill>
                <a:effectLst/>
                <a:latin typeface="Times New Roman" panose="02020603050405020304" pitchFamily="18" charset="0"/>
                <a:ea typeface="DengXian" panose="02010600030101010101" pitchFamily="2" charset="-122"/>
                <a:cs typeface="Minion Pro"/>
              </a:rPr>
              <a:t>Ploog</a:t>
            </a:r>
            <a:r>
              <a:rPr lang="en-US" sz="1600" dirty="0">
                <a:solidFill>
                  <a:schemeClr val="bg1"/>
                </a:solidFill>
                <a:effectLst/>
                <a:latin typeface="Times New Roman" panose="02020603050405020304" pitchFamily="18" charset="0"/>
                <a:ea typeface="DengXian" panose="02010600030101010101" pitchFamily="2" charset="-122"/>
                <a:cs typeface="Minion Pro"/>
              </a:rPr>
              <a:t> (Eds.), Human ethology (pp. 169-249). Cambridge, UK: Cambridge University Press.</a:t>
            </a:r>
            <a:endParaRPr lang="en-ID" sz="1600" dirty="0">
              <a:solidFill>
                <a:schemeClr val="bg1"/>
              </a:solidFill>
              <a:effectLst/>
              <a:latin typeface="Times New Roman" panose="02020603050405020304" pitchFamily="18" charset="0"/>
              <a:ea typeface="DengXian" panose="02010600030101010101" pitchFamily="2" charset="-122"/>
              <a:cs typeface="Minion Pro"/>
            </a:endParaRPr>
          </a:p>
          <a:p>
            <a:pPr marL="1074738" indent="-817563" algn="just">
              <a:buNone/>
            </a:pPr>
            <a:r>
              <a:rPr lang="en-US" sz="1600" dirty="0">
                <a:solidFill>
                  <a:schemeClr val="bg1"/>
                </a:solidFill>
                <a:effectLst/>
                <a:latin typeface="Times New Roman" panose="02020603050405020304" pitchFamily="18" charset="0"/>
                <a:ea typeface="DengXian" panose="02010600030101010101" pitchFamily="2" charset="-122"/>
                <a:cs typeface="Minion Pro"/>
              </a:rPr>
              <a:t>Fox, M. V. (2004). The JPS Bible Commentary: Ecclesiastes. Jewish Publication Society.</a:t>
            </a:r>
          </a:p>
          <a:p>
            <a:pPr marL="1074738" indent="-817563" algn="just">
              <a:buNone/>
            </a:pPr>
            <a:r>
              <a:rPr lang="en-US" sz="1800" dirty="0">
                <a:solidFill>
                  <a:schemeClr val="bg1"/>
                </a:solidFill>
                <a:effectLst/>
                <a:latin typeface="Times New Roman" panose="02020603050405020304" pitchFamily="18" charset="0"/>
                <a:ea typeface="DengXian" panose="02010600030101010101" pitchFamily="2" charset="-122"/>
                <a:cs typeface="Minion Pro"/>
              </a:rPr>
              <a:t>Hurlock, J. B., &amp; Lehman, L. L. (2018). Songwriting for dummies. Wiley.</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1074738" indent="-817563" algn="just">
              <a:buNone/>
            </a:pPr>
            <a:r>
              <a:rPr lang="en-US" sz="1600" i="1" dirty="0" err="1">
                <a:solidFill>
                  <a:schemeClr val="bg1"/>
                </a:solidFill>
                <a:effectLst/>
                <a:latin typeface="Times New Roman" panose="02020603050405020304" pitchFamily="18" charset="0"/>
                <a:ea typeface="DengXian" panose="02010600030101010101" pitchFamily="2" charset="-122"/>
                <a:cs typeface="Minion Pro"/>
              </a:rPr>
              <a:t>PDDikti</a:t>
            </a:r>
            <a:r>
              <a:rPr lang="en-US" sz="1600" i="1" dirty="0">
                <a:solidFill>
                  <a:schemeClr val="bg1"/>
                </a:solidFill>
                <a:effectLst/>
                <a:latin typeface="Times New Roman" panose="02020603050405020304" pitchFamily="18" charset="0"/>
                <a:ea typeface="DengXian" panose="02010600030101010101" pitchFamily="2" charset="-122"/>
                <a:cs typeface="Minion Pro"/>
              </a:rPr>
              <a:t> - </a:t>
            </a:r>
            <a:r>
              <a:rPr lang="en-US" sz="1600" i="1" dirty="0" err="1">
                <a:solidFill>
                  <a:schemeClr val="bg1"/>
                </a:solidFill>
                <a:effectLst/>
                <a:latin typeface="Times New Roman" panose="02020603050405020304" pitchFamily="18" charset="0"/>
                <a:ea typeface="DengXian" panose="02010600030101010101" pitchFamily="2" charset="-122"/>
                <a:cs typeface="Minion Pro"/>
              </a:rPr>
              <a:t>Pangkalan</a:t>
            </a:r>
            <a:r>
              <a:rPr lang="en-US" sz="1600" i="1" dirty="0">
                <a:solidFill>
                  <a:schemeClr val="bg1"/>
                </a:solidFill>
                <a:effectLst/>
                <a:latin typeface="Times New Roman" panose="02020603050405020304" pitchFamily="18" charset="0"/>
                <a:ea typeface="DengXian" panose="02010600030101010101" pitchFamily="2" charset="-122"/>
                <a:cs typeface="Minion Pro"/>
              </a:rPr>
              <a:t> Data Pendidikan Tinggi</a:t>
            </a:r>
            <a:r>
              <a:rPr lang="en-US" sz="1600" dirty="0">
                <a:solidFill>
                  <a:schemeClr val="bg1"/>
                </a:solidFill>
                <a:effectLst/>
                <a:latin typeface="Times New Roman" panose="02020603050405020304" pitchFamily="18" charset="0"/>
                <a:ea typeface="DengXian" panose="02010600030101010101" pitchFamily="2" charset="-122"/>
                <a:cs typeface="Minion Pro"/>
              </a:rPr>
              <a:t>. (n.d.). </a:t>
            </a:r>
            <a:r>
              <a:rPr lang="en-US" sz="1600" dirty="0" err="1">
                <a:solidFill>
                  <a:schemeClr val="bg1"/>
                </a:solidFill>
                <a:effectLst/>
                <a:latin typeface="Times New Roman" panose="02020603050405020304" pitchFamily="18" charset="0"/>
                <a:ea typeface="DengXian" panose="02010600030101010101" pitchFamily="2" charset="-122"/>
                <a:cs typeface="Minion Pro"/>
              </a:rPr>
              <a:t>PDDikti</a:t>
            </a:r>
            <a:r>
              <a:rPr lang="en-US" sz="1600" dirty="0">
                <a:solidFill>
                  <a:schemeClr val="bg1"/>
                </a:solidFill>
                <a:effectLst/>
                <a:latin typeface="Times New Roman" panose="02020603050405020304" pitchFamily="18" charset="0"/>
                <a:ea typeface="DengXian" panose="02010600030101010101" pitchFamily="2" charset="-122"/>
                <a:cs typeface="Minion Pro"/>
              </a:rPr>
              <a:t> - </a:t>
            </a:r>
            <a:r>
              <a:rPr lang="en-US" sz="1600" dirty="0" err="1">
                <a:solidFill>
                  <a:schemeClr val="bg1"/>
                </a:solidFill>
                <a:effectLst/>
                <a:latin typeface="Times New Roman" panose="02020603050405020304" pitchFamily="18" charset="0"/>
                <a:ea typeface="DengXian" panose="02010600030101010101" pitchFamily="2" charset="-122"/>
                <a:cs typeface="Minion Pro"/>
              </a:rPr>
              <a:t>Pangkalan</a:t>
            </a:r>
            <a:r>
              <a:rPr lang="en-US" sz="1600" dirty="0">
                <a:solidFill>
                  <a:schemeClr val="bg1"/>
                </a:solidFill>
                <a:effectLst/>
                <a:latin typeface="Times New Roman" panose="02020603050405020304" pitchFamily="18" charset="0"/>
                <a:ea typeface="DengXian" panose="02010600030101010101" pitchFamily="2" charset="-122"/>
                <a:cs typeface="Minion Pro"/>
              </a:rPr>
              <a:t> Data Pendidikan Tinggi.</a:t>
            </a:r>
            <a:r>
              <a:rPr lang="en-US" sz="1600" dirty="0">
                <a:solidFill>
                  <a:srgbClr val="000000"/>
                </a:solidFill>
                <a:effectLst/>
                <a:latin typeface="Times New Roman" panose="02020603050405020304" pitchFamily="18" charset="0"/>
                <a:ea typeface="DengXian" panose="02010600030101010101" pitchFamily="2" charset="-122"/>
                <a:cs typeface="Minion Pro"/>
              </a:rPr>
              <a:t> </a:t>
            </a:r>
            <a:r>
              <a:rPr lang="en-US" sz="1600" u="sng" dirty="0">
                <a:solidFill>
                  <a:srgbClr val="000000"/>
                </a:solidFill>
                <a:effectLst/>
                <a:latin typeface="Times New Roman" panose="02020603050405020304" pitchFamily="18" charset="0"/>
                <a:ea typeface="DengXian" panose="02010600030101010101" pitchFamily="2" charset="-122"/>
                <a:cs typeface="Minion Pro"/>
                <a:hlinkClick r:id="rId3"/>
              </a:rPr>
              <a:t>https://pddikti.kemdikbud.go.id/data_mahasiswa/QjgxRTgyQUEtODI1MC00NDI2LTg5MjYtMEE0QkZERjE4RjdD</a:t>
            </a:r>
            <a:endParaRPr lang="en-ID" sz="1600" dirty="0">
              <a:solidFill>
                <a:srgbClr val="000000"/>
              </a:solidFill>
              <a:effectLst/>
              <a:latin typeface="Times New Roman" panose="02020603050405020304" pitchFamily="18" charset="0"/>
              <a:ea typeface="DengXian" panose="02010600030101010101" pitchFamily="2" charset="-122"/>
              <a:cs typeface="Minion Pro"/>
            </a:endParaRPr>
          </a:p>
          <a:p>
            <a:pPr marL="1074738" indent="-817563" algn="just">
              <a:buNone/>
            </a:pPr>
            <a:r>
              <a:rPr lang="en-US" sz="1600" dirty="0">
                <a:solidFill>
                  <a:schemeClr val="bg1"/>
                </a:solidFill>
                <a:effectLst/>
                <a:latin typeface="Times New Roman" panose="02020603050405020304" pitchFamily="18" charset="0"/>
                <a:ea typeface="DengXian" panose="02010600030101010101" pitchFamily="2" charset="-122"/>
                <a:cs typeface="Minion Pro"/>
              </a:rPr>
              <a:t>Sari, D. N., &amp; Utomo, A. P. Y. (2020). Pragmatic Review of Directive Speech Acts in President Joko Widodo's Speech on Handling Coronavirus (Covid-19) in Indonesia. Journal of Social Studies (JSS), 16(1), 35-50</a:t>
            </a:r>
            <a:r>
              <a:rPr lang="en-US" sz="1600" dirty="0">
                <a:solidFill>
                  <a:srgbClr val="000000"/>
                </a:solidFill>
                <a:effectLst/>
                <a:latin typeface="Times New Roman" panose="02020603050405020304" pitchFamily="18" charset="0"/>
                <a:ea typeface="DengXian" panose="02010600030101010101" pitchFamily="2" charset="-122"/>
                <a:cs typeface="Minion Pro"/>
              </a:rPr>
              <a:t>. </a:t>
            </a:r>
            <a:r>
              <a:rPr lang="en-US" sz="1600" u="sng" dirty="0">
                <a:solidFill>
                  <a:srgbClr val="000000"/>
                </a:solidFill>
                <a:effectLst/>
                <a:latin typeface="Times New Roman" panose="02020603050405020304" pitchFamily="18" charset="0"/>
                <a:ea typeface="DengXian" panose="02010600030101010101" pitchFamily="2" charset="-122"/>
                <a:cs typeface="Minion Pro"/>
                <a:hlinkClick r:id="rId4"/>
              </a:rPr>
              <a:t>https://doi.org/10.21831/jss.v16i1.32072</a:t>
            </a:r>
            <a:endParaRPr lang="en-US" sz="1600" u="sng" dirty="0">
              <a:solidFill>
                <a:srgbClr val="000000"/>
              </a:solidFill>
              <a:effectLst/>
              <a:latin typeface="Times New Roman" panose="02020603050405020304" pitchFamily="18" charset="0"/>
              <a:ea typeface="DengXian" panose="02010600030101010101" pitchFamily="2" charset="-122"/>
              <a:cs typeface="Minion Pro"/>
            </a:endParaRPr>
          </a:p>
          <a:p>
            <a:pPr marL="1074738" indent="-817563" algn="just">
              <a:buNone/>
            </a:pPr>
            <a:r>
              <a:rPr lang="en-US" sz="1800" dirty="0" err="1">
                <a:solidFill>
                  <a:schemeClr val="bg1"/>
                </a:solidFill>
                <a:effectLst/>
                <a:latin typeface="Times New Roman" panose="02020603050405020304" pitchFamily="18" charset="0"/>
                <a:ea typeface="DengXian" panose="02010600030101010101" pitchFamily="2" charset="-122"/>
                <a:cs typeface="Minion Pro"/>
              </a:rPr>
              <a:t>Seow</a:t>
            </a:r>
            <a:r>
              <a:rPr lang="en-US" sz="1800" dirty="0">
                <a:solidFill>
                  <a:schemeClr val="bg1"/>
                </a:solidFill>
                <a:effectLst/>
                <a:latin typeface="Times New Roman" panose="02020603050405020304" pitchFamily="18" charset="0"/>
                <a:ea typeface="DengXian" panose="02010600030101010101" pitchFamily="2" charset="-122"/>
                <a:cs typeface="Minion Pro"/>
              </a:rPr>
              <a:t>, C. L. (2007). Ecclesiastes. In M. D. Coogan (Ed.), The New Oxford Annotated Bible (3rd ed.). Oxford University Press.</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1074738" indent="-817563" algn="just">
              <a:buNone/>
            </a:pPr>
            <a:r>
              <a:rPr lang="en-US" sz="1800" dirty="0">
                <a:solidFill>
                  <a:schemeClr val="bg1"/>
                </a:solidFill>
                <a:effectLst/>
                <a:latin typeface="Times New Roman" panose="02020603050405020304" pitchFamily="18" charset="0"/>
                <a:ea typeface="DengXian" panose="02010600030101010101" pitchFamily="2" charset="-122"/>
                <a:cs typeface="Minion Pro"/>
              </a:rPr>
              <a:t>Wright, R. (2014). Proverbs, Ecclesiastes, Song of Solomon. InterVarsity Press.</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1074738" indent="-817563" algn="just">
              <a:buNone/>
            </a:pPr>
            <a:endParaRPr lang="en-US" sz="18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@maguna.eliastuti</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Autofit/>
          </a:bodyPr>
          <a:lstStyle/>
          <a:p>
            <a:r>
              <a:rPr lang="en-US" sz="3200"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449263" algn="just">
              <a:buNone/>
            </a:pPr>
            <a:r>
              <a:rPr lang="en-US" sz="1800" dirty="0">
                <a:solidFill>
                  <a:schemeClr val="bg1"/>
                </a:solidFill>
                <a:effectLst/>
                <a:latin typeface="Times New Roman" panose="02020603050405020304" pitchFamily="18" charset="0"/>
                <a:ea typeface="DengXian" panose="020B0503020204020204" pitchFamily="2" charset="-122"/>
              </a:rPr>
              <a:t>Manusia sebagai </a:t>
            </a:r>
            <a:r>
              <a:rPr lang="en-US" sz="1800" dirty="0" err="1">
                <a:solidFill>
                  <a:schemeClr val="bg1"/>
                </a:solidFill>
                <a:effectLst/>
                <a:latin typeface="Times New Roman" panose="02020603050405020304" pitchFamily="18" charset="0"/>
                <a:ea typeface="DengXian" panose="020B0503020204020204" pitchFamily="2" charset="-122"/>
              </a:rPr>
              <a:t>makhluk</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sosial</a:t>
            </a:r>
            <a:r>
              <a:rPr lang="en-US" sz="1800" dirty="0">
                <a:solidFill>
                  <a:schemeClr val="bg1"/>
                </a:solidFill>
                <a:effectLst/>
                <a:latin typeface="Times New Roman" panose="02020603050405020304" pitchFamily="18" charset="0"/>
                <a:ea typeface="DengXian" panose="020B0503020204020204" pitchFamily="2" charset="-122"/>
              </a:rPr>
              <a:t> tidak dapat </a:t>
            </a:r>
            <a:r>
              <a:rPr lang="en-US" sz="1800" dirty="0" err="1">
                <a:solidFill>
                  <a:schemeClr val="bg1"/>
                </a:solidFill>
                <a:effectLst/>
                <a:latin typeface="Times New Roman" panose="02020603050405020304" pitchFamily="18" charset="0"/>
                <a:ea typeface="DengXian" panose="020B0503020204020204" pitchFamily="2" charset="-122"/>
              </a:rPr>
              <a:t>menjalin</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komunikasi</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tanpa</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melibatkan</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individu</a:t>
            </a:r>
            <a:r>
              <a:rPr lang="en-US" sz="1800" dirty="0">
                <a:solidFill>
                  <a:schemeClr val="bg1"/>
                </a:solidFill>
                <a:effectLst/>
                <a:latin typeface="Times New Roman" panose="02020603050405020304" pitchFamily="18" charset="0"/>
                <a:ea typeface="DengXian" panose="020B0503020204020204" pitchFamily="2" charset="-122"/>
              </a:rPr>
              <a:t> lain. Ketika </a:t>
            </a:r>
            <a:r>
              <a:rPr lang="en-US" sz="1800" dirty="0" err="1">
                <a:solidFill>
                  <a:schemeClr val="bg1"/>
                </a:solidFill>
                <a:effectLst/>
                <a:latin typeface="Times New Roman" panose="02020603050405020304" pitchFamily="18" charset="0"/>
                <a:ea typeface="DengXian" panose="020B0503020204020204" pitchFamily="2" charset="-122"/>
              </a:rPr>
              <a:t>seseorang</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memutuskan</a:t>
            </a:r>
            <a:r>
              <a:rPr lang="en-US" sz="1800" dirty="0">
                <a:solidFill>
                  <a:schemeClr val="bg1"/>
                </a:solidFill>
                <a:effectLst/>
                <a:latin typeface="Times New Roman" panose="02020603050405020304" pitchFamily="18" charset="0"/>
                <a:ea typeface="DengXian" panose="020B0503020204020204" pitchFamily="2" charset="-122"/>
              </a:rPr>
              <a:t> untuk </a:t>
            </a:r>
            <a:r>
              <a:rPr lang="en-US" sz="1800" dirty="0" err="1">
                <a:solidFill>
                  <a:schemeClr val="bg1"/>
                </a:solidFill>
                <a:effectLst/>
                <a:latin typeface="Times New Roman" panose="02020603050405020304" pitchFamily="18" charset="0"/>
                <a:ea typeface="DengXian" panose="020B0503020204020204" pitchFamily="2" charset="-122"/>
              </a:rPr>
              <a:t>berinteraksi</a:t>
            </a:r>
            <a:r>
              <a:rPr lang="en-US" sz="1800" dirty="0">
                <a:solidFill>
                  <a:schemeClr val="bg1"/>
                </a:solidFill>
                <a:effectLst/>
                <a:latin typeface="Times New Roman" panose="02020603050405020304" pitchFamily="18" charset="0"/>
                <a:ea typeface="DengXian" panose="020B0503020204020204" pitchFamily="2" charset="-122"/>
              </a:rPr>
              <a:t> dengan orang lain, informasi yang </a:t>
            </a:r>
            <a:r>
              <a:rPr lang="en-US" sz="1800" dirty="0" err="1">
                <a:solidFill>
                  <a:schemeClr val="bg1"/>
                </a:solidFill>
                <a:effectLst/>
                <a:latin typeface="Times New Roman" panose="02020603050405020304" pitchFamily="18" charset="0"/>
                <a:ea typeface="DengXian" panose="020B0503020204020204" pitchFamily="2" charset="-122"/>
              </a:rPr>
              <a:t>ingin</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diungkapkan</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kemudian</a:t>
            </a:r>
            <a:r>
              <a:rPr lang="en-US" sz="1800" dirty="0">
                <a:solidFill>
                  <a:schemeClr val="bg1"/>
                </a:solidFill>
                <a:effectLst/>
                <a:latin typeface="Times New Roman" panose="02020603050405020304" pitchFamily="18" charset="0"/>
                <a:ea typeface="DengXian" panose="020B0503020204020204" pitchFamily="2" charset="-122"/>
              </a:rPr>
              <a:t> </a:t>
            </a:r>
            <a:r>
              <a:rPr lang="en-US" sz="1800" dirty="0" err="1">
                <a:solidFill>
                  <a:schemeClr val="bg1"/>
                </a:solidFill>
                <a:effectLst/>
                <a:latin typeface="Times New Roman" panose="02020603050405020304" pitchFamily="18" charset="0"/>
                <a:ea typeface="DengXian" panose="020B0503020204020204" pitchFamily="2" charset="-122"/>
              </a:rPr>
              <a:t>dikomunikasikan</a:t>
            </a:r>
            <a:r>
              <a:rPr lang="en-US" sz="1800" dirty="0">
                <a:solidFill>
                  <a:schemeClr val="bg1"/>
                </a:solidFill>
                <a:latin typeface="Times New Roman" panose="02020603050405020304" pitchFamily="18" charset="0"/>
                <a:ea typeface="DengXian" panose="020B0503020204020204" pitchFamily="2" charset="-122"/>
              </a:rPr>
              <a:t>. </a:t>
            </a:r>
            <a:r>
              <a:rPr lang="en-US" sz="1800" dirty="0">
                <a:solidFill>
                  <a:schemeClr val="bg1"/>
                </a:solidFill>
                <a:effectLst/>
                <a:latin typeface="Times New Roman" panose="02020603050405020304" pitchFamily="18" charset="0"/>
                <a:ea typeface="DengXian" panose="02010600030101010101" pitchFamily="2" charset="-122"/>
                <a:cs typeface="Minion Pro"/>
              </a:rPr>
              <a:t>Manusia </a:t>
            </a:r>
            <a:r>
              <a:rPr lang="en-US" sz="1800" dirty="0" err="1">
                <a:solidFill>
                  <a:schemeClr val="bg1"/>
                </a:solidFill>
                <a:effectLst/>
                <a:latin typeface="Times New Roman" panose="02020603050405020304" pitchFamily="18" charset="0"/>
                <a:ea typeface="DengXian" panose="02010600030101010101" pitchFamily="2" charset="-122"/>
                <a:cs typeface="Minion Pro"/>
              </a:rPr>
              <a:t>melibatkan</a:t>
            </a:r>
            <a:r>
              <a:rPr lang="en-US" sz="1800" dirty="0">
                <a:solidFill>
                  <a:schemeClr val="bg1"/>
                </a:solidFill>
                <a:effectLst/>
                <a:latin typeface="Times New Roman" panose="02020603050405020304" pitchFamily="18" charset="0"/>
                <a:ea typeface="DengXian" panose="02010600030101010101" pitchFamily="2" charset="-122"/>
                <a:cs typeface="Minion Pro"/>
              </a:rPr>
              <a:t> beberapa </a:t>
            </a:r>
            <a:r>
              <a:rPr lang="en-US" sz="1800" dirty="0" err="1">
                <a:solidFill>
                  <a:schemeClr val="bg1"/>
                </a:solidFill>
                <a:effectLst/>
                <a:latin typeface="Times New Roman" panose="02020603050405020304" pitchFamily="18" charset="0"/>
                <a:ea typeface="DengXian" panose="02010600030101010101" pitchFamily="2" charset="-122"/>
                <a:cs typeface="Minion Pro"/>
              </a:rPr>
              <a:t>aspek</a:t>
            </a:r>
            <a:r>
              <a:rPr lang="en-US" sz="1800" dirty="0">
                <a:solidFill>
                  <a:schemeClr val="bg1"/>
                </a:solidFill>
                <a:effectLst/>
                <a:latin typeface="Times New Roman" panose="02020603050405020304" pitchFamily="18" charset="0"/>
                <a:ea typeface="DengXian" panose="02010600030101010101" pitchFamily="2" charset="-122"/>
                <a:cs typeface="Minion Pro"/>
              </a:rPr>
              <a:t> agar </a:t>
            </a:r>
            <a:r>
              <a:rPr lang="en-US" sz="1800" dirty="0" err="1">
                <a:solidFill>
                  <a:schemeClr val="bg1"/>
                </a:solidFill>
                <a:effectLst/>
                <a:latin typeface="Times New Roman" panose="02020603050405020304" pitchFamily="18" charset="0"/>
                <a:ea typeface="DengXian" panose="02010600030101010101" pitchFamily="2" charset="-122"/>
                <a:cs typeface="Minion Pro"/>
              </a:rPr>
              <a:t>pesan</a:t>
            </a:r>
            <a:r>
              <a:rPr lang="en-US" sz="1800" dirty="0">
                <a:solidFill>
                  <a:schemeClr val="bg1"/>
                </a:solidFill>
                <a:effectLst/>
                <a:latin typeface="Times New Roman" panose="02020603050405020304" pitchFamily="18" charset="0"/>
                <a:ea typeface="DengXian" panose="02010600030101010101" pitchFamily="2" charset="-122"/>
                <a:cs typeface="Minion Pro"/>
              </a:rPr>
              <a:t>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diucapkan</a:t>
            </a:r>
            <a:r>
              <a:rPr lang="en-US" sz="1800" dirty="0">
                <a:solidFill>
                  <a:schemeClr val="bg1"/>
                </a:solidFill>
                <a:effectLst/>
                <a:latin typeface="Times New Roman" panose="02020603050405020304" pitchFamily="18" charset="0"/>
                <a:ea typeface="DengXian" panose="02010600030101010101" pitchFamily="2" charset="-122"/>
                <a:cs typeface="Minion Pro"/>
              </a:rPr>
              <a:t> dapat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tersampaikan</a:t>
            </a:r>
            <a:r>
              <a:rPr lang="en-US" sz="1800" dirty="0">
                <a:solidFill>
                  <a:schemeClr val="bg1"/>
                </a:solidFill>
                <a:effectLst/>
                <a:latin typeface="Times New Roman" panose="02020603050405020304" pitchFamily="18" charset="0"/>
                <a:ea typeface="DengXian" panose="02010600030101010101" pitchFamily="2" charset="-122"/>
                <a:cs typeface="Minion Pro"/>
              </a:rPr>
              <a:t>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jelas</a:t>
            </a:r>
            <a:r>
              <a:rPr lang="en-US" sz="1800" dirty="0">
                <a:solidFill>
                  <a:schemeClr val="bg1"/>
                </a:solidFill>
                <a:effectLst/>
                <a:latin typeface="Times New Roman" panose="02020603050405020304" pitchFamily="18" charset="0"/>
                <a:ea typeface="DengXian" panose="02010600030101010101" pitchFamily="2" charset="-122"/>
                <a:cs typeface="Minion Pro"/>
              </a:rPr>
              <a:t> kepada </a:t>
            </a:r>
            <a:r>
              <a:rPr lang="en-US" sz="1800" dirty="0" err="1">
                <a:solidFill>
                  <a:schemeClr val="bg1"/>
                </a:solidFill>
                <a:effectLst/>
                <a:latin typeface="Times New Roman" panose="02020603050405020304" pitchFamily="18" charset="0"/>
                <a:ea typeface="DengXian" panose="02010600030101010101" pitchFamily="2" charset="-122"/>
                <a:cs typeface="Minion Pro"/>
              </a:rPr>
              <a:t>mitra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Untuk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mendapatkan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tanggapan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dari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mitra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sesuai</a:t>
            </a:r>
            <a:r>
              <a:rPr lang="en-US" sz="1800" dirty="0">
                <a:solidFill>
                  <a:schemeClr val="bg1"/>
                </a:solidFill>
                <a:effectLst/>
                <a:latin typeface="Times New Roman" panose="02020603050405020304" pitchFamily="18" charset="0"/>
                <a:ea typeface="DengXian" panose="02010600030101010101" pitchFamily="2" charset="-122"/>
                <a:cs typeface="Minion Pro"/>
              </a:rPr>
              <a:t>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harapannya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seseorang</a:t>
            </a:r>
            <a:r>
              <a:rPr lang="en-US" sz="1800" dirty="0">
                <a:solidFill>
                  <a:schemeClr val="bg1"/>
                </a:solidFill>
                <a:effectLst/>
                <a:latin typeface="Times New Roman" panose="02020603050405020304" pitchFamily="18" charset="0"/>
                <a:ea typeface="DengXian" panose="02010600030101010101" pitchFamily="2" charset="-122"/>
                <a:cs typeface="Minion Pro"/>
              </a:rPr>
              <a:t> dapat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mengubah</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intonasi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menunjukkan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ekspresi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wajah</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tertentu</a:t>
            </a:r>
            <a:r>
              <a:rPr lang="en-US" sz="1800" dirty="0">
                <a:solidFill>
                  <a:schemeClr val="bg1"/>
                </a:solidFill>
                <a:effectLst/>
                <a:latin typeface="Times New Roman" panose="02020603050405020304" pitchFamily="18" charset="0"/>
                <a:ea typeface="DengXian" panose="02010600030101010101" pitchFamily="2" charset="-122"/>
                <a:cs typeface="Minion Pro"/>
              </a:rPr>
              <a:t>, dan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memberi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penekanan</a:t>
            </a:r>
            <a:r>
              <a:rPr lang="en-US" sz="1800" dirty="0">
                <a:solidFill>
                  <a:schemeClr val="bg1"/>
                </a:solidFill>
                <a:effectLst/>
                <a:latin typeface="Times New Roman" panose="02020603050405020304" pitchFamily="18" charset="0"/>
                <a:ea typeface="DengXian" panose="02010600030101010101" pitchFamily="2" charset="-122"/>
                <a:cs typeface="Minion Pro"/>
              </a:rPr>
              <a:t> pada kata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tertentu</a:t>
            </a:r>
            <a:r>
              <a:rPr lang="en-US" sz="1800" dirty="0">
                <a:solidFill>
                  <a:schemeClr val="bg1"/>
                </a:solidFill>
                <a:effectLst/>
                <a:latin typeface="Times New Roman" panose="02020603050405020304" pitchFamily="18" charset="0"/>
                <a:ea typeface="DengXian" panose="02010600030101010101" pitchFamily="2" charset="-122"/>
                <a:cs typeface="Minion Pro"/>
              </a:rPr>
              <a:t>. Seperti dalam </a:t>
            </a:r>
            <a:r>
              <a:rPr lang="en-US" sz="1800" dirty="0" err="1">
                <a:solidFill>
                  <a:schemeClr val="bg1"/>
                </a:solidFill>
                <a:effectLst/>
                <a:latin typeface="Times New Roman" panose="02020603050405020304" pitchFamily="18" charset="0"/>
                <a:ea typeface="DengXian" panose="02010600030101010101" pitchFamily="2" charset="-122"/>
                <a:cs typeface="Minion Pro"/>
              </a:rPr>
              <a:t>kalimat</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bertanya</a:t>
            </a:r>
            <a:r>
              <a:rPr lang="en-US" sz="1800" dirty="0">
                <a:solidFill>
                  <a:schemeClr val="bg1"/>
                </a:solidFill>
                <a:effectLst/>
                <a:latin typeface="Times New Roman" panose="02020603050405020304" pitchFamily="18" charset="0"/>
                <a:ea typeface="DengXian" panose="02010600030101010101" pitchFamily="2" charset="-122"/>
                <a:cs typeface="Minion Pro"/>
              </a:rPr>
              <a:t>, "Apakah kamu </a:t>
            </a:r>
            <a:r>
              <a:rPr lang="en-US" sz="1800" dirty="0" err="1">
                <a:solidFill>
                  <a:schemeClr val="bg1"/>
                </a:solidFill>
                <a:effectLst/>
                <a:latin typeface="Times New Roman" panose="02020603050405020304" pitchFamily="18" charset="0"/>
                <a:ea typeface="DengXian" panose="02010600030101010101" pitchFamily="2" charset="-122"/>
                <a:cs typeface="Minion Pro"/>
              </a:rPr>
              <a:t>mau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berteman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denganku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Penutur</a:t>
            </a:r>
            <a:r>
              <a:rPr lang="en-US" sz="1800" dirty="0">
                <a:solidFill>
                  <a:schemeClr val="bg1"/>
                </a:solidFill>
                <a:effectLst/>
                <a:latin typeface="Times New Roman" panose="02020603050405020304" pitchFamily="18" charset="0"/>
                <a:ea typeface="DengXian" panose="02010600030101010101" pitchFamily="2" charset="-122"/>
                <a:cs typeface="Minion Pro"/>
              </a:rPr>
              <a:t> dapat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meninggikan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intonasi</a:t>
            </a:r>
            <a:r>
              <a:rPr lang="en-US" sz="1800" dirty="0">
                <a:solidFill>
                  <a:schemeClr val="bg1"/>
                </a:solidFill>
                <a:effectLst/>
                <a:latin typeface="Times New Roman" panose="02020603050405020304" pitchFamily="18" charset="0"/>
                <a:ea typeface="DengXian" panose="02010600030101010101" pitchFamily="2" charset="-122"/>
                <a:cs typeface="Minion Pro"/>
              </a:rPr>
              <a:t> di </a:t>
            </a:r>
            <a:r>
              <a:rPr lang="en-US" sz="1800" dirty="0" err="1">
                <a:solidFill>
                  <a:schemeClr val="bg1"/>
                </a:solidFill>
                <a:effectLst/>
                <a:latin typeface="Times New Roman" panose="02020603050405020304" pitchFamily="18" charset="0"/>
                <a:ea typeface="DengXian" panose="02010600030101010101" pitchFamily="2" charset="-122"/>
                <a:cs typeface="Minion Pro"/>
              </a:rPr>
              <a:t>akhir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kalimat</a:t>
            </a:r>
            <a:r>
              <a:rPr lang="en-US" sz="1800" dirty="0">
                <a:solidFill>
                  <a:schemeClr val="bg1"/>
                </a:solidFill>
                <a:effectLst/>
                <a:latin typeface="Times New Roman" panose="02020603050405020304" pitchFamily="18" charset="0"/>
                <a:ea typeface="DengXian" panose="02010600030101010101" pitchFamily="2" charset="-122"/>
                <a:cs typeface="Minion Pro"/>
              </a:rPr>
              <a:t> atau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memberikan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penekanan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khusus</a:t>
            </a:r>
            <a:r>
              <a:rPr lang="en-US" sz="1800" dirty="0">
                <a:solidFill>
                  <a:schemeClr val="bg1"/>
                </a:solidFill>
                <a:effectLst/>
                <a:latin typeface="Times New Roman" panose="02020603050405020304" pitchFamily="18" charset="0"/>
                <a:ea typeface="DengXian" panose="02010600030101010101" pitchFamily="2" charset="-122"/>
                <a:cs typeface="Minion Pro"/>
              </a:rPr>
              <a:t> agar </a:t>
            </a:r>
            <a:r>
              <a:rPr lang="en-US" sz="1800" dirty="0" err="1">
                <a:solidFill>
                  <a:schemeClr val="bg1"/>
                </a:solidFill>
                <a:effectLst/>
                <a:latin typeface="Times New Roman" panose="02020603050405020304" pitchFamily="18" charset="0"/>
                <a:ea typeface="DengXian" panose="02010600030101010101" pitchFamily="2" charset="-122"/>
                <a:cs typeface="Minion Pro"/>
              </a:rPr>
              <a:t>mitra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dapat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merespon</a:t>
            </a:r>
            <a:r>
              <a:rPr lang="en-US" sz="1800" dirty="0">
                <a:solidFill>
                  <a:schemeClr val="bg1"/>
                </a:solidFill>
                <a:effectLst/>
                <a:latin typeface="Times New Roman" panose="02020603050405020304" pitchFamily="18" charset="0"/>
                <a:ea typeface="DengXian" panose="02010600030101010101" pitchFamily="2" charset="-122"/>
                <a:cs typeface="Minion Pro"/>
              </a:rPr>
              <a:t> seperti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diharapkan</a:t>
            </a:r>
            <a:r>
              <a:rPr lang="en-US" sz="1800" dirty="0">
                <a:solidFill>
                  <a:schemeClr val="bg1"/>
                </a:solidFill>
                <a:effectLst/>
                <a:latin typeface="Times New Roman" panose="02020603050405020304" pitchFamily="18" charset="0"/>
                <a:ea typeface="DengXian" panose="02010600030101010101" pitchFamily="2" charset="-122"/>
                <a:cs typeface="Minion Pro"/>
              </a:rPr>
              <a:t> oleh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berupa</a:t>
            </a:r>
            <a:r>
              <a:rPr lang="en-US" sz="1800" dirty="0">
                <a:solidFill>
                  <a:schemeClr val="bg1"/>
                </a:solidFill>
                <a:effectLst/>
                <a:latin typeface="Times New Roman" panose="02020603050405020304" pitchFamily="18" charset="0"/>
                <a:ea typeface="DengXian" panose="02010600030101010101" pitchFamily="2" charset="-122"/>
                <a:cs typeface="Minion Pro"/>
              </a:rPr>
              <a:t> jawaban </a:t>
            </a:r>
            <a:r>
              <a:rPr lang="en-US" sz="1800" dirty="0" err="1">
                <a:solidFill>
                  <a:schemeClr val="bg1"/>
                </a:solidFill>
                <a:effectLst/>
                <a:latin typeface="Times New Roman" panose="02020603050405020304" pitchFamily="18" charset="0"/>
                <a:ea typeface="DengXian" panose="02010600030101010101" pitchFamily="2" charset="-122"/>
                <a:cs typeface="Minion Pro"/>
              </a:rPr>
              <a:t>positif</a:t>
            </a:r>
            <a:r>
              <a:rPr lang="en-US" sz="1800" dirty="0">
                <a:solidFill>
                  <a:schemeClr val="bg1"/>
                </a:solidFill>
                <a:effectLst/>
                <a:latin typeface="Times New Roman" panose="02020603050405020304" pitchFamily="18" charset="0"/>
                <a:ea typeface="DengXian" panose="02010600030101010101" pitchFamily="2" charset="-122"/>
                <a:cs typeface="Minion Pro"/>
              </a:rPr>
              <a:t> atau </a:t>
            </a:r>
            <a:r>
              <a:rPr lang="en-US" sz="1800" dirty="0" err="1">
                <a:solidFill>
                  <a:schemeClr val="bg1"/>
                </a:solidFill>
                <a:effectLst/>
                <a:latin typeface="Times New Roman" panose="02020603050405020304" pitchFamily="18" charset="0"/>
                <a:ea typeface="DengXian" panose="02010600030101010101" pitchFamily="2" charset="-122"/>
                <a:cs typeface="Minion Pro"/>
              </a:rPr>
              <a:t>negatif</a:t>
            </a:r>
            <a:r>
              <a:rPr lang="en-US" sz="1800" dirty="0">
                <a:solidFill>
                  <a:schemeClr val="bg1"/>
                </a:solidFill>
                <a:effectLst/>
                <a:latin typeface="Times New Roman" panose="02020603050405020304" pitchFamily="18" charset="0"/>
                <a:ea typeface="DengXian" panose="02010600030101010101" pitchFamily="2" charset="-122"/>
                <a:cs typeface="Minion Pro"/>
              </a:rPr>
              <a:t>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didukung</a:t>
            </a:r>
            <a:r>
              <a:rPr lang="en-US" sz="1800" dirty="0">
                <a:solidFill>
                  <a:schemeClr val="bg1"/>
                </a:solidFill>
                <a:effectLst/>
                <a:latin typeface="Times New Roman" panose="02020603050405020304" pitchFamily="18" charset="0"/>
                <a:ea typeface="DengXian" panose="02010600030101010101" pitchFamily="2" charset="-122"/>
                <a:cs typeface="Minion Pro"/>
              </a:rPr>
              <a:t>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ekspresi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wajah</a:t>
            </a:r>
            <a:r>
              <a:rPr lang="en-US" sz="1800" dirty="0">
                <a:solidFill>
                  <a:schemeClr val="bg1"/>
                </a:solidFill>
                <a:effectLst/>
                <a:latin typeface="Times New Roman" panose="02020603050405020304" pitchFamily="18" charset="0"/>
                <a:ea typeface="DengXian" panose="02010600030101010101" pitchFamily="2" charset="-122"/>
                <a:cs typeface="Minion Pro"/>
              </a:rPr>
              <a:t>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meyakinkan</a:t>
            </a:r>
            <a:r>
              <a:rPr lang="en-US" sz="1800" dirty="0">
                <a:solidFill>
                  <a:schemeClr val="bg1"/>
                </a:solidFill>
                <a:effectLst/>
                <a:latin typeface="Times New Roman" panose="02020603050405020304" pitchFamily="18" charset="0"/>
                <a:ea typeface="DengXian" panose="02010600030101010101" pitchFamily="2" charset="-122"/>
                <a:cs typeface="Minion Pro"/>
              </a:rPr>
              <a:t> (Ekman, 1979).</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0" indent="449263" algn="just">
              <a:buNone/>
            </a:pPr>
            <a:r>
              <a:rPr lang="en-US" sz="1800" dirty="0" err="1">
                <a:solidFill>
                  <a:schemeClr val="bg1"/>
                </a:solidFill>
                <a:effectLst/>
                <a:latin typeface="Times New Roman" panose="02020603050405020304" pitchFamily="18" charset="0"/>
                <a:ea typeface="DengXian" panose="02010600030101010101" pitchFamily="2" charset="-122"/>
              </a:rPr>
              <a:t>Tindak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tutur</a:t>
            </a:r>
            <a:r>
              <a:rPr lang="en-US" sz="1800" dirty="0">
                <a:solidFill>
                  <a:schemeClr val="bg1"/>
                </a:solidFill>
                <a:effectLst/>
                <a:latin typeface="Times New Roman" panose="02020603050405020304" pitchFamily="18" charset="0"/>
                <a:ea typeface="DengXian" panose="02010600030101010101" pitchFamily="2" charset="-122"/>
              </a:rPr>
              <a:t> adalah </a:t>
            </a:r>
            <a:r>
              <a:rPr lang="en-US" sz="1800" dirty="0" err="1">
                <a:solidFill>
                  <a:schemeClr val="bg1"/>
                </a:solidFill>
                <a:effectLst/>
                <a:latin typeface="Times New Roman" panose="02020603050405020304" pitchFamily="18" charset="0"/>
                <a:ea typeface="DengXian" panose="02010600030101010101" pitchFamily="2" charset="-122"/>
              </a:rPr>
              <a:t>jenis</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tindakan</a:t>
            </a:r>
            <a:r>
              <a:rPr lang="en-US" sz="1800" dirty="0">
                <a:solidFill>
                  <a:schemeClr val="bg1"/>
                </a:solidFill>
                <a:effectLst/>
                <a:latin typeface="Times New Roman" panose="02020603050405020304" pitchFamily="18" charset="0"/>
                <a:ea typeface="DengXian" panose="02010600030101010101" pitchFamily="2" charset="-122"/>
              </a:rPr>
              <a:t> atau </a:t>
            </a:r>
            <a:r>
              <a:rPr lang="en-US" sz="1800" dirty="0" err="1">
                <a:solidFill>
                  <a:schemeClr val="bg1"/>
                </a:solidFill>
                <a:effectLst/>
                <a:latin typeface="Times New Roman" panose="02020603050405020304" pitchFamily="18" charset="0"/>
                <a:ea typeface="DengXian" panose="02010600030101010101" pitchFamily="2" charset="-122"/>
              </a:rPr>
              <a:t>kegiatan</a:t>
            </a:r>
            <a:r>
              <a:rPr lang="en-US" sz="1800" dirty="0">
                <a:solidFill>
                  <a:schemeClr val="bg1"/>
                </a:solidFill>
                <a:effectLst/>
                <a:latin typeface="Times New Roman" panose="02020603050405020304" pitchFamily="18" charset="0"/>
                <a:ea typeface="DengXian" panose="02010600030101010101" pitchFamily="2" charset="-122"/>
              </a:rPr>
              <a:t> yang dilakukan oleh orang yang </a:t>
            </a:r>
            <a:r>
              <a:rPr lang="en-US" sz="1800" dirty="0" err="1">
                <a:solidFill>
                  <a:schemeClr val="bg1"/>
                </a:solidFill>
                <a:effectLst/>
                <a:latin typeface="Times New Roman" panose="02020603050405020304" pitchFamily="18" charset="0"/>
                <a:ea typeface="DengXian" panose="02010600030101010101" pitchFamily="2" charset="-122"/>
              </a:rPr>
              <a:t>menggunakan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alat</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bantu</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bicara</a:t>
            </a:r>
            <a:r>
              <a:rPr lang="en-US" sz="1800" dirty="0">
                <a:solidFill>
                  <a:schemeClr val="bg1"/>
                </a:solidFill>
                <a:latin typeface="Times New Roman" panose="02020603050405020304" pitchFamily="18" charset="0"/>
                <a:ea typeface="DengXian" panose="020B0503020204020204" pitchFamily="2" charset="-122"/>
              </a:rPr>
              <a:t>. </a:t>
            </a:r>
            <a:r>
              <a:rPr lang="en-US" sz="1800" dirty="0">
                <a:solidFill>
                  <a:schemeClr val="bg1"/>
                </a:solidFill>
                <a:effectLst/>
                <a:latin typeface="Times New Roman" panose="02020603050405020304" pitchFamily="18" charset="0"/>
                <a:ea typeface="DengXian" panose="02010600030101010101" pitchFamily="2" charset="-122"/>
              </a:rPr>
              <a:t>Penelitian ini </a:t>
            </a:r>
            <a:r>
              <a:rPr lang="en-US" sz="1800" dirty="0" err="1">
                <a:solidFill>
                  <a:schemeClr val="bg1"/>
                </a:solidFill>
                <a:effectLst/>
                <a:latin typeface="Times New Roman" panose="02020603050405020304" pitchFamily="18" charset="0"/>
                <a:ea typeface="DengXian" panose="02010600030101010101" pitchFamily="2" charset="-122"/>
              </a:rPr>
              <a:t>berfokus</a:t>
            </a:r>
            <a:r>
              <a:rPr lang="en-US" sz="1800" dirty="0">
                <a:solidFill>
                  <a:schemeClr val="bg1"/>
                </a:solidFill>
                <a:effectLst/>
                <a:latin typeface="Times New Roman" panose="02020603050405020304" pitchFamily="18" charset="0"/>
                <a:ea typeface="DengXian" panose="02010600030101010101" pitchFamily="2" charset="-122"/>
              </a:rPr>
              <a:t> pada </a:t>
            </a:r>
            <a:r>
              <a:rPr lang="en-US" sz="1800" dirty="0" err="1">
                <a:solidFill>
                  <a:schemeClr val="bg1"/>
                </a:solidFill>
                <a:effectLst/>
                <a:latin typeface="Times New Roman" panose="02020603050405020304" pitchFamily="18" charset="0"/>
                <a:ea typeface="DengXian" panose="02010600030101010101" pitchFamily="2" charset="-122"/>
              </a:rPr>
              <a:t>tindak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tutur</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lokusi</a:t>
            </a:r>
            <a:r>
              <a:rPr lang="en-US" sz="1800" dirty="0">
                <a:solidFill>
                  <a:schemeClr val="bg1"/>
                </a:solidFill>
                <a:effectLst/>
                <a:latin typeface="Times New Roman" panose="02020603050405020304" pitchFamily="18" charset="0"/>
                <a:ea typeface="DengXian" panose="02010600030101010101" pitchFamily="2" charset="-122"/>
              </a:rPr>
              <a:t>. Video tersebut </a:t>
            </a:r>
            <a:r>
              <a:rPr lang="en-US" sz="1800" dirty="0" err="1">
                <a:solidFill>
                  <a:schemeClr val="bg1"/>
                </a:solidFill>
                <a:effectLst/>
                <a:latin typeface="Times New Roman" panose="02020603050405020304" pitchFamily="18" charset="0"/>
                <a:ea typeface="DengXian" panose="02010600030101010101" pitchFamily="2" charset="-122"/>
              </a:rPr>
              <a:t>khususnya</a:t>
            </a:r>
            <a:r>
              <a:rPr lang="en-US" sz="1800" dirty="0">
                <a:solidFill>
                  <a:schemeClr val="bg1"/>
                </a:solidFill>
                <a:effectLst/>
                <a:latin typeface="Times New Roman" panose="02020603050405020304" pitchFamily="18" charset="0"/>
                <a:ea typeface="DengXian" panose="02010600030101010101" pitchFamily="2" charset="-122"/>
              </a:rPr>
              <a:t> video materi </a:t>
            </a:r>
            <a:r>
              <a:rPr lang="en-US" sz="1800" dirty="0" err="1">
                <a:solidFill>
                  <a:schemeClr val="bg1"/>
                </a:solidFill>
                <a:effectLst/>
                <a:latin typeface="Times New Roman" panose="02020603050405020304" pitchFamily="18" charset="0"/>
                <a:ea typeface="DengXian" panose="02010600030101010101" pitchFamily="2" charset="-122"/>
              </a:rPr>
              <a:t>klarifikasi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diambil</a:t>
            </a:r>
            <a:r>
              <a:rPr lang="en-US" sz="1800" dirty="0">
                <a:solidFill>
                  <a:schemeClr val="bg1"/>
                </a:solidFill>
                <a:effectLst/>
                <a:latin typeface="Times New Roman" panose="02020603050405020304" pitchFamily="18" charset="0"/>
                <a:ea typeface="DengXian" panose="02010600030101010101" pitchFamily="2" charset="-122"/>
              </a:rPr>
              <a:t> oleh </a:t>
            </a:r>
            <a:r>
              <a:rPr lang="en-US" sz="1800" dirty="0" err="1">
                <a:solidFill>
                  <a:schemeClr val="bg1"/>
                </a:solidFill>
                <a:effectLst/>
                <a:latin typeface="Times New Roman" panose="02020603050405020304" pitchFamily="18" charset="0"/>
                <a:ea typeface="DengXian" panose="02010600030101010101" pitchFamily="2" charset="-122"/>
              </a:rPr>
              <a:t>penulis</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dari</a:t>
            </a:r>
            <a:r>
              <a:rPr lang="en-US" sz="1800" dirty="0">
                <a:solidFill>
                  <a:schemeClr val="bg1"/>
                </a:solidFill>
                <a:effectLst/>
                <a:latin typeface="Times New Roman" panose="02020603050405020304" pitchFamily="18" charset="0"/>
                <a:ea typeface="DengXian" panose="02010600030101010101" pitchFamily="2" charset="-122"/>
              </a:rPr>
              <a:t> channel Timothy Ronald. </a:t>
            </a:r>
            <a:r>
              <a:rPr lang="en-US" sz="1800" dirty="0">
                <a:solidFill>
                  <a:schemeClr val="bg1"/>
                </a:solidFill>
                <a:effectLst/>
                <a:latin typeface="Times New Roman" panose="02020603050405020304" pitchFamily="18" charset="0"/>
                <a:ea typeface="DengXian" panose="02010600030101010101" pitchFamily="2" charset="-122"/>
                <a:cs typeface="Minion Pro"/>
              </a:rPr>
              <a:t>Ronald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menjadi</a:t>
            </a:r>
            <a:r>
              <a:rPr lang="en-US" sz="1800" dirty="0">
                <a:solidFill>
                  <a:schemeClr val="bg1"/>
                </a:solidFill>
                <a:effectLst/>
                <a:latin typeface="Times New Roman" panose="02020603050405020304" pitchFamily="18" charset="0"/>
                <a:ea typeface="DengXian" panose="02010600030101010101" pitchFamily="2" charset="-122"/>
                <a:cs typeface="Minion Pro"/>
              </a:rPr>
              <a:t> viral </a:t>
            </a:r>
            <a:r>
              <a:rPr lang="en-US" sz="1800" dirty="0" err="1">
                <a:solidFill>
                  <a:schemeClr val="bg1"/>
                </a:solidFill>
                <a:effectLst/>
                <a:latin typeface="Times New Roman" panose="02020603050405020304" pitchFamily="18" charset="0"/>
                <a:ea typeface="DengXian" panose="02010600030101010101" pitchFamily="2" charset="-122"/>
                <a:cs typeface="Minion Pro"/>
              </a:rPr>
              <a:t>karena</a:t>
            </a:r>
            <a:r>
              <a:rPr lang="en-US" sz="1800" dirty="0">
                <a:solidFill>
                  <a:schemeClr val="bg1"/>
                </a:solidFill>
                <a:effectLst/>
                <a:latin typeface="Times New Roman" panose="02020603050405020304" pitchFamily="18" charset="0"/>
                <a:ea typeface="DengXian" panose="02010600030101010101" pitchFamily="2" charset="-122"/>
                <a:cs typeface="Minion Pro"/>
              </a:rPr>
              <a:t> video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diunggahnya</a:t>
            </a:r>
            <a:r>
              <a:rPr lang="en-US" sz="1800" dirty="0">
                <a:solidFill>
                  <a:schemeClr val="bg1"/>
                </a:solidFill>
                <a:effectLst/>
                <a:latin typeface="Times New Roman" panose="02020603050405020304" pitchFamily="18" charset="0"/>
                <a:ea typeface="DengXian" panose="02010600030101010101" pitchFamily="2" charset="-122"/>
                <a:cs typeface="Minion Pro"/>
              </a:rPr>
              <a:t> pada 17 </a:t>
            </a:r>
            <a:r>
              <a:rPr lang="en-US" sz="1800" dirty="0" err="1">
                <a:solidFill>
                  <a:schemeClr val="bg1"/>
                </a:solidFill>
                <a:effectLst/>
                <a:latin typeface="Times New Roman" panose="02020603050405020304" pitchFamily="18" charset="0"/>
                <a:ea typeface="DengXian" panose="02010600030101010101" pitchFamily="2" charset="-122"/>
                <a:cs typeface="Minion Pro"/>
              </a:rPr>
              <a:t>Februari</a:t>
            </a:r>
            <a:r>
              <a:rPr lang="en-US" sz="1800" dirty="0">
                <a:solidFill>
                  <a:schemeClr val="bg1"/>
                </a:solidFill>
                <a:effectLst/>
                <a:latin typeface="Times New Roman" panose="02020603050405020304" pitchFamily="18" charset="0"/>
                <a:ea typeface="DengXian" panose="02010600030101010101" pitchFamily="2" charset="-122"/>
                <a:cs typeface="Minion Pro"/>
              </a:rPr>
              <a:t> 2023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judul</a:t>
            </a:r>
            <a:r>
              <a:rPr lang="en-US" sz="1800" dirty="0">
                <a:solidFill>
                  <a:schemeClr val="bg1"/>
                </a:solidFill>
                <a:effectLst/>
                <a:latin typeface="Times New Roman" panose="02020603050405020304" pitchFamily="18" charset="0"/>
                <a:ea typeface="DengXian" panose="02010600030101010101" pitchFamily="2" charset="-122"/>
                <a:cs typeface="Minion Pro"/>
              </a:rPr>
              <a:t> "Kesalahan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Terbesar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Investasi</a:t>
            </a:r>
            <a:r>
              <a:rPr lang="en-US" sz="1800" dirty="0">
                <a:solidFill>
                  <a:schemeClr val="bg1"/>
                </a:solidFill>
                <a:effectLst/>
                <a:latin typeface="Times New Roman" panose="02020603050405020304" pitchFamily="18" charset="0"/>
                <a:ea typeface="DengXian" panose="02010600030101010101" pitchFamily="2" charset="-122"/>
                <a:cs typeface="Minion Pro"/>
              </a:rPr>
              <a:t> Gua di </a:t>
            </a:r>
            <a:r>
              <a:rPr lang="en-US" sz="1800" dirty="0" err="1">
                <a:solidFill>
                  <a:schemeClr val="bg1"/>
                </a:solidFill>
                <a:effectLst/>
                <a:latin typeface="Times New Roman" panose="02020603050405020304" pitchFamily="18" charset="0"/>
                <a:ea typeface="DengXian" panose="02010600030101010101" pitchFamily="2" charset="-122"/>
                <a:cs typeface="Minion Pro"/>
              </a:rPr>
              <a:t>Umur</a:t>
            </a:r>
            <a:r>
              <a:rPr lang="en-US" sz="1800" dirty="0">
                <a:solidFill>
                  <a:schemeClr val="bg1"/>
                </a:solidFill>
                <a:effectLst/>
                <a:latin typeface="Times New Roman" panose="02020603050405020304" pitchFamily="18" charset="0"/>
                <a:ea typeface="DengXian" panose="02010600030101010101" pitchFamily="2" charset="-122"/>
                <a:cs typeface="Minion Pro"/>
              </a:rPr>
              <a:t> 18 Tahun" </a:t>
            </a:r>
            <a:r>
              <a:rPr lang="en-US" sz="1800" dirty="0" err="1">
                <a:solidFill>
                  <a:schemeClr val="bg1"/>
                </a:solidFill>
                <a:effectLst/>
                <a:latin typeface="Times New Roman" panose="02020603050405020304" pitchFamily="18" charset="0"/>
                <a:ea typeface="DengXian" panose="02010600030101010101" pitchFamily="2" charset="-122"/>
                <a:cs typeface="Minion Pro"/>
              </a:rPr>
              <a:t>olehnya</a:t>
            </a:r>
            <a:r>
              <a:rPr lang="en-US" sz="1800" dirty="0">
                <a:solidFill>
                  <a:schemeClr val="bg1"/>
                </a:solidFill>
                <a:effectLst/>
                <a:latin typeface="Times New Roman" panose="02020603050405020304" pitchFamily="18" charset="0"/>
                <a:ea typeface="DengXian" panose="02010600030101010101" pitchFamily="2" charset="-122"/>
                <a:cs typeface="Minion Pro"/>
              </a:rPr>
              <a:t> pada menit 15:15 </a:t>
            </a:r>
            <a:r>
              <a:rPr lang="en-US" sz="1800" dirty="0" err="1">
                <a:solidFill>
                  <a:schemeClr val="bg1"/>
                </a:solidFill>
                <a:effectLst/>
                <a:latin typeface="Times New Roman" panose="02020603050405020304" pitchFamily="18" charset="0"/>
                <a:ea typeface="DengXian" panose="02010600030101010101" pitchFamily="2" charset="-122"/>
                <a:cs typeface="Minion Pro"/>
              </a:rPr>
              <a:t>banyak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mendapat</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perhatian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publik</a:t>
            </a:r>
            <a:r>
              <a:rPr lang="en-US" sz="1800" dirty="0">
                <a:solidFill>
                  <a:schemeClr val="bg1"/>
                </a:solidFill>
                <a:effectLst/>
                <a:latin typeface="Times New Roman" panose="02020603050405020304" pitchFamily="18" charset="0"/>
                <a:ea typeface="DengXian" panose="02010600030101010101" pitchFamily="2" charset="-122"/>
                <a:cs typeface="Minion Pro"/>
              </a:rPr>
              <a:t>. Ide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dibawanya</a:t>
            </a:r>
            <a:r>
              <a:rPr lang="en-US" sz="1800" dirty="0">
                <a:solidFill>
                  <a:schemeClr val="bg1"/>
                </a:solidFill>
                <a:effectLst/>
                <a:latin typeface="Times New Roman" panose="02020603050405020304" pitchFamily="18" charset="0"/>
                <a:ea typeface="DengXian" panose="02010600030101010101" pitchFamily="2" charset="-122"/>
                <a:cs typeface="Minion Pro"/>
              </a:rPr>
              <a:t> untuk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membeli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secangkir</a:t>
            </a:r>
            <a:r>
              <a:rPr lang="en-US" sz="1800" dirty="0">
                <a:solidFill>
                  <a:schemeClr val="bg1"/>
                </a:solidFill>
                <a:effectLst/>
                <a:latin typeface="Times New Roman" panose="02020603050405020304" pitchFamily="18" charset="0"/>
                <a:ea typeface="DengXian" panose="02010600030101010101" pitchFamily="2" charset="-122"/>
                <a:cs typeface="Minion Pro"/>
              </a:rPr>
              <a:t> kopi </a:t>
            </a:r>
            <a:r>
              <a:rPr lang="en-US" sz="1800" dirty="0" err="1">
                <a:solidFill>
                  <a:schemeClr val="bg1"/>
                </a:solidFill>
                <a:effectLst/>
                <a:latin typeface="Times New Roman" panose="02020603050405020304" pitchFamily="18" charset="0"/>
                <a:ea typeface="DengXian" panose="02010600030101010101" pitchFamily="2" charset="-122"/>
                <a:cs typeface="Minion Pro"/>
              </a:rPr>
              <a:t>seharga</a:t>
            </a:r>
            <a:r>
              <a:rPr lang="en-US" sz="1800" dirty="0">
                <a:solidFill>
                  <a:schemeClr val="bg1"/>
                </a:solidFill>
                <a:effectLst/>
                <a:latin typeface="Times New Roman" panose="02020603050405020304" pitchFamily="18" charset="0"/>
                <a:ea typeface="DengXian" panose="02010600030101010101" pitchFamily="2" charset="-122"/>
                <a:cs typeface="Minion Pro"/>
              </a:rPr>
              <a:t> 80 </a:t>
            </a:r>
            <a:r>
              <a:rPr lang="en-US" sz="1800" dirty="0" err="1">
                <a:solidFill>
                  <a:schemeClr val="bg1"/>
                </a:solidFill>
                <a:effectLst/>
                <a:latin typeface="Times New Roman" panose="02020603050405020304" pitchFamily="18" charset="0"/>
                <a:ea typeface="DengXian" panose="02010600030101010101" pitchFamily="2" charset="-122"/>
                <a:cs typeface="Minion Pro"/>
              </a:rPr>
              <a:t>ribu</a:t>
            </a:r>
            <a:r>
              <a:rPr lang="en-US" sz="1800" dirty="0">
                <a:solidFill>
                  <a:schemeClr val="bg1"/>
                </a:solidFill>
                <a:effectLst/>
                <a:latin typeface="Times New Roman" panose="02020603050405020304" pitchFamily="18" charset="0"/>
                <a:ea typeface="DengXian" panose="02010600030101010101" pitchFamily="2" charset="-122"/>
                <a:cs typeface="Minion Pro"/>
              </a:rPr>
              <a:t> rupiah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menuai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banyak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komentar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negatif</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karena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isu</a:t>
            </a:r>
            <a:r>
              <a:rPr lang="en-US" sz="1800" dirty="0">
                <a:solidFill>
                  <a:schemeClr val="bg1"/>
                </a:solidFill>
                <a:effectLst/>
                <a:latin typeface="Times New Roman" panose="02020603050405020304" pitchFamily="18" charset="0"/>
                <a:ea typeface="DengXian" panose="02010600030101010101" pitchFamily="2" charset="-122"/>
                <a:cs typeface="Minion Pro"/>
              </a:rPr>
              <a:t> plagiarism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terkandung</a:t>
            </a:r>
            <a:r>
              <a:rPr lang="en-US" sz="1800" dirty="0">
                <a:solidFill>
                  <a:schemeClr val="bg1"/>
                </a:solidFill>
                <a:effectLst/>
                <a:latin typeface="Times New Roman" panose="02020603050405020304" pitchFamily="18" charset="0"/>
                <a:ea typeface="DengXian" panose="02010600030101010101" pitchFamily="2" charset="-122"/>
                <a:cs typeface="Minion Pro"/>
              </a:rPr>
              <a:t> dalam informasi tersebut.</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0" indent="449263" algn="just">
              <a:buNone/>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Autofit/>
          </a:bodyPr>
          <a:lstStyle/>
          <a:p>
            <a:r>
              <a:rPr lang="en-US" sz="3200" b="1" dirty="0">
                <a:solidFill>
                  <a:schemeClr val="bg1"/>
                </a:solidFill>
                <a:latin typeface="+mn-lt"/>
              </a:rPr>
              <a:t>LITERATURE REVIEW</a:t>
            </a:r>
          </a:p>
        </p:txBody>
      </p:sp>
      <p:sp>
        <p:nvSpPr>
          <p:cNvPr id="2" name="Text Placeholder 3">
            <a:extLst>
              <a:ext uri="{FF2B5EF4-FFF2-40B4-BE49-F238E27FC236}">
                <a16:creationId xmlns:a16="http://schemas.microsoft.com/office/drawing/2014/main" id="{C162E6CE-1A9D-066D-8310-D069389DBD3E}"/>
              </a:ext>
            </a:extLst>
          </p:cNvPr>
          <p:cNvSpPr txBox="1">
            <a:spLocks/>
          </p:cNvSpPr>
          <p:nvPr/>
        </p:nvSpPr>
        <p:spPr>
          <a:xfrm>
            <a:off x="752776" y="4504934"/>
            <a:ext cx="2277918" cy="57308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latin typeface="Agency FB" panose="020B0503020202020204" pitchFamily="34" charset="0"/>
              </a:rPr>
              <a:t>Sari dan Utomo (2020)</a:t>
            </a:r>
            <a:endParaRPr lang="en-ID" sz="2400" dirty="0">
              <a:solidFill>
                <a:schemeClr val="bg1"/>
              </a:solidFill>
              <a:latin typeface="Agency FB" panose="020B0503020202020204" pitchFamily="34" charset="0"/>
            </a:endParaRPr>
          </a:p>
        </p:txBody>
      </p:sp>
      <p:sp>
        <p:nvSpPr>
          <p:cNvPr id="3" name="Content Placeholder 4">
            <a:extLst>
              <a:ext uri="{FF2B5EF4-FFF2-40B4-BE49-F238E27FC236}">
                <a16:creationId xmlns:a16="http://schemas.microsoft.com/office/drawing/2014/main" id="{E1287F54-5CF9-3716-0D8B-7354E65B6A7F}"/>
              </a:ext>
            </a:extLst>
          </p:cNvPr>
          <p:cNvSpPr txBox="1">
            <a:spLocks/>
          </p:cNvSpPr>
          <p:nvPr/>
        </p:nvSpPr>
        <p:spPr>
          <a:xfrm>
            <a:off x="752776" y="4945591"/>
            <a:ext cx="4754880" cy="9144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sz="1800" dirty="0" err="1">
                <a:solidFill>
                  <a:schemeClr val="bg1"/>
                </a:solidFill>
                <a:effectLst/>
                <a:latin typeface="Times New Roman" panose="02020603050405020304" pitchFamily="18" charset="0"/>
                <a:ea typeface="DengXian" panose="02010600030101010101" pitchFamily="2" charset="-122"/>
              </a:rPr>
              <a:t>Tindak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tutur</a:t>
            </a:r>
            <a:r>
              <a:rPr lang="en-US" sz="1800" dirty="0">
                <a:solidFill>
                  <a:schemeClr val="bg1"/>
                </a:solidFill>
                <a:effectLst/>
                <a:latin typeface="Times New Roman" panose="02020603050405020304" pitchFamily="18" charset="0"/>
                <a:ea typeface="DengXian" panose="02010600030101010101" pitchFamily="2" charset="-122"/>
              </a:rPr>
              <a:t> adalah </a:t>
            </a:r>
            <a:r>
              <a:rPr lang="en-US" sz="1800" dirty="0" err="1">
                <a:solidFill>
                  <a:schemeClr val="bg1"/>
                </a:solidFill>
                <a:effectLst/>
                <a:latin typeface="Times New Roman" panose="02020603050405020304" pitchFamily="18" charset="0"/>
                <a:ea typeface="DengXian" panose="02010600030101010101" pitchFamily="2" charset="-122"/>
              </a:rPr>
              <a:t>jenis</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tindakan</a:t>
            </a:r>
            <a:r>
              <a:rPr lang="en-US" sz="1800" dirty="0">
                <a:solidFill>
                  <a:schemeClr val="bg1"/>
                </a:solidFill>
                <a:effectLst/>
                <a:latin typeface="Times New Roman" panose="02020603050405020304" pitchFamily="18" charset="0"/>
                <a:ea typeface="DengXian" panose="02010600030101010101" pitchFamily="2" charset="-122"/>
              </a:rPr>
              <a:t> atau </a:t>
            </a:r>
            <a:r>
              <a:rPr lang="en-US" sz="1800" dirty="0" err="1">
                <a:solidFill>
                  <a:schemeClr val="bg1"/>
                </a:solidFill>
                <a:effectLst/>
                <a:latin typeface="Times New Roman" panose="02020603050405020304" pitchFamily="18" charset="0"/>
                <a:ea typeface="DengXian" panose="02010600030101010101" pitchFamily="2" charset="-122"/>
              </a:rPr>
              <a:t>kegiatan</a:t>
            </a:r>
            <a:r>
              <a:rPr lang="en-US" sz="1800" dirty="0">
                <a:solidFill>
                  <a:schemeClr val="bg1"/>
                </a:solidFill>
                <a:effectLst/>
                <a:latin typeface="Times New Roman" panose="02020603050405020304" pitchFamily="18" charset="0"/>
                <a:ea typeface="DengXian" panose="02010600030101010101" pitchFamily="2" charset="-122"/>
              </a:rPr>
              <a:t> yang dilakukan oleh orang yang </a:t>
            </a:r>
            <a:r>
              <a:rPr lang="en-US" sz="1800" dirty="0" err="1">
                <a:solidFill>
                  <a:schemeClr val="bg1"/>
                </a:solidFill>
                <a:effectLst/>
                <a:latin typeface="Times New Roman" panose="02020603050405020304" pitchFamily="18" charset="0"/>
                <a:ea typeface="DengXian" panose="02010600030101010101" pitchFamily="2" charset="-122"/>
              </a:rPr>
              <a:t>menggunakan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alat</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bantu</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bicara</a:t>
            </a:r>
            <a:r>
              <a:rPr lang="en-US" sz="1800" dirty="0">
                <a:solidFill>
                  <a:schemeClr val="bg1"/>
                </a:solidFill>
                <a:effectLst/>
                <a:latin typeface="Times New Roman" panose="02020603050405020304" pitchFamily="18" charset="0"/>
                <a:ea typeface="DengXian" panose="02010600030101010101" pitchFamily="2" charset="-122"/>
              </a:rPr>
              <a:t>.</a:t>
            </a:r>
            <a:endParaRPr lang="en-ID" dirty="0">
              <a:solidFill>
                <a:schemeClr val="bg1"/>
              </a:solidFill>
              <a:latin typeface="Times New Roman" panose="02020603050405020304" pitchFamily="18" charset="0"/>
              <a:cs typeface="Times New Roman" panose="02020603050405020304" pitchFamily="18" charset="0"/>
            </a:endParaRPr>
          </a:p>
        </p:txBody>
      </p:sp>
      <p:sp>
        <p:nvSpPr>
          <p:cNvPr id="6" name="Text Placeholder 3">
            <a:extLst>
              <a:ext uri="{FF2B5EF4-FFF2-40B4-BE49-F238E27FC236}">
                <a16:creationId xmlns:a16="http://schemas.microsoft.com/office/drawing/2014/main" id="{8137D783-F4B1-0B88-D1E4-BC64223D5DE5}"/>
              </a:ext>
            </a:extLst>
          </p:cNvPr>
          <p:cNvSpPr txBox="1">
            <a:spLocks/>
          </p:cNvSpPr>
          <p:nvPr/>
        </p:nvSpPr>
        <p:spPr>
          <a:xfrm>
            <a:off x="6684344" y="3286097"/>
            <a:ext cx="2277918" cy="573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latin typeface="Agency FB" panose="020B0503020202020204" pitchFamily="34" charset="0"/>
              </a:rPr>
              <a:t>Ceci (2023)</a:t>
            </a:r>
            <a:endParaRPr lang="en-ID" sz="2400" dirty="0">
              <a:solidFill>
                <a:schemeClr val="bg1"/>
              </a:solidFill>
              <a:latin typeface="Agency FB" panose="020B0503020202020204" pitchFamily="34" charset="0"/>
            </a:endParaRPr>
          </a:p>
        </p:txBody>
      </p:sp>
      <p:sp>
        <p:nvSpPr>
          <p:cNvPr id="7" name="Content Placeholder 4">
            <a:extLst>
              <a:ext uri="{FF2B5EF4-FFF2-40B4-BE49-F238E27FC236}">
                <a16:creationId xmlns:a16="http://schemas.microsoft.com/office/drawing/2014/main" id="{55FD0572-085F-7C7D-4995-1DF24E5258C4}"/>
              </a:ext>
            </a:extLst>
          </p:cNvPr>
          <p:cNvSpPr txBox="1">
            <a:spLocks/>
          </p:cNvSpPr>
          <p:nvPr/>
        </p:nvSpPr>
        <p:spPr>
          <a:xfrm>
            <a:off x="6684344" y="3769955"/>
            <a:ext cx="4754880" cy="9144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cs typeface="Minion Pro"/>
              </a:rPr>
              <a:t>Per </a:t>
            </a:r>
            <a:r>
              <a:rPr lang="en-US" sz="1800" dirty="0" err="1">
                <a:solidFill>
                  <a:schemeClr val="bg1"/>
                </a:solidFill>
                <a:effectLst/>
                <a:latin typeface="Times New Roman" panose="02020603050405020304" pitchFamily="18" charset="0"/>
                <a:ea typeface="DengXian" panose="02010600030101010101" pitchFamily="2" charset="-122"/>
                <a:cs typeface="Minion Pro"/>
              </a:rPr>
              <a:t>Januari</a:t>
            </a:r>
            <a:r>
              <a:rPr lang="en-US" sz="1800" dirty="0">
                <a:solidFill>
                  <a:schemeClr val="bg1"/>
                </a:solidFill>
                <a:effectLst/>
                <a:latin typeface="Times New Roman" panose="02020603050405020304" pitchFamily="18" charset="0"/>
                <a:ea typeface="DengXian" panose="02010600030101010101" pitchFamily="2" charset="-122"/>
                <a:cs typeface="Minion Pro"/>
              </a:rPr>
              <a:t> 2023, Indonesia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menduduki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peringkat</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keempat</a:t>
            </a:r>
            <a:r>
              <a:rPr lang="en-US" sz="1800" dirty="0">
                <a:solidFill>
                  <a:schemeClr val="bg1"/>
                </a:solidFill>
                <a:effectLst/>
                <a:latin typeface="Times New Roman" panose="02020603050405020304" pitchFamily="18" charset="0"/>
                <a:ea typeface="DengXian" panose="02010600030101010101" pitchFamily="2" charset="-122"/>
                <a:cs typeface="Minion Pro"/>
              </a:rPr>
              <a:t> dunia sebagai negara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penonton</a:t>
            </a:r>
            <a:r>
              <a:rPr lang="en-US" sz="1800" dirty="0">
                <a:solidFill>
                  <a:schemeClr val="bg1"/>
                </a:solidFill>
                <a:effectLst/>
                <a:latin typeface="Times New Roman" panose="02020603050405020304" pitchFamily="18" charset="0"/>
                <a:ea typeface="DengXian" panose="02010600030101010101" pitchFamily="2" charset="-122"/>
                <a:cs typeface="Minion Pro"/>
              </a:rPr>
              <a:t> YouTube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terbanyak</a:t>
            </a:r>
            <a:r>
              <a:rPr lang="en-US" sz="1800" dirty="0">
                <a:solidFill>
                  <a:schemeClr val="bg1"/>
                </a:solidFill>
                <a:effectLst/>
                <a:latin typeface="Times New Roman" panose="02020603050405020304" pitchFamily="18" charset="0"/>
                <a:ea typeface="DengXian" panose="02010600030101010101" pitchFamily="2" charset="-122"/>
                <a:cs typeface="Minion Pro"/>
              </a:rPr>
              <a:t> dengan 139 Juta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penonton</a:t>
            </a:r>
            <a:r>
              <a:rPr lang="en-US" sz="1800" dirty="0">
                <a:solidFill>
                  <a:schemeClr val="bg1"/>
                </a:solidFill>
                <a:effectLst/>
                <a:latin typeface="Times New Roman" panose="02020603050405020304" pitchFamily="18" charset="0"/>
                <a:ea typeface="DengXian" panose="02010600030101010101" pitchFamily="2" charset="-122"/>
                <a:cs typeface="Minion Pro"/>
              </a:rPr>
              <a:t>.</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p:txBody>
      </p:sp>
      <p:sp>
        <p:nvSpPr>
          <p:cNvPr id="8" name="Text Placeholder 3">
            <a:extLst>
              <a:ext uri="{FF2B5EF4-FFF2-40B4-BE49-F238E27FC236}">
                <a16:creationId xmlns:a16="http://schemas.microsoft.com/office/drawing/2014/main" id="{4BA8434D-4877-6EFE-041E-D57492C06606}"/>
              </a:ext>
            </a:extLst>
          </p:cNvPr>
          <p:cNvSpPr txBox="1">
            <a:spLocks/>
          </p:cNvSpPr>
          <p:nvPr/>
        </p:nvSpPr>
        <p:spPr>
          <a:xfrm>
            <a:off x="752776" y="1617573"/>
            <a:ext cx="2277918" cy="573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latin typeface="Agency FB" panose="020B0503020202020204" pitchFamily="34" charset="0"/>
              </a:rPr>
              <a:t>Austin (1962)</a:t>
            </a:r>
            <a:endParaRPr lang="en-ID" sz="2400" dirty="0">
              <a:solidFill>
                <a:schemeClr val="bg1"/>
              </a:solidFill>
              <a:latin typeface="Agency FB" panose="020B0503020202020204" pitchFamily="34" charset="0"/>
            </a:endParaRPr>
          </a:p>
        </p:txBody>
      </p:sp>
      <p:sp>
        <p:nvSpPr>
          <p:cNvPr id="9" name="Content Placeholder 4">
            <a:extLst>
              <a:ext uri="{FF2B5EF4-FFF2-40B4-BE49-F238E27FC236}">
                <a16:creationId xmlns:a16="http://schemas.microsoft.com/office/drawing/2014/main" id="{F38BEDED-7959-0A52-8AAB-9561F4324B4A}"/>
              </a:ext>
            </a:extLst>
          </p:cNvPr>
          <p:cNvSpPr txBox="1">
            <a:spLocks/>
          </p:cNvSpPr>
          <p:nvPr/>
        </p:nvSpPr>
        <p:spPr>
          <a:xfrm>
            <a:off x="752776" y="2037365"/>
            <a:ext cx="4754880" cy="198627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sz="1800" dirty="0">
                <a:solidFill>
                  <a:schemeClr val="bg1"/>
                </a:solidFill>
                <a:effectLst/>
                <a:latin typeface="Times New Roman" panose="02020603050405020304" pitchFamily="18" charset="0"/>
                <a:ea typeface="DengXian" panose="02010600030101010101" pitchFamily="2" charset="-122"/>
              </a:rPr>
              <a:t>Manusia sebagai </a:t>
            </a:r>
            <a:r>
              <a:rPr lang="en-US" sz="1800" dirty="0" err="1">
                <a:solidFill>
                  <a:schemeClr val="bg1"/>
                </a:solidFill>
                <a:effectLst/>
                <a:latin typeface="Times New Roman" panose="02020603050405020304" pitchFamily="18" charset="0"/>
                <a:ea typeface="DengXian" panose="02010600030101010101" pitchFamily="2" charset="-122"/>
              </a:rPr>
              <a:t>makhluk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sosial</a:t>
            </a:r>
            <a:r>
              <a:rPr lang="en-US" sz="1800" dirty="0">
                <a:solidFill>
                  <a:schemeClr val="bg1"/>
                </a:solidFill>
                <a:effectLst/>
                <a:latin typeface="Times New Roman" panose="02020603050405020304" pitchFamily="18" charset="0"/>
                <a:ea typeface="DengXian" panose="02010600030101010101" pitchFamily="2" charset="-122"/>
              </a:rPr>
              <a:t> tidak dapat </a:t>
            </a:r>
            <a:r>
              <a:rPr lang="en-US" sz="1800" dirty="0" err="1">
                <a:solidFill>
                  <a:schemeClr val="bg1"/>
                </a:solidFill>
                <a:effectLst/>
                <a:latin typeface="Times New Roman" panose="02020603050405020304" pitchFamily="18" charset="0"/>
                <a:ea typeface="DengXian" panose="02010600030101010101" pitchFamily="2" charset="-122"/>
              </a:rPr>
              <a:t>menjalin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komunikasi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tanpa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melibatkan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individu</a:t>
            </a:r>
            <a:r>
              <a:rPr lang="en-US" sz="1800" dirty="0">
                <a:solidFill>
                  <a:schemeClr val="bg1"/>
                </a:solidFill>
                <a:effectLst/>
                <a:latin typeface="Times New Roman" panose="02020603050405020304" pitchFamily="18" charset="0"/>
                <a:ea typeface="DengXian" panose="02010600030101010101" pitchFamily="2" charset="-122"/>
              </a:rPr>
              <a:t> lain. Ketika </a:t>
            </a:r>
            <a:r>
              <a:rPr lang="en-US" sz="1800" dirty="0" err="1">
                <a:solidFill>
                  <a:schemeClr val="bg1"/>
                </a:solidFill>
                <a:effectLst/>
                <a:latin typeface="Times New Roman" panose="02020603050405020304" pitchFamily="18" charset="0"/>
                <a:ea typeface="DengXian" panose="02010600030101010101" pitchFamily="2" charset="-122"/>
              </a:rPr>
              <a:t>seseorang</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memutuskan</a:t>
            </a:r>
            <a:r>
              <a:rPr lang="en-US" sz="1800" dirty="0">
                <a:solidFill>
                  <a:schemeClr val="bg1"/>
                </a:solidFill>
                <a:effectLst/>
                <a:latin typeface="Times New Roman" panose="02020603050405020304" pitchFamily="18" charset="0"/>
                <a:ea typeface="DengXian" panose="02010600030101010101" pitchFamily="2" charset="-122"/>
              </a:rPr>
              <a:t> untuk </a:t>
            </a:r>
            <a:r>
              <a:rPr lang="en-US" sz="1800" dirty="0" err="1">
                <a:solidFill>
                  <a:schemeClr val="bg1"/>
                </a:solidFill>
                <a:effectLst/>
                <a:latin typeface="Times New Roman" panose="02020603050405020304" pitchFamily="18" charset="0"/>
                <a:ea typeface="DengXian" panose="02010600030101010101" pitchFamily="2" charset="-122"/>
              </a:rPr>
              <a:t>berinteraksi</a:t>
            </a:r>
            <a:r>
              <a:rPr lang="en-US" sz="1800" dirty="0">
                <a:solidFill>
                  <a:schemeClr val="bg1"/>
                </a:solidFill>
                <a:effectLst/>
                <a:latin typeface="Times New Roman" panose="02020603050405020304" pitchFamily="18" charset="0"/>
                <a:ea typeface="DengXian" panose="02010600030101010101" pitchFamily="2" charset="-122"/>
              </a:rPr>
              <a:t> dengan orang lain, informasi yang </a:t>
            </a:r>
            <a:r>
              <a:rPr lang="en-US" sz="1800" dirty="0" err="1">
                <a:solidFill>
                  <a:schemeClr val="bg1"/>
                </a:solidFill>
                <a:effectLst/>
                <a:latin typeface="Times New Roman" panose="02020603050405020304" pitchFamily="18" charset="0"/>
                <a:ea typeface="DengXian" panose="02010600030101010101" pitchFamily="2" charset="-122"/>
              </a:rPr>
              <a:t>ingin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diungkapkan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kemudian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dikomunikasikan</a:t>
            </a:r>
            <a:r>
              <a:rPr lang="en-US" sz="1800" dirty="0">
                <a:solidFill>
                  <a:schemeClr val="bg1"/>
                </a:solidFill>
                <a:effectLst/>
                <a:latin typeface="Times New Roman" panose="02020603050405020304" pitchFamily="18" charset="0"/>
                <a:ea typeface="DengXian" panose="02010600030101010101" pitchFamily="2" charset="-122"/>
              </a:rPr>
              <a:t>. Dalam </a:t>
            </a:r>
            <a:r>
              <a:rPr lang="en-US" sz="1800" dirty="0" err="1">
                <a:solidFill>
                  <a:schemeClr val="bg1"/>
                </a:solidFill>
                <a:effectLst/>
                <a:latin typeface="Times New Roman" panose="02020603050405020304" pitchFamily="18" charset="0"/>
                <a:ea typeface="DengXian" panose="02010600030101010101" pitchFamily="2" charset="-122"/>
              </a:rPr>
              <a:t>kaidah</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ilmu</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pragmatik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kegiatan</a:t>
            </a:r>
            <a:r>
              <a:rPr lang="en-US" sz="1800" dirty="0">
                <a:solidFill>
                  <a:schemeClr val="bg1"/>
                </a:solidFill>
                <a:effectLst/>
                <a:latin typeface="Times New Roman" panose="02020603050405020304" pitchFamily="18" charset="0"/>
                <a:ea typeface="DengXian" panose="02010600030101010101" pitchFamily="2" charset="-122"/>
              </a:rPr>
              <a:t> ini </a:t>
            </a:r>
            <a:r>
              <a:rPr lang="en-US" sz="1800" dirty="0" err="1">
                <a:solidFill>
                  <a:schemeClr val="bg1"/>
                </a:solidFill>
                <a:effectLst/>
                <a:latin typeface="Times New Roman" panose="02020603050405020304" pitchFamily="18" charset="0"/>
                <a:ea typeface="DengXian" panose="02010600030101010101" pitchFamily="2" charset="-122"/>
              </a:rPr>
              <a:t>disebut</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tindak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tutur</a:t>
            </a:r>
            <a:r>
              <a:rPr lang="en-US" sz="1800" dirty="0">
                <a:solidFill>
                  <a:schemeClr val="bg1"/>
                </a:solidFill>
                <a:effectLst/>
                <a:latin typeface="Times New Roman" panose="02020603050405020304" pitchFamily="18" charset="0"/>
                <a:ea typeface="DengXian" panose="02010600030101010101" pitchFamily="2" charset="-122"/>
              </a:rPr>
              <a:t> .</a:t>
            </a:r>
            <a:endParaRPr lang="en-ID" sz="1800" dirty="0">
              <a:solidFill>
                <a:schemeClr val="bg1"/>
              </a:solidFill>
              <a:latin typeface="Times New Roman" panose="02020603050405020304" pitchFamily="18" charset="0"/>
              <a:cs typeface="Times New Roman" panose="02020603050405020304" pitchFamily="18" charset="0"/>
            </a:endParaRPr>
          </a:p>
        </p:txBody>
      </p:sp>
      <p:sp>
        <p:nvSpPr>
          <p:cNvPr id="10" name="Text Placeholder 3">
            <a:extLst>
              <a:ext uri="{FF2B5EF4-FFF2-40B4-BE49-F238E27FC236}">
                <a16:creationId xmlns:a16="http://schemas.microsoft.com/office/drawing/2014/main" id="{FF3B4117-C9B2-92E6-D31D-C9705E121CE7}"/>
              </a:ext>
            </a:extLst>
          </p:cNvPr>
          <p:cNvSpPr txBox="1">
            <a:spLocks/>
          </p:cNvSpPr>
          <p:nvPr/>
        </p:nvSpPr>
        <p:spPr>
          <a:xfrm>
            <a:off x="6684346" y="1687837"/>
            <a:ext cx="2277918" cy="573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latin typeface="Agency FB" panose="020B0503020202020204" pitchFamily="34" charset="0"/>
              </a:rPr>
              <a:t>Austin (1962:108)</a:t>
            </a:r>
            <a:endParaRPr lang="en-ID" sz="2400" dirty="0">
              <a:solidFill>
                <a:schemeClr val="bg1"/>
              </a:solidFill>
              <a:latin typeface="Agency FB" panose="020B0503020202020204" pitchFamily="34" charset="0"/>
            </a:endParaRPr>
          </a:p>
        </p:txBody>
      </p:sp>
      <p:sp>
        <p:nvSpPr>
          <p:cNvPr id="11" name="Content Placeholder 4">
            <a:extLst>
              <a:ext uri="{FF2B5EF4-FFF2-40B4-BE49-F238E27FC236}">
                <a16:creationId xmlns:a16="http://schemas.microsoft.com/office/drawing/2014/main" id="{507474F0-D54A-83D4-F086-4E0BD5EBB11B}"/>
              </a:ext>
            </a:extLst>
          </p:cNvPr>
          <p:cNvSpPr txBox="1">
            <a:spLocks/>
          </p:cNvSpPr>
          <p:nvPr/>
        </p:nvSpPr>
        <p:spPr>
          <a:xfrm>
            <a:off x="6684344" y="2069221"/>
            <a:ext cx="4754880" cy="9144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sz="1800" dirty="0" err="1">
                <a:solidFill>
                  <a:schemeClr val="bg1"/>
                </a:solidFill>
                <a:latin typeface="Times New Roman" panose="02020603050405020304" pitchFamily="18" charset="0"/>
                <a:ea typeface="DengXian" panose="02010600030101010101" pitchFamily="2" charset="-122"/>
              </a:rPr>
              <a:t>L</a:t>
            </a:r>
            <a:r>
              <a:rPr lang="en-US" sz="1800" dirty="0" err="1">
                <a:solidFill>
                  <a:schemeClr val="bg1"/>
                </a:solidFill>
                <a:effectLst/>
                <a:latin typeface="Times New Roman" panose="02020603050405020304" pitchFamily="18" charset="0"/>
                <a:ea typeface="DengXian" panose="02010600030101010101" pitchFamily="2" charset="-122"/>
              </a:rPr>
              <a:t>okusi</a:t>
            </a:r>
            <a:r>
              <a:rPr lang="en-US" sz="1800" dirty="0">
                <a:solidFill>
                  <a:schemeClr val="bg1"/>
                </a:solidFill>
                <a:effectLst/>
                <a:latin typeface="Times New Roman" panose="02020603050405020304" pitchFamily="18" charset="0"/>
                <a:ea typeface="DengXian" panose="02010600030101010101" pitchFamily="2" charset="-122"/>
              </a:rPr>
              <a:t> adalah </a:t>
            </a:r>
            <a:r>
              <a:rPr lang="en-US" sz="1800" dirty="0" err="1">
                <a:solidFill>
                  <a:schemeClr val="bg1"/>
                </a:solidFill>
                <a:effectLst/>
                <a:latin typeface="Times New Roman" panose="02020603050405020304" pitchFamily="18" charset="0"/>
                <a:ea typeface="DengXian" panose="02010600030101010101" pitchFamily="2" charset="-122"/>
              </a:rPr>
              <a:t>mengatakan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sesuatu</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mentransmisikan</a:t>
            </a:r>
            <a:r>
              <a:rPr lang="en-US" sz="1800" dirty="0">
                <a:solidFill>
                  <a:schemeClr val="bg1"/>
                </a:solidFill>
                <a:effectLst/>
                <a:latin typeface="Times New Roman" panose="02020603050405020304" pitchFamily="18" charset="0"/>
                <a:ea typeface="DengXian" panose="02010600030101010101" pitchFamily="2" charset="-122"/>
              </a:rPr>
              <a:t> informasi, </a:t>
            </a:r>
            <a:r>
              <a:rPr lang="en-US" sz="1800" dirty="0" err="1">
                <a:solidFill>
                  <a:schemeClr val="bg1"/>
                </a:solidFill>
                <a:effectLst/>
                <a:latin typeface="Times New Roman" panose="02020603050405020304" pitchFamily="18" charset="0"/>
                <a:ea typeface="DengXian" panose="02010600030101010101" pitchFamily="2" charset="-122"/>
              </a:rPr>
              <a:t>berbicara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bertanya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dll</a:t>
            </a:r>
            <a:r>
              <a:rPr lang="en-US" sz="1800" dirty="0">
                <a:solidFill>
                  <a:schemeClr val="bg1"/>
                </a:solidFill>
                <a:effectLst/>
                <a:latin typeface="Times New Roman" panose="02020603050405020304" pitchFamily="18" charset="0"/>
                <a:ea typeface="DengXian" panose="02010600030101010101" pitchFamily="2" charset="-122"/>
              </a:rPr>
              <a:t>.</a:t>
            </a:r>
            <a:endParaRPr lang="en-ID" dirty="0">
              <a:solidFill>
                <a:schemeClr val="bg1"/>
              </a:solidFill>
              <a:latin typeface="Times New Roman" panose="02020603050405020304" pitchFamily="18" charset="0"/>
              <a:cs typeface="Times New Roman" panose="02020603050405020304" pitchFamily="18" charset="0"/>
            </a:endParaRPr>
          </a:p>
        </p:txBody>
      </p:sp>
      <p:sp>
        <p:nvSpPr>
          <p:cNvPr id="12" name="Content Placeholder 4">
            <a:extLst>
              <a:ext uri="{FF2B5EF4-FFF2-40B4-BE49-F238E27FC236}">
                <a16:creationId xmlns:a16="http://schemas.microsoft.com/office/drawing/2014/main" id="{43DAB1F6-A3A4-B6EF-3D2A-9107B243A901}"/>
              </a:ext>
            </a:extLst>
          </p:cNvPr>
          <p:cNvSpPr txBox="1">
            <a:spLocks/>
          </p:cNvSpPr>
          <p:nvPr/>
        </p:nvSpPr>
        <p:spPr>
          <a:xfrm>
            <a:off x="6684344" y="5013489"/>
            <a:ext cx="4754880" cy="914400"/>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rPr>
              <a:t>Penelitian ini </a:t>
            </a:r>
            <a:r>
              <a:rPr lang="en-US" sz="1800" dirty="0" err="1">
                <a:solidFill>
                  <a:schemeClr val="bg1"/>
                </a:solidFill>
                <a:effectLst/>
                <a:latin typeface="Times New Roman" panose="02020603050405020304" pitchFamily="18" charset="0"/>
                <a:ea typeface="DengXian" panose="02010600030101010101" pitchFamily="2" charset="-122"/>
              </a:rPr>
              <a:t>berfokus</a:t>
            </a:r>
            <a:r>
              <a:rPr lang="en-US" sz="1800" dirty="0">
                <a:solidFill>
                  <a:schemeClr val="bg1"/>
                </a:solidFill>
                <a:effectLst/>
                <a:latin typeface="Times New Roman" panose="02020603050405020304" pitchFamily="18" charset="0"/>
                <a:ea typeface="DengXian" panose="02010600030101010101" pitchFamily="2" charset="-122"/>
              </a:rPr>
              <a:t> pada </a:t>
            </a:r>
            <a:r>
              <a:rPr lang="en-US" sz="1800" dirty="0" err="1">
                <a:solidFill>
                  <a:schemeClr val="bg1"/>
                </a:solidFill>
                <a:effectLst/>
                <a:latin typeface="Times New Roman" panose="02020603050405020304" pitchFamily="18" charset="0"/>
                <a:ea typeface="DengXian" panose="02010600030101010101" pitchFamily="2" charset="-122"/>
              </a:rPr>
              <a:t>tindak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tutur</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lokusi</a:t>
            </a:r>
            <a:r>
              <a:rPr lang="en-US" sz="1800" dirty="0">
                <a:solidFill>
                  <a:schemeClr val="bg1"/>
                </a:solidFill>
                <a:effectLst/>
                <a:latin typeface="Times New Roman" panose="02020603050405020304" pitchFamily="18" charset="0"/>
                <a:ea typeface="DengXian" panose="02010600030101010101" pitchFamily="2" charset="-122"/>
              </a:rPr>
              <a:t>. Video tersebut </a:t>
            </a:r>
            <a:r>
              <a:rPr lang="en-US" sz="1800" dirty="0" err="1">
                <a:solidFill>
                  <a:schemeClr val="bg1"/>
                </a:solidFill>
                <a:effectLst/>
                <a:latin typeface="Times New Roman" panose="02020603050405020304" pitchFamily="18" charset="0"/>
                <a:ea typeface="DengXian" panose="02010600030101010101" pitchFamily="2" charset="-122"/>
              </a:rPr>
              <a:t>khususnya</a:t>
            </a:r>
            <a:r>
              <a:rPr lang="en-US" sz="1800" dirty="0">
                <a:solidFill>
                  <a:schemeClr val="bg1"/>
                </a:solidFill>
                <a:effectLst/>
                <a:latin typeface="Times New Roman" panose="02020603050405020304" pitchFamily="18" charset="0"/>
                <a:ea typeface="DengXian" panose="02010600030101010101" pitchFamily="2" charset="-122"/>
              </a:rPr>
              <a:t> video materi </a:t>
            </a:r>
            <a:r>
              <a:rPr lang="en-US" sz="1800" dirty="0" err="1">
                <a:solidFill>
                  <a:schemeClr val="bg1"/>
                </a:solidFill>
                <a:effectLst/>
                <a:latin typeface="Times New Roman" panose="02020603050405020304" pitchFamily="18" charset="0"/>
                <a:ea typeface="DengXian" panose="02010600030101010101" pitchFamily="2" charset="-122"/>
              </a:rPr>
              <a:t>klarifikasi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diambil</a:t>
            </a:r>
            <a:r>
              <a:rPr lang="en-US" sz="1800" dirty="0">
                <a:solidFill>
                  <a:schemeClr val="bg1"/>
                </a:solidFill>
                <a:effectLst/>
                <a:latin typeface="Times New Roman" panose="02020603050405020304" pitchFamily="18" charset="0"/>
                <a:ea typeface="DengXian" panose="02010600030101010101" pitchFamily="2" charset="-122"/>
              </a:rPr>
              <a:t> oleh </a:t>
            </a:r>
            <a:r>
              <a:rPr lang="en-US" sz="1800" dirty="0" err="1">
                <a:solidFill>
                  <a:schemeClr val="bg1"/>
                </a:solidFill>
                <a:effectLst/>
                <a:latin typeface="Times New Roman" panose="02020603050405020304" pitchFamily="18" charset="0"/>
                <a:ea typeface="DengXian" panose="02010600030101010101" pitchFamily="2" charset="-122"/>
              </a:rPr>
              <a:t>penulis</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dari</a:t>
            </a:r>
            <a:r>
              <a:rPr lang="en-US" sz="1800" dirty="0">
                <a:solidFill>
                  <a:schemeClr val="bg1"/>
                </a:solidFill>
                <a:effectLst/>
                <a:latin typeface="Times New Roman" panose="02020603050405020304" pitchFamily="18" charset="0"/>
                <a:ea typeface="DengXian" panose="02010600030101010101" pitchFamily="2" charset="-122"/>
              </a:rPr>
              <a:t> channel Timothy Ronald</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7982" y="744372"/>
            <a:ext cx="10515600" cy="573088"/>
          </a:xfrm>
        </p:spPr>
        <p:txBody>
          <a:bodyPr>
            <a:noAutofit/>
          </a:bodyPr>
          <a:lstStyle/>
          <a:p>
            <a:r>
              <a:rPr lang="en-US" sz="3200" b="1" dirty="0">
                <a:solidFill>
                  <a:schemeClr val="bg1"/>
                </a:solidFill>
                <a:latin typeface="+mn-lt"/>
              </a:rPr>
              <a:t>METHOD</a:t>
            </a:r>
          </a:p>
        </p:txBody>
      </p:sp>
      <p:graphicFrame>
        <p:nvGraphicFramePr>
          <p:cNvPr id="6" name="Content Placeholder 5">
            <a:extLst>
              <a:ext uri="{FF2B5EF4-FFF2-40B4-BE49-F238E27FC236}">
                <a16:creationId xmlns:a16="http://schemas.microsoft.com/office/drawing/2014/main" id="{62D93E9C-2DF6-E905-65D9-AA6F8CB60CD5}"/>
              </a:ext>
            </a:extLst>
          </p:cNvPr>
          <p:cNvGraphicFramePr>
            <a:graphicFrameLocks noGrp="1"/>
          </p:cNvGraphicFramePr>
          <p:nvPr>
            <p:ph idx="1"/>
            <p:extLst>
              <p:ext uri="{D42A27DB-BD31-4B8C-83A1-F6EECF244321}">
                <p14:modId xmlns:p14="http://schemas.microsoft.com/office/powerpoint/2010/main" val="674278644"/>
              </p:ext>
            </p:extLst>
          </p:nvPr>
        </p:nvGraphicFramePr>
        <p:xfrm>
          <a:off x="838200" y="1376652"/>
          <a:ext cx="10515600" cy="4800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9875"/>
            <a:ext cx="10515600" cy="1325563"/>
          </a:xfrm>
        </p:spPr>
        <p:txBody>
          <a:bodyPr>
            <a:normAutofit/>
          </a:bodyPr>
          <a:lstStyle/>
          <a:p>
            <a:r>
              <a:rPr lang="en-US" sz="3200" b="1" dirty="0">
                <a:solidFill>
                  <a:schemeClr val="bg1"/>
                </a:solidFill>
                <a:latin typeface="+mn-lt"/>
              </a:rPr>
              <a:t>FINDING AND DISCUSSION</a:t>
            </a:r>
          </a:p>
        </p:txBody>
      </p:sp>
      <p:sp>
        <p:nvSpPr>
          <p:cNvPr id="5" name="Content Placeholder 4"/>
          <p:cNvSpPr>
            <a:spLocks noGrp="1"/>
          </p:cNvSpPr>
          <p:nvPr>
            <p:ph sz="half" idx="1"/>
          </p:nvPr>
        </p:nvSpPr>
        <p:spPr>
          <a:xfrm>
            <a:off x="209550" y="1352550"/>
            <a:ext cx="11532507" cy="4953000"/>
          </a:xfrm>
          <a:ln>
            <a:solidFill>
              <a:schemeClr val="bg1"/>
            </a:solidFill>
          </a:ln>
        </p:spPr>
        <p:txBody>
          <a:bodyPr>
            <a:normAutofit/>
          </a:bodyPr>
          <a:lstStyle/>
          <a:p>
            <a:pPr marL="0" indent="711200" algn="just">
              <a:lnSpc>
                <a:spcPct val="11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rPr>
              <a:t>Timothy Ronald adalah mahasiswa Universitas Bina Nusantara dengan program </a:t>
            </a:r>
            <a:r>
              <a:rPr lang="en-US" sz="1800" dirty="0" err="1">
                <a:solidFill>
                  <a:schemeClr val="bg1"/>
                </a:solidFill>
                <a:effectLst/>
                <a:latin typeface="Times New Roman" panose="02020603050405020304" pitchFamily="18" charset="0"/>
                <a:ea typeface="DengXian" panose="02010600030101010101" pitchFamily="2" charset="-122"/>
              </a:rPr>
              <a:t>studi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Sistem</a:t>
            </a:r>
            <a:r>
              <a:rPr lang="en-US" sz="1800" dirty="0">
                <a:solidFill>
                  <a:schemeClr val="bg1"/>
                </a:solidFill>
                <a:effectLst/>
                <a:latin typeface="Times New Roman" panose="02020603050405020304" pitchFamily="18" charset="0"/>
                <a:ea typeface="DengXian" panose="02010600030101010101" pitchFamily="2" charset="-122"/>
              </a:rPr>
              <a:t> Informasi tahun 2018 (</a:t>
            </a:r>
            <a:r>
              <a:rPr lang="en-US" sz="1800" dirty="0" err="1">
                <a:solidFill>
                  <a:schemeClr val="bg1"/>
                </a:solidFill>
                <a:effectLst/>
                <a:latin typeface="Times New Roman" panose="02020603050405020304" pitchFamily="18" charset="0"/>
                <a:ea typeface="DengXian" panose="02010600030101010101" pitchFamily="2" charset="-122"/>
              </a:rPr>
              <a:t>PDDikti</a:t>
            </a:r>
            <a:r>
              <a:rPr lang="en-US" sz="1800" dirty="0">
                <a:solidFill>
                  <a:schemeClr val="bg1"/>
                </a:solidFill>
                <a:effectLst/>
                <a:latin typeface="Times New Roman" panose="02020603050405020304" pitchFamily="18" charset="0"/>
                <a:ea typeface="DengXian" panose="02010600030101010101" pitchFamily="2" charset="-122"/>
              </a:rPr>
              <a:t> - </a:t>
            </a:r>
            <a:r>
              <a:rPr lang="en-US" sz="1800" dirty="0" err="1">
                <a:solidFill>
                  <a:schemeClr val="bg1"/>
                </a:solidFill>
                <a:effectLst/>
                <a:latin typeface="Times New Roman" panose="02020603050405020304" pitchFamily="18" charset="0"/>
                <a:ea typeface="DengXian" panose="02010600030101010101" pitchFamily="2" charset="-122"/>
              </a:rPr>
              <a:t>Pangkalan</a:t>
            </a:r>
            <a:r>
              <a:rPr lang="en-US" sz="1800" dirty="0">
                <a:solidFill>
                  <a:schemeClr val="bg1"/>
                </a:solidFill>
                <a:effectLst/>
                <a:latin typeface="Times New Roman" panose="02020603050405020304" pitchFamily="18" charset="0"/>
                <a:ea typeface="DengXian" panose="02010600030101010101" pitchFamily="2" charset="-122"/>
              </a:rPr>
              <a:t> Data Pendidikan Tinggi, n.d.). </a:t>
            </a:r>
            <a:r>
              <a:rPr lang="en-US" sz="1800" dirty="0" err="1">
                <a:solidFill>
                  <a:schemeClr val="bg1"/>
                </a:solidFill>
                <a:effectLst/>
                <a:latin typeface="Times New Roman" panose="02020603050405020304" pitchFamily="18" charset="0"/>
                <a:ea typeface="DengXian" panose="02010600030101010101" pitchFamily="2" charset="-122"/>
              </a:rPr>
              <a:t>Dia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memiliki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saluran</a:t>
            </a:r>
            <a:r>
              <a:rPr lang="en-US" sz="1800" dirty="0">
                <a:solidFill>
                  <a:schemeClr val="bg1"/>
                </a:solidFill>
                <a:effectLst/>
                <a:latin typeface="Times New Roman" panose="02020603050405020304" pitchFamily="18" charset="0"/>
                <a:ea typeface="DengXian" panose="02010600030101010101" pitchFamily="2" charset="-122"/>
              </a:rPr>
              <a:t> YouTube dengan </a:t>
            </a:r>
            <a:r>
              <a:rPr lang="en-US" sz="1800" dirty="0" err="1">
                <a:solidFill>
                  <a:schemeClr val="bg1"/>
                </a:solidFill>
                <a:effectLst/>
                <a:latin typeface="Times New Roman" panose="02020603050405020304" pitchFamily="18" charset="0"/>
                <a:ea typeface="DengXian" panose="02010600030101010101" pitchFamily="2" charset="-122"/>
              </a:rPr>
              <a:t>nama</a:t>
            </a:r>
            <a:r>
              <a:rPr lang="en-US" sz="1800" dirty="0">
                <a:solidFill>
                  <a:schemeClr val="bg1"/>
                </a:solidFill>
                <a:effectLst/>
                <a:latin typeface="Times New Roman" panose="02020603050405020304" pitchFamily="18" charset="0"/>
                <a:ea typeface="DengXian" panose="02010600030101010101" pitchFamily="2" charset="-122"/>
              </a:rPr>
              <a:t> Timothy Ronald. Ronald </a:t>
            </a:r>
            <a:r>
              <a:rPr lang="en-US" sz="1800" dirty="0" err="1">
                <a:solidFill>
                  <a:schemeClr val="bg1"/>
                </a:solidFill>
                <a:effectLst/>
                <a:latin typeface="Times New Roman" panose="02020603050405020304" pitchFamily="18" charset="0"/>
                <a:ea typeface="DengXian" panose="02010600030101010101" pitchFamily="2" charset="-122"/>
              </a:rPr>
              <a:t>berusia</a:t>
            </a:r>
            <a:r>
              <a:rPr lang="en-US" sz="1800" dirty="0">
                <a:solidFill>
                  <a:schemeClr val="bg1"/>
                </a:solidFill>
                <a:effectLst/>
                <a:latin typeface="Times New Roman" panose="02020603050405020304" pitchFamily="18" charset="0"/>
                <a:ea typeface="DengXian" panose="02010600030101010101" pitchFamily="2" charset="-122"/>
              </a:rPr>
              <a:t> 23 tahun. Ronald </a:t>
            </a:r>
            <a:r>
              <a:rPr lang="en-US" sz="1800" dirty="0" err="1">
                <a:solidFill>
                  <a:schemeClr val="bg1"/>
                </a:solidFill>
                <a:effectLst/>
                <a:latin typeface="Times New Roman" panose="02020603050405020304" pitchFamily="18" charset="0"/>
                <a:ea typeface="DengXian" panose="02010600030101010101" pitchFamily="2" charset="-122"/>
              </a:rPr>
              <a:t>memulai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aktivitas</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perdagangan</a:t>
            </a:r>
            <a:r>
              <a:rPr lang="en-US" sz="1800" dirty="0">
                <a:solidFill>
                  <a:schemeClr val="bg1"/>
                </a:solidFill>
                <a:effectLst/>
                <a:latin typeface="Times New Roman" panose="02020603050405020304" pitchFamily="18" charset="0"/>
                <a:ea typeface="DengXian" panose="02010600030101010101" pitchFamily="2" charset="-122"/>
              </a:rPr>
              <a:t> crypto pada </a:t>
            </a:r>
            <a:r>
              <a:rPr lang="en-US" sz="1800" dirty="0" err="1">
                <a:solidFill>
                  <a:schemeClr val="bg1"/>
                </a:solidFill>
                <a:effectLst/>
                <a:latin typeface="Times New Roman" panose="02020603050405020304" pitchFamily="18" charset="0"/>
                <a:ea typeface="DengXian" panose="02010600030101010101" pitchFamily="2" charset="-122"/>
              </a:rPr>
              <a:t>usia</a:t>
            </a:r>
            <a:r>
              <a:rPr lang="en-US" sz="1800" dirty="0">
                <a:solidFill>
                  <a:schemeClr val="bg1"/>
                </a:solidFill>
                <a:effectLst/>
                <a:latin typeface="Times New Roman" panose="02020603050405020304" pitchFamily="18" charset="0"/>
                <a:ea typeface="DengXian" panose="02010600030101010101" pitchFamily="2" charset="-122"/>
              </a:rPr>
              <a:t> 16 tahun dan </a:t>
            </a:r>
            <a:r>
              <a:rPr lang="en-US" sz="1800" dirty="0" err="1">
                <a:solidFill>
                  <a:schemeClr val="bg1"/>
                </a:solidFill>
                <a:effectLst/>
                <a:latin typeface="Times New Roman" panose="02020603050405020304" pitchFamily="18" charset="0"/>
                <a:ea typeface="DengXian" panose="02010600030101010101" pitchFamily="2" charset="-122"/>
              </a:rPr>
              <a:t>mengalami</a:t>
            </a:r>
            <a:r>
              <a:rPr lang="en-US" sz="1800" dirty="0">
                <a:solidFill>
                  <a:schemeClr val="bg1"/>
                </a:solidFill>
                <a:effectLst/>
                <a:latin typeface="Times New Roman" panose="02020603050405020304" pitchFamily="18" charset="0"/>
                <a:ea typeface="DengXian" panose="02010600030101010101" pitchFamily="2" charset="-122"/>
              </a:rPr>
              <a:t> berbagai </a:t>
            </a:r>
            <a:r>
              <a:rPr lang="en-US" sz="1800" dirty="0" err="1">
                <a:solidFill>
                  <a:schemeClr val="bg1"/>
                </a:solidFill>
                <a:effectLst/>
                <a:latin typeface="Times New Roman" panose="02020603050405020304" pitchFamily="18" charset="0"/>
                <a:ea typeface="DengXian" panose="02010600030101010101" pitchFamily="2" charset="-122"/>
              </a:rPr>
              <a:t>kegagalan</a:t>
            </a:r>
            <a:r>
              <a:rPr lang="en-US" sz="1800" dirty="0">
                <a:solidFill>
                  <a:schemeClr val="bg1"/>
                </a:solidFill>
                <a:effectLst/>
                <a:latin typeface="Times New Roman" panose="02020603050405020304" pitchFamily="18" charset="0"/>
                <a:ea typeface="DengXian" panose="02010600030101010101" pitchFamily="2" charset="-122"/>
              </a:rPr>
              <a:t>. Ronal </a:t>
            </a:r>
            <a:r>
              <a:rPr lang="en-US" sz="1800" dirty="0" err="1">
                <a:solidFill>
                  <a:schemeClr val="bg1"/>
                </a:solidFill>
                <a:effectLst/>
                <a:latin typeface="Times New Roman" panose="02020603050405020304" pitchFamily="18" charset="0"/>
                <a:ea typeface="DengXian" panose="02010600030101010101" pitchFamily="2" charset="-122"/>
              </a:rPr>
              <a:t>membagikan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wawasannya</a:t>
            </a:r>
            <a:r>
              <a:rPr lang="en-US" sz="1800" dirty="0">
                <a:solidFill>
                  <a:schemeClr val="bg1"/>
                </a:solidFill>
                <a:effectLst/>
                <a:latin typeface="Times New Roman" panose="02020603050405020304" pitchFamily="18" charset="0"/>
                <a:ea typeface="DengXian" panose="02010600030101010101" pitchFamily="2" charset="-122"/>
              </a:rPr>
              <a:t> untuk </a:t>
            </a:r>
            <a:r>
              <a:rPr lang="en-US" sz="1800" dirty="0" err="1">
                <a:solidFill>
                  <a:schemeClr val="bg1"/>
                </a:solidFill>
                <a:effectLst/>
                <a:latin typeface="Times New Roman" panose="02020603050405020304" pitchFamily="18" charset="0"/>
                <a:ea typeface="DengXian" panose="02010600030101010101" pitchFamily="2" charset="-122"/>
              </a:rPr>
              <a:t>meraih</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kesuksesan</a:t>
            </a:r>
            <a:r>
              <a:rPr lang="en-US" sz="1800" dirty="0">
                <a:solidFill>
                  <a:schemeClr val="bg1"/>
                </a:solidFill>
                <a:effectLst/>
                <a:latin typeface="Times New Roman" panose="02020603050405020304" pitchFamily="18" charset="0"/>
                <a:ea typeface="DengXian" panose="02010600030101010101" pitchFamily="2" charset="-122"/>
              </a:rPr>
              <a:t> dalam </a:t>
            </a:r>
            <a:r>
              <a:rPr lang="en-US" sz="1800" dirty="0" err="1">
                <a:solidFill>
                  <a:schemeClr val="bg1"/>
                </a:solidFill>
                <a:effectLst/>
                <a:latin typeface="Times New Roman" panose="02020603050405020304" pitchFamily="18" charset="0"/>
                <a:ea typeface="DengXian" panose="02010600030101010101" pitchFamily="2" charset="-122"/>
              </a:rPr>
              <a:t>meningkatkan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pola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pikir</a:t>
            </a:r>
            <a:r>
              <a:rPr lang="en-US" sz="1800" dirty="0">
                <a:solidFill>
                  <a:schemeClr val="bg1"/>
                </a:solidFill>
                <a:effectLst/>
                <a:latin typeface="Times New Roman" panose="02020603050405020304" pitchFamily="18" charset="0"/>
                <a:ea typeface="DengXian" panose="02010600030101010101" pitchFamily="2" charset="-122"/>
              </a:rPr>
              <a:t> dalam </a:t>
            </a:r>
            <a:r>
              <a:rPr lang="en-US" sz="1800" dirty="0" err="1">
                <a:solidFill>
                  <a:schemeClr val="bg1"/>
                </a:solidFill>
                <a:effectLst/>
                <a:latin typeface="Times New Roman" panose="02020603050405020304" pitchFamily="18" charset="0"/>
                <a:ea typeface="DengXian" panose="02010600030101010101" pitchFamily="2" charset="-122"/>
              </a:rPr>
              <a:t>mengelola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keuangan</a:t>
            </a:r>
            <a:r>
              <a:rPr lang="en-US" sz="1800" dirty="0">
                <a:solidFill>
                  <a:schemeClr val="bg1"/>
                </a:solidFill>
                <a:effectLst/>
                <a:latin typeface="Times New Roman" panose="02020603050405020304" pitchFamily="18" charset="0"/>
                <a:ea typeface="DengXian" panose="02010600030101010101" pitchFamily="2" charset="-122"/>
              </a:rPr>
              <a:t> dan </a:t>
            </a:r>
            <a:r>
              <a:rPr lang="en-US" sz="1800" dirty="0" err="1">
                <a:solidFill>
                  <a:schemeClr val="bg1"/>
                </a:solidFill>
                <a:effectLst/>
                <a:latin typeface="Times New Roman" panose="02020603050405020304" pitchFamily="18" charset="0"/>
                <a:ea typeface="DengXian" panose="02010600030101010101" pitchFamily="2" charset="-122"/>
              </a:rPr>
              <a:t>berbisnis</a:t>
            </a:r>
            <a:r>
              <a:rPr lang="en-US" sz="1800" dirty="0">
                <a:solidFill>
                  <a:schemeClr val="bg1"/>
                </a:solidFill>
                <a:effectLst/>
                <a:latin typeface="Times New Roman" panose="02020603050405020304" pitchFamily="18" charset="0"/>
                <a:ea typeface="DengXian" panose="02010600030101010101" pitchFamily="2" charset="-122"/>
              </a:rPr>
              <a:t>. Ronald </a:t>
            </a:r>
            <a:r>
              <a:rPr lang="en-US" sz="1800" dirty="0" err="1">
                <a:solidFill>
                  <a:schemeClr val="bg1"/>
                </a:solidFill>
                <a:effectLst/>
                <a:latin typeface="Times New Roman" panose="02020603050405020304" pitchFamily="18" charset="0"/>
                <a:ea typeface="DengXian" panose="02010600030101010101" pitchFamily="2" charset="-122"/>
              </a:rPr>
              <a:t>menjadi</a:t>
            </a:r>
            <a:r>
              <a:rPr lang="en-US" sz="1800" dirty="0">
                <a:solidFill>
                  <a:schemeClr val="bg1"/>
                </a:solidFill>
                <a:effectLst/>
                <a:latin typeface="Times New Roman" panose="02020603050405020304" pitchFamily="18" charset="0"/>
                <a:ea typeface="DengXian" panose="02010600030101010101" pitchFamily="2" charset="-122"/>
              </a:rPr>
              <a:t> viral </a:t>
            </a:r>
            <a:r>
              <a:rPr lang="en-US" sz="1800" dirty="0" err="1">
                <a:solidFill>
                  <a:schemeClr val="bg1"/>
                </a:solidFill>
                <a:effectLst/>
                <a:latin typeface="Times New Roman" panose="02020603050405020304" pitchFamily="18" charset="0"/>
                <a:ea typeface="DengXian" panose="02010600030101010101" pitchFamily="2" charset="-122"/>
              </a:rPr>
              <a:t>karena</a:t>
            </a:r>
            <a:r>
              <a:rPr lang="en-US" sz="1800" dirty="0">
                <a:solidFill>
                  <a:schemeClr val="bg1"/>
                </a:solidFill>
                <a:effectLst/>
                <a:latin typeface="Times New Roman" panose="02020603050405020304" pitchFamily="18" charset="0"/>
                <a:ea typeface="DengXian" panose="02010600030101010101" pitchFamily="2" charset="-122"/>
              </a:rPr>
              <a:t> video yang </a:t>
            </a:r>
            <a:r>
              <a:rPr lang="en-US" sz="1800" dirty="0" err="1">
                <a:solidFill>
                  <a:schemeClr val="bg1"/>
                </a:solidFill>
                <a:effectLst/>
                <a:latin typeface="Times New Roman" panose="02020603050405020304" pitchFamily="18" charset="0"/>
                <a:ea typeface="DengXian" panose="02010600030101010101" pitchFamily="2" charset="-122"/>
              </a:rPr>
              <a:t>diunggahnya</a:t>
            </a:r>
            <a:r>
              <a:rPr lang="en-US" sz="1800" dirty="0">
                <a:solidFill>
                  <a:schemeClr val="bg1"/>
                </a:solidFill>
                <a:effectLst/>
                <a:latin typeface="Times New Roman" panose="02020603050405020304" pitchFamily="18" charset="0"/>
                <a:ea typeface="DengXian" panose="02010600030101010101" pitchFamily="2" charset="-122"/>
              </a:rPr>
              <a:t> pada 17 </a:t>
            </a:r>
            <a:r>
              <a:rPr lang="en-US" sz="1800" dirty="0" err="1">
                <a:solidFill>
                  <a:schemeClr val="bg1"/>
                </a:solidFill>
                <a:effectLst/>
                <a:latin typeface="Times New Roman" panose="02020603050405020304" pitchFamily="18" charset="0"/>
                <a:ea typeface="DengXian" panose="02010600030101010101" pitchFamily="2" charset="-122"/>
              </a:rPr>
              <a:t>Februari</a:t>
            </a:r>
            <a:r>
              <a:rPr lang="en-US" sz="1800" dirty="0">
                <a:solidFill>
                  <a:schemeClr val="bg1"/>
                </a:solidFill>
                <a:effectLst/>
                <a:latin typeface="Times New Roman" panose="02020603050405020304" pitchFamily="18" charset="0"/>
                <a:ea typeface="DengXian" panose="02010600030101010101" pitchFamily="2" charset="-122"/>
              </a:rPr>
              <a:t> 2023 dengan </a:t>
            </a:r>
            <a:r>
              <a:rPr lang="en-US" sz="1800" dirty="0" err="1">
                <a:solidFill>
                  <a:schemeClr val="bg1"/>
                </a:solidFill>
                <a:effectLst/>
                <a:latin typeface="Times New Roman" panose="02020603050405020304" pitchFamily="18" charset="0"/>
                <a:ea typeface="DengXian" panose="02010600030101010101" pitchFamily="2" charset="-122"/>
              </a:rPr>
              <a:t>judul</a:t>
            </a:r>
            <a:r>
              <a:rPr lang="en-US" sz="1800" dirty="0">
                <a:solidFill>
                  <a:schemeClr val="bg1"/>
                </a:solidFill>
                <a:effectLst/>
                <a:latin typeface="Times New Roman" panose="02020603050405020304" pitchFamily="18" charset="0"/>
                <a:ea typeface="DengXian" panose="02010600030101010101" pitchFamily="2" charset="-122"/>
              </a:rPr>
              <a:t> "Kesalahan </a:t>
            </a:r>
            <a:r>
              <a:rPr lang="en-US" sz="1800" dirty="0" err="1">
                <a:solidFill>
                  <a:schemeClr val="bg1"/>
                </a:solidFill>
                <a:effectLst/>
                <a:latin typeface="Times New Roman" panose="02020603050405020304" pitchFamily="18" charset="0"/>
                <a:ea typeface="DengXian" panose="02010600030101010101" pitchFamily="2" charset="-122"/>
              </a:rPr>
              <a:t>Terbesar</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Investasi</a:t>
            </a:r>
            <a:r>
              <a:rPr lang="en-US" sz="1800" dirty="0">
                <a:solidFill>
                  <a:schemeClr val="bg1"/>
                </a:solidFill>
                <a:effectLst/>
                <a:latin typeface="Times New Roman" panose="02020603050405020304" pitchFamily="18" charset="0"/>
                <a:ea typeface="DengXian" panose="02010600030101010101" pitchFamily="2" charset="-122"/>
              </a:rPr>
              <a:t> Gua di </a:t>
            </a:r>
            <a:r>
              <a:rPr lang="en-US" sz="1800" dirty="0" err="1">
                <a:solidFill>
                  <a:schemeClr val="bg1"/>
                </a:solidFill>
                <a:effectLst/>
                <a:latin typeface="Times New Roman" panose="02020603050405020304" pitchFamily="18" charset="0"/>
                <a:ea typeface="DengXian" panose="02010600030101010101" pitchFamily="2" charset="-122"/>
              </a:rPr>
              <a:t>Umur</a:t>
            </a:r>
            <a:r>
              <a:rPr lang="en-US" sz="1800" dirty="0">
                <a:solidFill>
                  <a:schemeClr val="bg1"/>
                </a:solidFill>
                <a:effectLst/>
                <a:latin typeface="Times New Roman" panose="02020603050405020304" pitchFamily="18" charset="0"/>
                <a:ea typeface="DengXian" panose="02010600030101010101" pitchFamily="2" charset="-122"/>
              </a:rPr>
              <a:t> 18 Tahun" </a:t>
            </a:r>
            <a:r>
              <a:rPr lang="en-US" sz="1800" dirty="0" err="1">
                <a:solidFill>
                  <a:schemeClr val="bg1"/>
                </a:solidFill>
                <a:effectLst/>
                <a:latin typeface="Times New Roman" panose="02020603050405020304" pitchFamily="18" charset="0"/>
                <a:ea typeface="DengXian" panose="02010600030101010101" pitchFamily="2" charset="-122"/>
              </a:rPr>
              <a:t>olehnya</a:t>
            </a:r>
            <a:r>
              <a:rPr lang="en-US" sz="1800" dirty="0">
                <a:solidFill>
                  <a:schemeClr val="bg1"/>
                </a:solidFill>
                <a:effectLst/>
                <a:latin typeface="Times New Roman" panose="02020603050405020304" pitchFamily="18" charset="0"/>
                <a:ea typeface="DengXian" panose="02010600030101010101" pitchFamily="2" charset="-122"/>
              </a:rPr>
              <a:t> pada menit 15:15 </a:t>
            </a:r>
            <a:r>
              <a:rPr lang="en-US" sz="1800" dirty="0" err="1">
                <a:solidFill>
                  <a:schemeClr val="bg1"/>
                </a:solidFill>
                <a:effectLst/>
                <a:latin typeface="Times New Roman" panose="02020603050405020304" pitchFamily="18" charset="0"/>
                <a:ea typeface="DengXian" panose="02010600030101010101" pitchFamily="2" charset="-122"/>
              </a:rPr>
              <a:t>banyak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mendapat</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perhatian</a:t>
            </a:r>
            <a:r>
              <a:rPr lang="en-US" sz="1800" dirty="0">
                <a:solidFill>
                  <a:schemeClr val="bg1"/>
                </a:solidFill>
                <a:effectLst/>
                <a:latin typeface="Times New Roman" panose="02020603050405020304" pitchFamily="18" charset="0"/>
                <a:ea typeface="DengXian" panose="02010600030101010101" pitchFamily="2" charset="-122"/>
              </a:rPr>
              <a:t> public. </a:t>
            </a:r>
            <a:r>
              <a:rPr lang="en-US" sz="1800" dirty="0" err="1">
                <a:solidFill>
                  <a:schemeClr val="bg1"/>
                </a:solidFill>
                <a:effectLst/>
                <a:latin typeface="Times New Roman" panose="02020603050405020304" pitchFamily="18" charset="0"/>
                <a:ea typeface="DengXian" panose="02010600030101010101" pitchFamily="2" charset="-122"/>
                <a:cs typeface="Minion Pro"/>
              </a:rPr>
              <a:t>banyak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mendapat</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perhatian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publik</a:t>
            </a:r>
            <a:r>
              <a:rPr lang="en-US" sz="1800" dirty="0">
                <a:solidFill>
                  <a:schemeClr val="bg1"/>
                </a:solidFill>
                <a:effectLst/>
                <a:latin typeface="Times New Roman" panose="02020603050405020304" pitchFamily="18" charset="0"/>
                <a:ea typeface="DengXian" panose="02010600030101010101" pitchFamily="2" charset="-122"/>
                <a:cs typeface="Minion Pro"/>
              </a:rPr>
              <a:t>. Ide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dibawanya</a:t>
            </a:r>
            <a:r>
              <a:rPr lang="en-US" sz="1800" dirty="0">
                <a:solidFill>
                  <a:schemeClr val="bg1"/>
                </a:solidFill>
                <a:effectLst/>
                <a:latin typeface="Times New Roman" panose="02020603050405020304" pitchFamily="18" charset="0"/>
                <a:ea typeface="DengXian" panose="02010600030101010101" pitchFamily="2" charset="-122"/>
                <a:cs typeface="Minion Pro"/>
              </a:rPr>
              <a:t> untuk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membeli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secangkir</a:t>
            </a:r>
            <a:r>
              <a:rPr lang="en-US" sz="1800" dirty="0">
                <a:solidFill>
                  <a:schemeClr val="bg1"/>
                </a:solidFill>
                <a:effectLst/>
                <a:latin typeface="Times New Roman" panose="02020603050405020304" pitchFamily="18" charset="0"/>
                <a:ea typeface="DengXian" panose="02010600030101010101" pitchFamily="2" charset="-122"/>
                <a:cs typeface="Minion Pro"/>
              </a:rPr>
              <a:t> kopi </a:t>
            </a:r>
            <a:r>
              <a:rPr lang="en-US" sz="1800" dirty="0" err="1">
                <a:solidFill>
                  <a:schemeClr val="bg1"/>
                </a:solidFill>
                <a:effectLst/>
                <a:latin typeface="Times New Roman" panose="02020603050405020304" pitchFamily="18" charset="0"/>
                <a:ea typeface="DengXian" panose="02010600030101010101" pitchFamily="2" charset="-122"/>
                <a:cs typeface="Minion Pro"/>
              </a:rPr>
              <a:t>seharga</a:t>
            </a:r>
            <a:r>
              <a:rPr lang="en-US" sz="1800" dirty="0">
                <a:solidFill>
                  <a:schemeClr val="bg1"/>
                </a:solidFill>
                <a:effectLst/>
                <a:latin typeface="Times New Roman" panose="02020603050405020304" pitchFamily="18" charset="0"/>
                <a:ea typeface="DengXian" panose="02010600030101010101" pitchFamily="2" charset="-122"/>
                <a:cs typeface="Minion Pro"/>
              </a:rPr>
              <a:t> 80 </a:t>
            </a:r>
            <a:r>
              <a:rPr lang="en-US" sz="1800" dirty="0" err="1">
                <a:solidFill>
                  <a:schemeClr val="bg1"/>
                </a:solidFill>
                <a:effectLst/>
                <a:latin typeface="Times New Roman" panose="02020603050405020304" pitchFamily="18" charset="0"/>
                <a:ea typeface="DengXian" panose="02010600030101010101" pitchFamily="2" charset="-122"/>
                <a:cs typeface="Minion Pro"/>
              </a:rPr>
              <a:t>ribu</a:t>
            </a:r>
            <a:r>
              <a:rPr lang="en-US" sz="1800" dirty="0">
                <a:solidFill>
                  <a:schemeClr val="bg1"/>
                </a:solidFill>
                <a:effectLst/>
                <a:latin typeface="Times New Roman" panose="02020603050405020304" pitchFamily="18" charset="0"/>
                <a:ea typeface="DengXian" panose="02010600030101010101" pitchFamily="2" charset="-122"/>
                <a:cs typeface="Minion Pro"/>
              </a:rPr>
              <a:t> rupiah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menuai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banyak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komentar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negatif</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karena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isu</a:t>
            </a:r>
            <a:r>
              <a:rPr lang="en-US" sz="1800" dirty="0">
                <a:solidFill>
                  <a:schemeClr val="bg1"/>
                </a:solidFill>
                <a:effectLst/>
                <a:latin typeface="Times New Roman" panose="02020603050405020304" pitchFamily="18" charset="0"/>
                <a:ea typeface="DengXian" panose="02010600030101010101" pitchFamily="2" charset="-122"/>
                <a:cs typeface="Minion Pro"/>
              </a:rPr>
              <a:t> plagiarism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terkandung</a:t>
            </a:r>
            <a:r>
              <a:rPr lang="en-US" sz="1800" dirty="0">
                <a:solidFill>
                  <a:schemeClr val="bg1"/>
                </a:solidFill>
                <a:effectLst/>
                <a:latin typeface="Times New Roman" panose="02020603050405020304" pitchFamily="18" charset="0"/>
                <a:ea typeface="DengXian" panose="02010600030101010101" pitchFamily="2" charset="-122"/>
                <a:cs typeface="Minion Pro"/>
              </a:rPr>
              <a:t> dalam informasi tersebut.</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0" indent="711200" algn="just">
              <a:lnSpc>
                <a:spcPct val="110000"/>
              </a:lnSpc>
              <a:spcAft>
                <a:spcPts val="600"/>
              </a:spcAft>
              <a:buNone/>
            </a:pPr>
            <a:r>
              <a:rPr lang="en-US" sz="1800" dirty="0" err="1">
                <a:solidFill>
                  <a:schemeClr val="bg1"/>
                </a:solidFill>
                <a:effectLst/>
                <a:latin typeface="Times New Roman" panose="02020603050405020304" pitchFamily="18" charset="0"/>
                <a:ea typeface="DengXian" panose="02010600030101010101" pitchFamily="2" charset="-122"/>
                <a:cs typeface="Minion Pro"/>
              </a:rPr>
              <a:t>Tiga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bulan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setelah</a:t>
            </a:r>
            <a:r>
              <a:rPr lang="en-US" sz="1800" dirty="0">
                <a:solidFill>
                  <a:schemeClr val="bg1"/>
                </a:solidFill>
                <a:effectLst/>
                <a:latin typeface="Times New Roman" panose="02020603050405020304" pitchFamily="18" charset="0"/>
                <a:ea typeface="DengXian" panose="02010600030101010101" pitchFamily="2" charset="-122"/>
                <a:cs typeface="Minion Pro"/>
              </a:rPr>
              <a:t> video itu </a:t>
            </a:r>
            <a:r>
              <a:rPr lang="en-US" sz="1800" dirty="0" err="1">
                <a:solidFill>
                  <a:schemeClr val="bg1"/>
                </a:solidFill>
                <a:effectLst/>
                <a:latin typeface="Times New Roman" panose="02020603050405020304" pitchFamily="18" charset="0"/>
                <a:ea typeface="DengXian" panose="02010600030101010101" pitchFamily="2" charset="-122"/>
                <a:cs typeface="Minion Pro"/>
              </a:rPr>
              <a:t>diunggah</a:t>
            </a:r>
            <a:r>
              <a:rPr lang="en-US" sz="1800" dirty="0">
                <a:solidFill>
                  <a:schemeClr val="bg1"/>
                </a:solidFill>
                <a:effectLst/>
                <a:latin typeface="Times New Roman" panose="02020603050405020304" pitchFamily="18" charset="0"/>
                <a:ea typeface="DengXian" panose="02010600030101010101" pitchFamily="2" charset="-122"/>
                <a:cs typeface="Minion Pro"/>
              </a:rPr>
              <a:t>, 17 Mei 2023, Ronald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memutuskan</a:t>
            </a:r>
            <a:r>
              <a:rPr lang="en-US" sz="1800" dirty="0">
                <a:solidFill>
                  <a:schemeClr val="bg1"/>
                </a:solidFill>
                <a:effectLst/>
                <a:latin typeface="Times New Roman" panose="02020603050405020304" pitchFamily="18" charset="0"/>
                <a:ea typeface="DengXian" panose="02010600030101010101" pitchFamily="2" charset="-122"/>
                <a:cs typeface="Minion Pro"/>
              </a:rPr>
              <a:t> untuk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mengunggah</a:t>
            </a:r>
            <a:r>
              <a:rPr lang="en-US" sz="1800" dirty="0">
                <a:solidFill>
                  <a:schemeClr val="bg1"/>
                </a:solidFill>
                <a:effectLst/>
                <a:latin typeface="Times New Roman" panose="02020603050405020304" pitchFamily="18" charset="0"/>
                <a:ea typeface="DengXian" panose="02010600030101010101" pitchFamily="2" charset="-122"/>
                <a:cs typeface="Minion Pro"/>
              </a:rPr>
              <a:t> video </a:t>
            </a:r>
            <a:r>
              <a:rPr lang="en-US" sz="1800" dirty="0" err="1">
                <a:solidFill>
                  <a:schemeClr val="bg1"/>
                </a:solidFill>
                <a:effectLst/>
                <a:latin typeface="Times New Roman" panose="02020603050405020304" pitchFamily="18" charset="0"/>
                <a:ea typeface="DengXian" panose="02010600030101010101" pitchFamily="2" charset="-122"/>
                <a:cs typeface="Minion Pro"/>
              </a:rPr>
              <a:t>klarifikasinya</a:t>
            </a:r>
            <a:r>
              <a:rPr lang="en-US" sz="1800" dirty="0">
                <a:solidFill>
                  <a:schemeClr val="bg1"/>
                </a:solidFill>
                <a:effectLst/>
                <a:latin typeface="Times New Roman" panose="02020603050405020304" pitchFamily="18" charset="0"/>
                <a:ea typeface="DengXian" panose="02010600030101010101" pitchFamily="2" charset="-122"/>
                <a:cs typeface="Minion Pro"/>
              </a:rPr>
              <a:t> sebagai </a:t>
            </a:r>
            <a:r>
              <a:rPr lang="en-US" sz="1800" dirty="0" err="1">
                <a:solidFill>
                  <a:schemeClr val="bg1"/>
                </a:solidFill>
                <a:effectLst/>
                <a:latin typeface="Times New Roman" panose="02020603050405020304" pitchFamily="18" charset="0"/>
                <a:ea typeface="DengXian" panose="02010600030101010101" pitchFamily="2" charset="-122"/>
                <a:cs typeface="Minion Pro"/>
              </a:rPr>
              <a:t>tanggapan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publik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terkait</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isu</a:t>
            </a:r>
            <a:r>
              <a:rPr lang="en-US" sz="1800" dirty="0">
                <a:solidFill>
                  <a:schemeClr val="bg1"/>
                </a:solidFill>
                <a:effectLst/>
                <a:latin typeface="Times New Roman" panose="02020603050405020304" pitchFamily="18" charset="0"/>
                <a:ea typeface="DengXian" panose="02010600030101010101" pitchFamily="2" charset="-122"/>
                <a:cs typeface="Minion Pro"/>
              </a:rPr>
              <a:t>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membingungkan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publik</a:t>
            </a:r>
            <a:r>
              <a:rPr lang="en-US" sz="1800" dirty="0">
                <a:solidFill>
                  <a:schemeClr val="bg1"/>
                </a:solidFill>
                <a:effectLst/>
                <a:latin typeface="Times New Roman" panose="02020603050405020304" pitchFamily="18" charset="0"/>
                <a:ea typeface="DengXian" panose="02010600030101010101" pitchFamily="2" charset="-122"/>
                <a:cs typeface="Minion Pro"/>
              </a:rPr>
              <a:t> tentang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dirinya</a:t>
            </a:r>
            <a:r>
              <a:rPr lang="en-US" sz="1800" dirty="0">
                <a:solidFill>
                  <a:schemeClr val="bg1"/>
                </a:solidFill>
                <a:effectLst/>
                <a:latin typeface="Times New Roman" panose="02020603050405020304" pitchFamily="18" charset="0"/>
                <a:ea typeface="DengXian" panose="02010600030101010101" pitchFamily="2" charset="-122"/>
                <a:cs typeface="Minion Pro"/>
              </a:rPr>
              <a:t>. Dalam video </a:t>
            </a:r>
            <a:r>
              <a:rPr lang="en-US" sz="1800" dirty="0" err="1">
                <a:solidFill>
                  <a:schemeClr val="bg1"/>
                </a:solidFill>
                <a:effectLst/>
                <a:latin typeface="Times New Roman" panose="02020603050405020304" pitchFamily="18" charset="0"/>
                <a:ea typeface="DengXian" panose="02010600030101010101" pitchFamily="2" charset="-122"/>
                <a:cs typeface="Minion Pro"/>
              </a:rPr>
              <a:t>klarifikasi</a:t>
            </a:r>
            <a:r>
              <a:rPr lang="en-US" sz="1800" dirty="0">
                <a:solidFill>
                  <a:schemeClr val="bg1"/>
                </a:solidFill>
                <a:effectLst/>
                <a:latin typeface="Times New Roman" panose="02020603050405020304" pitchFamily="18" charset="0"/>
                <a:ea typeface="DengXian" panose="02010600030101010101" pitchFamily="2" charset="-122"/>
                <a:cs typeface="Minion Pro"/>
              </a:rPr>
              <a:t>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dibuatnya</a:t>
            </a:r>
            <a:r>
              <a:rPr lang="en-US" sz="1800" dirty="0">
                <a:solidFill>
                  <a:schemeClr val="bg1"/>
                </a:solidFill>
                <a:effectLst/>
                <a:latin typeface="Times New Roman" panose="02020603050405020304" pitchFamily="18" charset="0"/>
                <a:ea typeface="DengXian" panose="02010600030101010101" pitchFamily="2" charset="-122"/>
                <a:cs typeface="Minion Pro"/>
              </a:rPr>
              <a:t>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judul</a:t>
            </a:r>
            <a:r>
              <a:rPr lang="en-US" sz="1800" dirty="0">
                <a:solidFill>
                  <a:schemeClr val="bg1"/>
                </a:solidFill>
                <a:effectLst/>
                <a:latin typeface="Times New Roman" panose="02020603050405020304" pitchFamily="18" charset="0"/>
                <a:ea typeface="DengXian" panose="02010600030101010101" pitchFamily="2" charset="-122"/>
                <a:cs typeface="Minion Pro"/>
              </a:rPr>
              <a:t> "TIMOTHY RONALD PLAGIARISME?" </a:t>
            </a:r>
            <a:r>
              <a:rPr lang="en-US" sz="1800" dirty="0" err="1">
                <a:solidFill>
                  <a:schemeClr val="bg1"/>
                </a:solidFill>
                <a:effectLst/>
                <a:latin typeface="Times New Roman" panose="02020603050405020304" pitchFamily="18" charset="0"/>
                <a:ea typeface="DengXian" panose="02010600030101010101" pitchFamily="2" charset="-122"/>
                <a:cs typeface="Minion Pro"/>
              </a:rPr>
              <a:t>Ia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mengaku</a:t>
            </a:r>
            <a:r>
              <a:rPr lang="en-US" sz="1800" dirty="0">
                <a:solidFill>
                  <a:schemeClr val="bg1"/>
                </a:solidFill>
                <a:effectLst/>
                <a:latin typeface="Times New Roman" panose="02020603050405020304" pitchFamily="18" charset="0"/>
                <a:ea typeface="DengXian" panose="02010600030101010101" pitchFamily="2" charset="-122"/>
                <a:cs typeface="Minion Pro"/>
              </a:rPr>
              <a:t> benar adanya rumor </a:t>
            </a:r>
            <a:r>
              <a:rPr lang="en-US" sz="1800" dirty="0" err="1">
                <a:solidFill>
                  <a:schemeClr val="bg1"/>
                </a:solidFill>
                <a:effectLst/>
                <a:latin typeface="Times New Roman" panose="02020603050405020304" pitchFamily="18" charset="0"/>
                <a:ea typeface="DengXian" panose="02010600030101010101" pitchFamily="2" charset="-122"/>
                <a:cs typeface="Minion Pro"/>
              </a:rPr>
              <a:t>bahwa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dirinya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telah</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melakukan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plagiarisme</a:t>
            </a:r>
            <a:r>
              <a:rPr lang="en-US" sz="1800" dirty="0">
                <a:solidFill>
                  <a:schemeClr val="bg1"/>
                </a:solidFill>
                <a:effectLst/>
                <a:latin typeface="Times New Roman" panose="02020603050405020304" pitchFamily="18" charset="0"/>
                <a:ea typeface="DengXian" panose="02010600030101010101" pitchFamily="2" charset="-122"/>
                <a:cs typeface="Minion Pro"/>
              </a:rPr>
              <a:t> atas informasi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ia</a:t>
            </a:r>
            <a:r>
              <a:rPr lang="en-US" sz="1800" dirty="0">
                <a:solidFill>
                  <a:schemeClr val="bg1"/>
                </a:solidFill>
                <a:effectLst/>
                <a:latin typeface="Times New Roman" panose="02020603050405020304" pitchFamily="18" charset="0"/>
                <a:ea typeface="DengXian" panose="02010600030101010101" pitchFamily="2" charset="-122"/>
                <a:cs typeface="Minion Pro"/>
              </a:rPr>
              <a:t> berikan tentang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secangkir</a:t>
            </a:r>
            <a:r>
              <a:rPr lang="en-US" sz="1800" dirty="0">
                <a:solidFill>
                  <a:schemeClr val="bg1"/>
                </a:solidFill>
                <a:effectLst/>
                <a:latin typeface="Times New Roman" panose="02020603050405020304" pitchFamily="18" charset="0"/>
                <a:ea typeface="DengXian" panose="02010600030101010101" pitchFamily="2" charset="-122"/>
                <a:cs typeface="Minion Pro"/>
              </a:rPr>
              <a:t> kopi </a:t>
            </a:r>
            <a:r>
              <a:rPr lang="en-US" sz="1800" dirty="0" err="1">
                <a:solidFill>
                  <a:schemeClr val="bg1"/>
                </a:solidFill>
                <a:effectLst/>
                <a:latin typeface="Times New Roman" panose="02020603050405020304" pitchFamily="18" charset="0"/>
                <a:ea typeface="DengXian" panose="02010600030101010101" pitchFamily="2" charset="-122"/>
                <a:cs typeface="Minion Pro"/>
              </a:rPr>
              <a:t>seharga</a:t>
            </a:r>
            <a:r>
              <a:rPr lang="en-US" sz="1800" dirty="0">
                <a:solidFill>
                  <a:schemeClr val="bg1"/>
                </a:solidFill>
                <a:effectLst/>
                <a:latin typeface="Times New Roman" panose="02020603050405020304" pitchFamily="18" charset="0"/>
                <a:ea typeface="DengXian" panose="02010600030101010101" pitchFamily="2" charset="-122"/>
                <a:cs typeface="Minion Pro"/>
              </a:rPr>
              <a:t> 80 </a:t>
            </a:r>
            <a:r>
              <a:rPr lang="en-US" sz="1800" dirty="0" err="1">
                <a:solidFill>
                  <a:schemeClr val="bg1"/>
                </a:solidFill>
                <a:effectLst/>
                <a:latin typeface="Times New Roman" panose="02020603050405020304" pitchFamily="18" charset="0"/>
                <a:ea typeface="DengXian" panose="02010600030101010101" pitchFamily="2" charset="-122"/>
                <a:cs typeface="Minion Pro"/>
              </a:rPr>
              <a:t>ribu</a:t>
            </a:r>
            <a:r>
              <a:rPr lang="en-US" sz="1800" dirty="0">
                <a:solidFill>
                  <a:schemeClr val="bg1"/>
                </a:solidFill>
                <a:effectLst/>
                <a:latin typeface="Times New Roman" panose="02020603050405020304" pitchFamily="18" charset="0"/>
                <a:ea typeface="DengXian" panose="02010600030101010101" pitchFamily="2" charset="-122"/>
                <a:cs typeface="Minion Pro"/>
              </a:rPr>
              <a:t> rupiah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dijual</a:t>
            </a:r>
            <a:r>
              <a:rPr lang="en-US" sz="1800" dirty="0">
                <a:solidFill>
                  <a:schemeClr val="bg1"/>
                </a:solidFill>
                <a:effectLst/>
                <a:latin typeface="Times New Roman" panose="02020603050405020304" pitchFamily="18" charset="0"/>
                <a:ea typeface="DengXian" panose="02010600030101010101" pitchFamily="2" charset="-122"/>
                <a:cs typeface="Minion Pro"/>
              </a:rPr>
              <a:t> di sebuah hotel </a:t>
            </a:r>
            <a:r>
              <a:rPr lang="en-US" sz="1800" dirty="0" err="1">
                <a:solidFill>
                  <a:schemeClr val="bg1"/>
                </a:solidFill>
                <a:effectLst/>
                <a:latin typeface="Times New Roman" panose="02020603050405020304" pitchFamily="18" charset="0"/>
                <a:ea typeface="DengXian" panose="02010600030101010101" pitchFamily="2" charset="-122"/>
                <a:cs typeface="Minion Pro"/>
              </a:rPr>
              <a:t>mewah</a:t>
            </a:r>
            <a:r>
              <a:rPr lang="en-US" sz="1800" dirty="0">
                <a:solidFill>
                  <a:schemeClr val="bg1"/>
                </a:solidFill>
                <a:effectLst/>
                <a:latin typeface="Times New Roman" panose="02020603050405020304" pitchFamily="18" charset="0"/>
                <a:ea typeface="DengXian" panose="02010600030101010101" pitchFamily="2" charset="-122"/>
                <a:cs typeface="Minion Pro"/>
              </a:rPr>
              <a:t> untuk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mendapatkan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kesempatan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berinteraksi</a:t>
            </a:r>
            <a:r>
              <a:rPr lang="en-US" sz="1800" dirty="0">
                <a:solidFill>
                  <a:schemeClr val="bg1"/>
                </a:solidFill>
                <a:effectLst/>
                <a:latin typeface="Times New Roman" panose="02020603050405020304" pitchFamily="18" charset="0"/>
                <a:ea typeface="DengXian" panose="02010600030101010101" pitchFamily="2" charset="-122"/>
                <a:cs typeface="Minion Pro"/>
              </a:rPr>
              <a:t> dengan orang-orang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mampu</a:t>
            </a:r>
            <a:r>
              <a:rPr lang="en-US" sz="1800" dirty="0">
                <a:solidFill>
                  <a:schemeClr val="bg1"/>
                </a:solidFill>
                <a:effectLst/>
                <a:latin typeface="Times New Roman" panose="02020603050405020304" pitchFamily="18" charset="0"/>
                <a:ea typeface="DengXian" panose="02010600030101010101" pitchFamily="2" charset="-122"/>
                <a:cs typeface="Minion Pro"/>
              </a:rPr>
              <a:t> secara </a:t>
            </a:r>
            <a:r>
              <a:rPr lang="en-US" sz="1800" dirty="0" err="1">
                <a:solidFill>
                  <a:schemeClr val="bg1"/>
                </a:solidFill>
                <a:effectLst/>
                <a:latin typeface="Times New Roman" panose="02020603050405020304" pitchFamily="18" charset="0"/>
                <a:ea typeface="DengXian" panose="02010600030101010101" pitchFamily="2" charset="-122"/>
                <a:cs typeface="Minion Pro"/>
              </a:rPr>
              <a:t>ekonomi</a:t>
            </a:r>
            <a:r>
              <a:rPr lang="en-US" sz="1800" dirty="0">
                <a:solidFill>
                  <a:schemeClr val="bg1"/>
                </a:solidFill>
                <a:effectLst/>
                <a:latin typeface="Times New Roman" panose="02020603050405020304" pitchFamily="18" charset="0"/>
                <a:ea typeface="DengXian" panose="02010600030101010101" pitchFamily="2" charset="-122"/>
                <a:cs typeface="Minion Pro"/>
              </a:rPr>
              <a:t>. Dalam video tersebut </a:t>
            </a:r>
            <a:r>
              <a:rPr lang="en-US" sz="1800" dirty="0" err="1">
                <a:solidFill>
                  <a:schemeClr val="bg1"/>
                </a:solidFill>
                <a:effectLst/>
                <a:latin typeface="Times New Roman" panose="02020603050405020304" pitchFamily="18" charset="0"/>
                <a:ea typeface="DengXian" panose="02010600030101010101" pitchFamily="2" charset="-122"/>
                <a:cs typeface="Minion Pro"/>
              </a:rPr>
              <a:t>terlihat</a:t>
            </a:r>
            <a:r>
              <a:rPr lang="en-US" sz="1800" dirty="0">
                <a:solidFill>
                  <a:schemeClr val="bg1"/>
                </a:solidFill>
                <a:effectLst/>
                <a:latin typeface="Times New Roman" panose="02020603050405020304" pitchFamily="18" charset="0"/>
                <a:ea typeface="DengXian" panose="02010600030101010101" pitchFamily="2" charset="-122"/>
                <a:cs typeface="Minion Pro"/>
              </a:rPr>
              <a:t> Ronald </a:t>
            </a:r>
            <a:r>
              <a:rPr lang="en-US" sz="1800" dirty="0" err="1">
                <a:solidFill>
                  <a:schemeClr val="bg1"/>
                </a:solidFill>
                <a:effectLst/>
                <a:latin typeface="Times New Roman" panose="02020603050405020304" pitchFamily="18" charset="0"/>
                <a:ea typeface="DengXian" panose="02010600030101010101" pitchFamily="2" charset="-122"/>
                <a:cs typeface="Minion Pro"/>
              </a:rPr>
              <a:t>melakukan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lokusi</a:t>
            </a:r>
            <a:r>
              <a:rPr lang="en-US" sz="1800" dirty="0">
                <a:solidFill>
                  <a:schemeClr val="bg1"/>
                </a:solidFill>
                <a:effectLst/>
                <a:latin typeface="Times New Roman" panose="02020603050405020304" pitchFamily="18" charset="0"/>
                <a:ea typeface="DengXian" panose="02010600030101010101" pitchFamily="2" charset="-122"/>
                <a:cs typeface="Minion Pro"/>
              </a:rPr>
              <a:t>. Berikut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pembahasannya</a:t>
            </a:r>
            <a:r>
              <a:rPr lang="en-US" sz="1800" dirty="0">
                <a:solidFill>
                  <a:schemeClr val="bg1"/>
                </a:solidFill>
                <a:effectLst/>
                <a:latin typeface="Times New Roman" panose="02020603050405020304" pitchFamily="18" charset="0"/>
                <a:ea typeface="DengXian" panose="02010600030101010101" pitchFamily="2" charset="-122"/>
                <a:cs typeface="Minion Pro"/>
              </a:rPr>
              <a:t>:</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0" indent="0" algn="just">
              <a:lnSpc>
                <a:spcPct val="110000"/>
              </a:lnSpc>
              <a:spcAft>
                <a:spcPts val="600"/>
              </a:spcAft>
              <a:buNone/>
            </a:pPr>
            <a:endParaRPr lang="en-US" sz="1800" dirty="0">
              <a:solidFill>
                <a:schemeClr val="bg1"/>
              </a:solidFill>
              <a:effectLst/>
              <a:latin typeface="Times New Roman" panose="02020603050405020304" pitchFamily="18" charset="0"/>
              <a:ea typeface="DengXian" panose="02010600030101010101" pitchFamily="2" charset="-122"/>
            </a:endParaRPr>
          </a:p>
          <a:p>
            <a:pPr marL="0" indent="0" algn="just">
              <a:lnSpc>
                <a:spcPct val="110000"/>
              </a:lnSpc>
              <a:spcAft>
                <a:spcPts val="600"/>
              </a:spcAft>
              <a:buNone/>
            </a:pPr>
            <a:endParaRPr lang="en-ID" sz="1800" dirty="0">
              <a:solidFill>
                <a:schemeClr val="bg1"/>
              </a:solidFill>
              <a:effectLst/>
              <a:latin typeface="Times New Roman" panose="02020603050405020304" pitchFamily="18" charset="0"/>
              <a:ea typeface="DengXian" panose="02010600030101010101" pitchFamily="2" charset="-122"/>
              <a:cs typeface="Minion Pro"/>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9875"/>
            <a:ext cx="10515600" cy="1325563"/>
          </a:xfrm>
        </p:spPr>
        <p:txBody>
          <a:bodyPr>
            <a:normAutofit/>
          </a:bodyPr>
          <a:lstStyle/>
          <a:p>
            <a:r>
              <a:rPr lang="en-US" sz="3200" b="1" dirty="0">
                <a:solidFill>
                  <a:schemeClr val="bg1"/>
                </a:solidFill>
                <a:latin typeface="+mn-lt"/>
              </a:rPr>
              <a:t>FINDING AND DISCUSSION</a:t>
            </a:r>
          </a:p>
        </p:txBody>
      </p:sp>
      <p:sp>
        <p:nvSpPr>
          <p:cNvPr id="5" name="Content Placeholder 4"/>
          <p:cNvSpPr>
            <a:spLocks noGrp="1"/>
          </p:cNvSpPr>
          <p:nvPr>
            <p:ph sz="half" idx="1"/>
          </p:nvPr>
        </p:nvSpPr>
        <p:spPr>
          <a:xfrm>
            <a:off x="209550" y="1175657"/>
            <a:ext cx="8058150" cy="5129893"/>
          </a:xfrm>
          <a:ln>
            <a:solidFill>
              <a:schemeClr val="bg1"/>
            </a:solidFill>
          </a:ln>
        </p:spPr>
        <p:txBody>
          <a:bodyPr>
            <a:normAutofit fontScale="85000" lnSpcReduction="10000"/>
          </a:bodyPr>
          <a:lstStyle/>
          <a:p>
            <a:pPr marL="0" indent="0" algn="just">
              <a:lnSpc>
                <a:spcPct val="100000"/>
              </a:lnSpc>
              <a:spcAft>
                <a:spcPts val="600"/>
              </a:spcAft>
              <a:buNone/>
            </a:pPr>
            <a:r>
              <a:rPr lang="en-US" sz="18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lokusi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berita</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0" indent="0" algn="just">
              <a:lnSpc>
                <a:spcPct val="10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cs typeface="Minion Pro"/>
              </a:rPr>
              <a:t>Ronald: </a:t>
            </a:r>
            <a:r>
              <a:rPr lang="en-US" sz="1800" i="1"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a:solidFill>
                  <a:schemeClr val="bg1"/>
                </a:solidFill>
                <a:effectLst/>
                <a:latin typeface="Times New Roman" panose="02020603050405020304" pitchFamily="18" charset="0"/>
                <a:ea typeface="DengXian" panose="02010600030101010101" pitchFamily="2" charset="-122"/>
                <a:cs typeface="Minion Pro"/>
              </a:rPr>
              <a:t>Di </a:t>
            </a:r>
            <a:r>
              <a:rPr lang="en-US" sz="1800" dirty="0" err="1">
                <a:solidFill>
                  <a:schemeClr val="bg1"/>
                </a:solidFill>
                <a:effectLst/>
                <a:latin typeface="Times New Roman" panose="02020603050405020304" pitchFamily="18" charset="0"/>
                <a:ea typeface="DengXian" panose="02010600030101010101" pitchFamily="2" charset="-122"/>
                <a:cs typeface="Minion Pro"/>
              </a:rPr>
              <a:t>hidup</a:t>
            </a:r>
            <a:r>
              <a:rPr lang="en-US" sz="1800" dirty="0">
                <a:solidFill>
                  <a:schemeClr val="bg1"/>
                </a:solidFill>
                <a:effectLst/>
                <a:latin typeface="Times New Roman" panose="02020603050405020304" pitchFamily="18" charset="0"/>
                <a:ea typeface="DengXian" panose="02010600030101010101" pitchFamily="2" charset="-122"/>
                <a:cs typeface="Minion Pro"/>
              </a:rPr>
              <a:t> ini </a:t>
            </a:r>
            <a:r>
              <a:rPr lang="en-US" sz="1800" dirty="0" err="1">
                <a:solidFill>
                  <a:schemeClr val="bg1"/>
                </a:solidFill>
                <a:effectLst/>
                <a:latin typeface="Times New Roman" panose="02020603050405020304" pitchFamily="18" charset="0"/>
                <a:ea typeface="DengXian" panose="02010600030101010101" pitchFamily="2" charset="-122"/>
                <a:cs typeface="Minion Pro"/>
              </a:rPr>
              <a:t>ada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pepatah</a:t>
            </a:r>
            <a:r>
              <a:rPr lang="en-US" sz="1800" dirty="0">
                <a:solidFill>
                  <a:schemeClr val="bg1"/>
                </a:solidFill>
                <a:effectLst/>
                <a:latin typeface="Times New Roman" panose="02020603050405020304" pitchFamily="18" charset="0"/>
                <a:ea typeface="DengXian" panose="02010600030101010101" pitchFamily="2" charset="-122"/>
                <a:cs typeface="Minion Pro"/>
              </a:rPr>
              <a:t> there is nothing new under the sun</a:t>
            </a:r>
          </a:p>
          <a:p>
            <a:pPr marL="0" indent="0" algn="just">
              <a:lnSpc>
                <a:spcPct val="100000"/>
              </a:lnSpc>
              <a:spcAft>
                <a:spcPts val="600"/>
              </a:spcAft>
              <a:buNone/>
            </a:pPr>
            <a:r>
              <a:rPr lang="id-ID" sz="1800" dirty="0">
                <a:solidFill>
                  <a:schemeClr val="bg1"/>
                </a:solidFill>
                <a:effectLst/>
                <a:latin typeface="Times New Roman" panose="02020603050405020304" pitchFamily="18" charset="0"/>
                <a:ea typeface="DengXian" panose="02010600030101010101" pitchFamily="2" charset="-122"/>
                <a:cs typeface="Minion Pro"/>
              </a:rPr>
              <a:t>Pengkhotbah adalah nama salah satu kitab dalam Perjanjian Lama yang ditulis oleh Qohelet yang memposisikan dirinya sebagai Raja Salomo (Wright, 2014). Kitab yang ditulis Raja Sulaiman sebagai tafsir merupakan kitab yang mulai ditulis pada tahun 450 SM (Seow, 2007). Penulisan buku selesai pada 180 SM (Fox, 2004). Pengertian yang lebih luas dapat dilihat dalam ayat berikut:</a:t>
            </a:r>
            <a:endParaRPr lang="en-ID" sz="1800" dirty="0">
              <a:solidFill>
                <a:schemeClr val="bg1"/>
              </a:solidFill>
              <a:latin typeface="Times New Roman" panose="02020603050405020304" pitchFamily="18" charset="0"/>
              <a:ea typeface="DengXian" panose="02010600030101010101" pitchFamily="2" charset="-122"/>
              <a:cs typeface="Minion Pro"/>
            </a:endParaRPr>
          </a:p>
          <a:p>
            <a:pPr marL="0" indent="0" algn="just">
              <a:lnSpc>
                <a:spcPct val="100000"/>
              </a:lnSpc>
              <a:spcAft>
                <a:spcPts val="600"/>
              </a:spcAft>
              <a:buNone/>
            </a:pPr>
            <a:r>
              <a:rPr lang="en-US" sz="1800" i="1" dirty="0">
                <a:solidFill>
                  <a:schemeClr val="bg1"/>
                </a:solidFill>
                <a:effectLst/>
                <a:latin typeface="Times New Roman" panose="02020603050405020304" pitchFamily="18" charset="0"/>
                <a:ea typeface="DengXian" panose="02010600030101010101" pitchFamily="2" charset="-122"/>
                <a:cs typeface="Minion Pro"/>
              </a:rPr>
              <a:t>"The words of the Teacher, son of David, king in Jerusalem: 'Meaningless! Meaningless!' says the Teacher. 'Utterly meaningless! Everything is meaningless.' What do people gain from all their labors at which they toil under the sun? Generations come and generations go, but the earth remains forever. The sun rises and the sun sets, and hurries back to where it rises. The wind blows to the south and turns to the north; round and round it goes, ever returning on its course. All streams flow into the sea, yet the sea is never full. To the place the streams come from, there they return again. All things are wearisome, more than one can say. The eye never has enough of seeing, nor the ear its fill of hearing. What has been will be again, what has been done will be done again; there is nothing new under the sun."</a:t>
            </a:r>
            <a:r>
              <a:rPr lang="en-US" sz="1800" dirty="0">
                <a:solidFill>
                  <a:schemeClr val="bg1"/>
                </a:solidFill>
                <a:effectLst/>
                <a:latin typeface="Times New Roman" panose="02020603050405020304" pitchFamily="18" charset="0"/>
                <a:ea typeface="DengXian" panose="02010600030101010101" pitchFamily="2" charset="-122"/>
                <a:cs typeface="Minion Pro"/>
              </a:rPr>
              <a:t> (Ecclesiastes 1:1-9)</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0" indent="0" algn="just">
              <a:lnSpc>
                <a:spcPct val="10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rPr>
              <a:t>Isi </a:t>
            </a:r>
            <a:r>
              <a:rPr lang="en-US" sz="1800" dirty="0" err="1">
                <a:solidFill>
                  <a:schemeClr val="bg1"/>
                </a:solidFill>
                <a:effectLst/>
                <a:latin typeface="Times New Roman" panose="02020603050405020304" pitchFamily="18" charset="0"/>
                <a:ea typeface="DengXian" panose="02010600030101010101" pitchFamily="2" charset="-122"/>
              </a:rPr>
              <a:t>ayat-ayat</a:t>
            </a:r>
            <a:r>
              <a:rPr lang="en-US" sz="1800" dirty="0">
                <a:solidFill>
                  <a:schemeClr val="bg1"/>
                </a:solidFill>
                <a:effectLst/>
                <a:latin typeface="Times New Roman" panose="02020603050405020304" pitchFamily="18" charset="0"/>
                <a:ea typeface="DengXian" panose="02010600030101010101" pitchFamily="2" charset="-122"/>
              </a:rPr>
              <a:t> tersebut </a:t>
            </a:r>
            <a:r>
              <a:rPr lang="en-US" sz="1800" dirty="0" err="1">
                <a:solidFill>
                  <a:schemeClr val="bg1"/>
                </a:solidFill>
                <a:effectLst/>
                <a:latin typeface="Times New Roman" panose="02020603050405020304" pitchFamily="18" charset="0"/>
                <a:ea typeface="DengXian" panose="02010600030101010101" pitchFamily="2" charset="-122"/>
              </a:rPr>
              <a:t>membahas</a:t>
            </a:r>
            <a:r>
              <a:rPr lang="en-US" sz="1800" dirty="0">
                <a:solidFill>
                  <a:schemeClr val="bg1"/>
                </a:solidFill>
                <a:effectLst/>
                <a:latin typeface="Times New Roman" panose="02020603050405020304" pitchFamily="18" charset="0"/>
                <a:ea typeface="DengXian" panose="02010600030101010101" pitchFamily="2" charset="-122"/>
              </a:rPr>
              <a:t> tentang kehidupan di </a:t>
            </a:r>
            <a:r>
              <a:rPr lang="en-US" sz="1800" dirty="0" err="1">
                <a:solidFill>
                  <a:schemeClr val="bg1"/>
                </a:solidFill>
                <a:effectLst/>
                <a:latin typeface="Times New Roman" panose="02020603050405020304" pitchFamily="18" charset="0"/>
                <a:ea typeface="DengXian" panose="02010600030101010101" pitchFamily="2" charset="-122"/>
              </a:rPr>
              <a:t>Bumi</a:t>
            </a:r>
            <a:r>
              <a:rPr lang="en-US" sz="1800" dirty="0">
                <a:solidFill>
                  <a:schemeClr val="bg1"/>
                </a:solidFill>
                <a:effectLst/>
                <a:latin typeface="Times New Roman" panose="02020603050405020304" pitchFamily="18" charset="0"/>
                <a:ea typeface="DengXian" panose="02010600030101010101" pitchFamily="2" charset="-122"/>
              </a:rPr>
              <a:t> yang </a:t>
            </a:r>
            <a:r>
              <a:rPr lang="en-US" sz="1800" dirty="0" err="1">
                <a:solidFill>
                  <a:schemeClr val="bg1"/>
                </a:solidFill>
                <a:effectLst/>
                <a:latin typeface="Times New Roman" panose="02020603050405020304" pitchFamily="18" charset="0"/>
                <a:ea typeface="DengXian" panose="02010600030101010101" pitchFamily="2" charset="-122"/>
              </a:rPr>
              <a:t>sirkular</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Segala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sesuatu</a:t>
            </a:r>
            <a:r>
              <a:rPr lang="en-US" sz="1800" dirty="0">
                <a:solidFill>
                  <a:schemeClr val="bg1"/>
                </a:solidFill>
                <a:effectLst/>
                <a:latin typeface="Times New Roman" panose="02020603050405020304" pitchFamily="18" charset="0"/>
                <a:ea typeface="DengXian" panose="02010600030101010101" pitchFamily="2" charset="-122"/>
              </a:rPr>
              <a:t> yang manusia </a:t>
            </a:r>
            <a:r>
              <a:rPr lang="en-US" sz="1800" dirty="0" err="1">
                <a:solidFill>
                  <a:schemeClr val="bg1"/>
                </a:solidFill>
                <a:effectLst/>
                <a:latin typeface="Times New Roman" panose="02020603050405020304" pitchFamily="18" charset="0"/>
                <a:ea typeface="DengXian" panose="02010600030101010101" pitchFamily="2" charset="-122"/>
              </a:rPr>
              <a:t>perjuangkan</a:t>
            </a:r>
            <a:r>
              <a:rPr lang="en-US" sz="1800" dirty="0">
                <a:solidFill>
                  <a:schemeClr val="bg1"/>
                </a:solidFill>
                <a:effectLst/>
                <a:latin typeface="Times New Roman" panose="02020603050405020304" pitchFamily="18" charset="0"/>
                <a:ea typeface="DengXian" panose="02010600030101010101" pitchFamily="2" charset="-122"/>
              </a:rPr>
              <a:t> untuk </a:t>
            </a:r>
            <a:r>
              <a:rPr lang="en-US" sz="1800" dirty="0" err="1">
                <a:solidFill>
                  <a:schemeClr val="bg1"/>
                </a:solidFill>
                <a:effectLst/>
                <a:latin typeface="Times New Roman" panose="02020603050405020304" pitchFamily="18" charset="0"/>
                <a:ea typeface="DengXian" panose="02010600030101010101" pitchFamily="2" charset="-122"/>
              </a:rPr>
              <a:t>diperoleh</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tidaklah</a:t>
            </a:r>
            <a:r>
              <a:rPr lang="en-US" sz="1800" dirty="0">
                <a:solidFill>
                  <a:schemeClr val="bg1"/>
                </a:solidFill>
                <a:effectLst/>
                <a:latin typeface="Times New Roman" panose="02020603050405020304" pitchFamily="18" charset="0"/>
                <a:ea typeface="DengXian" panose="02010600030101010101" pitchFamily="2" charset="-122"/>
              </a:rPr>
              <a:t> asli. Ayat-</a:t>
            </a:r>
            <a:r>
              <a:rPr lang="en-US" sz="1800" dirty="0" err="1">
                <a:solidFill>
                  <a:schemeClr val="bg1"/>
                </a:solidFill>
                <a:effectLst/>
                <a:latin typeface="Times New Roman" panose="02020603050405020304" pitchFamily="18" charset="0"/>
                <a:ea typeface="DengXian" panose="02010600030101010101" pitchFamily="2" charset="-122"/>
              </a:rPr>
              <a:t>ayat</a:t>
            </a:r>
            <a:r>
              <a:rPr lang="en-US" sz="1800" dirty="0">
                <a:solidFill>
                  <a:schemeClr val="bg1"/>
                </a:solidFill>
                <a:effectLst/>
                <a:latin typeface="Times New Roman" panose="02020603050405020304" pitchFamily="18" charset="0"/>
                <a:ea typeface="DengXian" panose="02010600030101010101" pitchFamily="2" charset="-122"/>
              </a:rPr>
              <a:t> dengan </a:t>
            </a:r>
            <a:r>
              <a:rPr lang="en-US" sz="1800" dirty="0" err="1">
                <a:solidFill>
                  <a:schemeClr val="bg1"/>
                </a:solidFill>
                <a:effectLst/>
                <a:latin typeface="Times New Roman" panose="02020603050405020304" pitchFamily="18" charset="0"/>
                <a:ea typeface="DengXian" panose="02010600030101010101" pitchFamily="2" charset="-122"/>
              </a:rPr>
              <a:t>muatan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filosofis</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mengajarkan</a:t>
            </a:r>
            <a:r>
              <a:rPr lang="en-US" sz="1800" dirty="0">
                <a:solidFill>
                  <a:schemeClr val="bg1"/>
                </a:solidFill>
                <a:effectLst/>
                <a:latin typeface="Times New Roman" panose="02020603050405020304" pitchFamily="18" charset="0"/>
                <a:ea typeface="DengXian" panose="02010600030101010101" pitchFamily="2" charset="-122"/>
              </a:rPr>
              <a:t> manusia </a:t>
            </a:r>
            <a:r>
              <a:rPr lang="en-US" sz="1800" dirty="0" err="1">
                <a:solidFill>
                  <a:schemeClr val="bg1"/>
                </a:solidFill>
                <a:effectLst/>
                <a:latin typeface="Times New Roman" panose="02020603050405020304" pitchFamily="18" charset="0"/>
                <a:ea typeface="DengXian" panose="02010600030101010101" pitchFamily="2" charset="-122"/>
              </a:rPr>
              <a:t>bahwa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segala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sesuatu</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telah</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diatur</a:t>
            </a:r>
            <a:r>
              <a:rPr lang="en-US" sz="1800" dirty="0">
                <a:solidFill>
                  <a:schemeClr val="bg1"/>
                </a:solidFill>
                <a:effectLst/>
                <a:latin typeface="Times New Roman" panose="02020603050405020304" pitchFamily="18" charset="0"/>
                <a:ea typeface="DengXian" panose="02010600030101010101" pitchFamily="2" charset="-122"/>
              </a:rPr>
              <a:t> oleh </a:t>
            </a:r>
            <a:r>
              <a:rPr lang="en-US" sz="1800" dirty="0" err="1">
                <a:solidFill>
                  <a:schemeClr val="bg1"/>
                </a:solidFill>
                <a:effectLst/>
                <a:latin typeface="Times New Roman" panose="02020603050405020304" pitchFamily="18" charset="0"/>
                <a:ea typeface="DengXian" panose="02010600030101010101" pitchFamily="2" charset="-122"/>
              </a:rPr>
              <a:t>Tuhan</a:t>
            </a:r>
            <a:r>
              <a:rPr lang="en-US" sz="1800" dirty="0">
                <a:solidFill>
                  <a:schemeClr val="bg1"/>
                </a:solidFill>
                <a:effectLst/>
                <a:latin typeface="Times New Roman" panose="02020603050405020304" pitchFamily="18" charset="0"/>
                <a:ea typeface="DengXian" panose="02010600030101010101" pitchFamily="2" charset="-122"/>
              </a:rPr>
              <a:t>. Manusia </a:t>
            </a:r>
            <a:r>
              <a:rPr lang="en-US" sz="1800" dirty="0" err="1">
                <a:solidFill>
                  <a:schemeClr val="bg1"/>
                </a:solidFill>
                <a:effectLst/>
                <a:latin typeface="Times New Roman" panose="02020603050405020304" pitchFamily="18" charset="0"/>
                <a:ea typeface="DengXian" panose="02010600030101010101" pitchFamily="2" charset="-122"/>
              </a:rPr>
              <a:t>wajib</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berusaha</a:t>
            </a:r>
            <a:r>
              <a:rPr lang="en-US" sz="1800" dirty="0">
                <a:solidFill>
                  <a:schemeClr val="bg1"/>
                </a:solidFill>
                <a:effectLst/>
                <a:latin typeface="Times New Roman" panose="02020603050405020304" pitchFamily="18" charset="0"/>
                <a:ea typeface="DengXian" panose="02010600030101010101" pitchFamily="2" charset="-122"/>
              </a:rPr>
              <a:t> dan </a:t>
            </a:r>
            <a:r>
              <a:rPr lang="en-US" sz="1800" dirty="0" err="1">
                <a:solidFill>
                  <a:schemeClr val="bg1"/>
                </a:solidFill>
                <a:effectLst/>
                <a:latin typeface="Times New Roman" panose="02020603050405020304" pitchFamily="18" charset="0"/>
                <a:ea typeface="DengXian" panose="02010600030101010101" pitchFamily="2" charset="-122"/>
              </a:rPr>
              <a:t>menyerahkan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hasilnya</a:t>
            </a:r>
            <a:r>
              <a:rPr lang="en-US" sz="1800" dirty="0">
                <a:solidFill>
                  <a:schemeClr val="bg1"/>
                </a:solidFill>
                <a:effectLst/>
                <a:latin typeface="Times New Roman" panose="02020603050405020304" pitchFamily="18" charset="0"/>
                <a:ea typeface="DengXian" panose="02010600030101010101" pitchFamily="2" charset="-122"/>
              </a:rPr>
              <a:t> kepada </a:t>
            </a:r>
            <a:r>
              <a:rPr lang="en-US" sz="1800" dirty="0" err="1">
                <a:solidFill>
                  <a:schemeClr val="bg1"/>
                </a:solidFill>
                <a:effectLst/>
                <a:latin typeface="Times New Roman" panose="02020603050405020304" pitchFamily="18" charset="0"/>
                <a:ea typeface="DengXian" panose="02010600030101010101" pitchFamily="2" charset="-122"/>
              </a:rPr>
              <a:t>Tuhan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meskipun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kerugian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kehilangan</a:t>
            </a:r>
            <a:r>
              <a:rPr lang="en-US" sz="1800" dirty="0">
                <a:solidFill>
                  <a:schemeClr val="bg1"/>
                </a:solidFill>
                <a:effectLst/>
                <a:latin typeface="Times New Roman" panose="02020603050405020304" pitchFamily="18" charset="0"/>
                <a:ea typeface="DengXian" panose="02010600030101010101" pitchFamily="2" charset="-122"/>
              </a:rPr>
              <a:t> dan </a:t>
            </a:r>
            <a:r>
              <a:rPr lang="en-US" sz="1800" dirty="0" err="1">
                <a:solidFill>
                  <a:schemeClr val="bg1"/>
                </a:solidFill>
                <a:effectLst/>
                <a:latin typeface="Times New Roman" panose="02020603050405020304" pitchFamily="18" charset="0"/>
                <a:ea typeface="DengXian" panose="02010600030101010101" pitchFamily="2" charset="-122"/>
              </a:rPr>
              <a:t>kekalahan</a:t>
            </a:r>
            <a:r>
              <a:rPr lang="en-US" sz="1800" dirty="0">
                <a:solidFill>
                  <a:schemeClr val="bg1"/>
                </a:solidFill>
                <a:effectLst/>
                <a:latin typeface="Times New Roman" panose="02020603050405020304" pitchFamily="18" charset="0"/>
                <a:ea typeface="DengXian" panose="02010600030101010101" pitchFamily="2" charset="-122"/>
              </a:rPr>
              <a:t> adalah </a:t>
            </a:r>
            <a:r>
              <a:rPr lang="en-US" sz="1800" dirty="0" err="1">
                <a:solidFill>
                  <a:schemeClr val="bg1"/>
                </a:solidFill>
                <a:effectLst/>
                <a:latin typeface="Times New Roman" panose="02020603050405020304" pitchFamily="18" charset="0"/>
                <a:ea typeface="DengXian" panose="02010600030101010101" pitchFamily="2" charset="-122"/>
              </a:rPr>
              <a:t>hal</a:t>
            </a:r>
            <a:r>
              <a:rPr lang="en-US" sz="1800" dirty="0">
                <a:solidFill>
                  <a:schemeClr val="bg1"/>
                </a:solidFill>
                <a:effectLst/>
                <a:latin typeface="Times New Roman" panose="02020603050405020304" pitchFamily="18" charset="0"/>
                <a:ea typeface="DengXian" panose="02010600030101010101" pitchFamily="2" charset="-122"/>
              </a:rPr>
              <a:t> yang tidak dapat </a:t>
            </a:r>
            <a:r>
              <a:rPr lang="en-US" sz="1800" dirty="0" err="1">
                <a:solidFill>
                  <a:schemeClr val="bg1"/>
                </a:solidFill>
                <a:effectLst/>
                <a:latin typeface="Times New Roman" panose="02020603050405020304" pitchFamily="18" charset="0"/>
                <a:ea typeface="DengXian" panose="02010600030101010101" pitchFamily="2" charset="-122"/>
              </a:rPr>
              <a:t>dihindari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seiring</a:t>
            </a:r>
            <a:r>
              <a:rPr lang="en-US" sz="1800" dirty="0">
                <a:solidFill>
                  <a:schemeClr val="bg1"/>
                </a:solidFill>
                <a:effectLst/>
                <a:latin typeface="Times New Roman" panose="02020603050405020304" pitchFamily="18" charset="0"/>
                <a:ea typeface="DengXian" panose="02010600030101010101" pitchFamily="2" charset="-122"/>
              </a:rPr>
              <a:t> dengan </a:t>
            </a:r>
            <a:r>
              <a:rPr lang="en-US" sz="1800" dirty="0" err="1">
                <a:solidFill>
                  <a:schemeClr val="bg1"/>
                </a:solidFill>
                <a:effectLst/>
                <a:latin typeface="Times New Roman" panose="02020603050405020304" pitchFamily="18" charset="0"/>
                <a:ea typeface="DengXian" panose="02010600030101010101" pitchFamily="2" charset="-122"/>
              </a:rPr>
              <a:t>harapan</a:t>
            </a:r>
            <a:r>
              <a:rPr lang="en-US" sz="1800" dirty="0">
                <a:solidFill>
                  <a:schemeClr val="bg1"/>
                </a:solidFill>
                <a:effectLst/>
                <a:latin typeface="Times New Roman" panose="02020603050405020304" pitchFamily="18" charset="0"/>
                <a:ea typeface="DengXian" panose="02010600030101010101" pitchFamily="2" charset="-122"/>
              </a:rPr>
              <a:t> yang </a:t>
            </a:r>
            <a:r>
              <a:rPr lang="en-US" sz="1800" dirty="0" err="1">
                <a:solidFill>
                  <a:schemeClr val="bg1"/>
                </a:solidFill>
                <a:effectLst/>
                <a:latin typeface="Times New Roman" panose="02020603050405020304" pitchFamily="18" charset="0"/>
                <a:ea typeface="DengXian" panose="02010600030101010101" pitchFamily="2" charset="-122"/>
              </a:rPr>
              <a:t>akan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tetap</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ada</a:t>
            </a:r>
            <a:r>
              <a:rPr lang="en-US" sz="1800" dirty="0">
                <a:solidFill>
                  <a:schemeClr val="bg1"/>
                </a:solidFill>
                <a:effectLst/>
                <a:latin typeface="Times New Roman" panose="02020603050405020304" pitchFamily="18" charset="0"/>
                <a:ea typeface="DengXian" panose="02010600030101010101" pitchFamily="2" charset="-122"/>
              </a:rPr>
              <a:t> dalam </a:t>
            </a:r>
            <a:r>
              <a:rPr lang="en-US" sz="1800" dirty="0" err="1">
                <a:solidFill>
                  <a:schemeClr val="bg1"/>
                </a:solidFill>
                <a:effectLst/>
                <a:latin typeface="Times New Roman" panose="02020603050405020304" pitchFamily="18" charset="0"/>
                <a:ea typeface="DengXian" panose="02010600030101010101" pitchFamily="2" charset="-122"/>
              </a:rPr>
              <a:t>menjalani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hidup</a:t>
            </a:r>
            <a:r>
              <a:rPr lang="en-US" sz="1800" dirty="0">
                <a:solidFill>
                  <a:schemeClr val="bg1"/>
                </a:solidFill>
                <a:effectLst/>
                <a:latin typeface="Times New Roman" panose="02020603050405020304" pitchFamily="18" charset="0"/>
                <a:ea typeface="DengXian" panose="02010600030101010101" pitchFamily="2" charset="-122"/>
              </a:rPr>
              <a:t> bagi orang </a:t>
            </a:r>
            <a:r>
              <a:rPr lang="en-US" sz="1800" dirty="0" err="1">
                <a:solidFill>
                  <a:schemeClr val="bg1"/>
                </a:solidFill>
                <a:effectLst/>
                <a:latin typeface="Times New Roman" panose="02020603050405020304" pitchFamily="18" charset="0"/>
                <a:ea typeface="DengXian" panose="02010600030101010101" pitchFamily="2" charset="-122"/>
              </a:rPr>
              <a:t>beriman</a:t>
            </a:r>
            <a:r>
              <a:rPr lang="en-US" sz="1800" dirty="0">
                <a:solidFill>
                  <a:schemeClr val="bg1"/>
                </a:solidFill>
                <a:effectLst/>
                <a:latin typeface="Times New Roman" panose="02020603050405020304" pitchFamily="18" charset="0"/>
                <a:ea typeface="DengXian" panose="02010600030101010101" pitchFamily="2" charset="-122"/>
              </a:rPr>
              <a:t>.</a:t>
            </a:r>
            <a:endParaRPr lang="en-US" sz="1800" dirty="0">
              <a:solidFill>
                <a:schemeClr val="bg1"/>
              </a:solidFill>
              <a:latin typeface="Times New Roman" panose="02020603050405020304" pitchFamily="18" charset="0"/>
              <a:ea typeface="DengXian" panose="02010600030101010101" pitchFamily="2" charset="-122"/>
              <a:cs typeface="Minion Pro"/>
            </a:endParaRPr>
          </a:p>
          <a:p>
            <a:pPr marL="0" indent="0" algn="just">
              <a:lnSpc>
                <a:spcPct val="100000"/>
              </a:lnSpc>
              <a:spcAft>
                <a:spcPts val="600"/>
              </a:spcAft>
              <a:buNone/>
            </a:pPr>
            <a:endParaRPr lang="en-ID" sz="1800" dirty="0">
              <a:solidFill>
                <a:schemeClr val="bg1"/>
              </a:solidFill>
              <a:effectLst/>
              <a:latin typeface="Times New Roman" panose="02020603050405020304" pitchFamily="18" charset="0"/>
              <a:ea typeface="DengXian" panose="02010600030101010101" pitchFamily="2" charset="-122"/>
              <a:cs typeface="Minion Pro"/>
            </a:endParaRPr>
          </a:p>
        </p:txBody>
      </p:sp>
      <p:sp>
        <p:nvSpPr>
          <p:cNvPr id="2" name="Content Placeholder 1">
            <a:extLst>
              <a:ext uri="{FF2B5EF4-FFF2-40B4-BE49-F238E27FC236}">
                <a16:creationId xmlns:a16="http://schemas.microsoft.com/office/drawing/2014/main" id="{54FD78C9-C55E-4332-F54B-83B16287A887}"/>
              </a:ext>
            </a:extLst>
          </p:cNvPr>
          <p:cNvSpPr>
            <a:spLocks noGrp="1"/>
          </p:cNvSpPr>
          <p:nvPr>
            <p:ph sz="half" idx="2"/>
          </p:nvPr>
        </p:nvSpPr>
        <p:spPr>
          <a:xfrm>
            <a:off x="8991600" y="2476500"/>
            <a:ext cx="2990850" cy="2705100"/>
          </a:xfrm>
          <a:ln>
            <a:solidFill>
              <a:schemeClr val="bg1"/>
            </a:solidFill>
          </a:ln>
        </p:spPr>
        <p:txBody>
          <a:bodyPr>
            <a:normAutofit fontScale="85000" lnSpcReduction="10000"/>
          </a:bodyPr>
          <a:lstStyle/>
          <a:p>
            <a:pPr marL="0" indent="0" algn="just">
              <a:lnSpc>
                <a:spcPct val="110000"/>
              </a:lnSpc>
              <a:buNone/>
            </a:pPr>
            <a:endParaRPr lang="en-US" sz="1800" dirty="0">
              <a:solidFill>
                <a:schemeClr val="bg1"/>
              </a:solidFill>
              <a:effectLst/>
              <a:latin typeface="Times New Roman" panose="02020603050405020304" pitchFamily="18" charset="0"/>
              <a:ea typeface="DengXian" panose="02010600030101010101" pitchFamily="2" charset="-122"/>
              <a:cs typeface="Minion Pro"/>
            </a:endParaRPr>
          </a:p>
          <a:p>
            <a:pPr marL="0" indent="0" algn="just">
              <a:lnSpc>
                <a:spcPct val="110000"/>
              </a:lnSpc>
              <a:buNone/>
            </a:pPr>
            <a:r>
              <a:rPr lang="en-US" sz="1800" dirty="0">
                <a:solidFill>
                  <a:schemeClr val="bg1"/>
                </a:solidFill>
                <a:effectLst/>
                <a:latin typeface="Times New Roman" panose="02020603050405020304" pitchFamily="18" charset="0"/>
                <a:ea typeface="DengXian" panose="02010600030101010101" pitchFamily="2" charset="-122"/>
                <a:cs typeface="Minion Pro"/>
              </a:rPr>
              <a:t>Ronald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memandang</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kutipan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ayat</a:t>
            </a:r>
            <a:r>
              <a:rPr lang="en-US" sz="1800" dirty="0">
                <a:solidFill>
                  <a:schemeClr val="bg1"/>
                </a:solidFill>
                <a:effectLst/>
                <a:latin typeface="Times New Roman" panose="02020603050405020304" pitchFamily="18" charset="0"/>
                <a:ea typeface="DengXian" panose="02010600030101010101" pitchFamily="2" charset="-122"/>
                <a:cs typeface="Minion Pro"/>
              </a:rPr>
              <a:t> tersebut </a:t>
            </a:r>
            <a:r>
              <a:rPr lang="en-US" sz="1800" dirty="0" err="1">
                <a:solidFill>
                  <a:schemeClr val="bg1"/>
                </a:solidFill>
                <a:effectLst/>
                <a:latin typeface="Times New Roman" panose="02020603050405020304" pitchFamily="18" charset="0"/>
                <a:ea typeface="DengXian" panose="02010600030101010101" pitchFamily="2" charset="-122"/>
                <a:cs typeface="Minion Pro"/>
              </a:rPr>
              <a:t>dari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sudut</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pandang</a:t>
            </a:r>
            <a:r>
              <a:rPr lang="en-US" sz="1800" dirty="0">
                <a:solidFill>
                  <a:schemeClr val="bg1"/>
                </a:solidFill>
                <a:effectLst/>
                <a:latin typeface="Times New Roman" panose="02020603050405020304" pitchFamily="18" charset="0"/>
                <a:ea typeface="DengXian" panose="02010600030101010101" pitchFamily="2" charset="-122"/>
                <a:cs typeface="Minion Pro"/>
              </a:rPr>
              <a:t> yang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berbeda</a:t>
            </a:r>
            <a:r>
              <a:rPr lang="en-US" sz="1800" dirty="0">
                <a:solidFill>
                  <a:schemeClr val="bg1"/>
                </a:solidFill>
                <a:effectLst/>
                <a:latin typeface="Times New Roman" panose="02020603050405020304" pitchFamily="18" charset="0"/>
                <a:ea typeface="DengXian" panose="02010600030101010101" pitchFamily="2" charset="-122"/>
                <a:cs typeface="Minion Pro"/>
              </a:rPr>
              <a:t>. Ronald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membahas</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penggalan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ayat</a:t>
            </a:r>
            <a:r>
              <a:rPr lang="en-US" sz="1800" dirty="0">
                <a:solidFill>
                  <a:schemeClr val="bg1"/>
                </a:solidFill>
                <a:effectLst/>
                <a:latin typeface="Times New Roman" panose="02020603050405020304" pitchFamily="18" charset="0"/>
                <a:ea typeface="DengXian" panose="02010600030101010101" pitchFamily="2" charset="-122"/>
                <a:cs typeface="Minion Pro"/>
              </a:rPr>
              <a:t> tersebut untuk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mendukung</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argumentasinya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bahwa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plagiarisme</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bukanlah</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sesuatu</a:t>
            </a:r>
            <a:r>
              <a:rPr lang="en-US" sz="1800" dirty="0">
                <a:solidFill>
                  <a:schemeClr val="bg1"/>
                </a:solidFill>
                <a:effectLst/>
                <a:latin typeface="Times New Roman" panose="02020603050405020304" pitchFamily="18" charset="0"/>
                <a:ea typeface="DengXian" panose="02010600030101010101" pitchFamily="2" charset="-122"/>
                <a:cs typeface="Minion Pro"/>
              </a:rPr>
              <a:t> yang baru </a:t>
            </a:r>
            <a:r>
              <a:rPr lang="en-US" sz="1800" dirty="0" err="1">
                <a:solidFill>
                  <a:schemeClr val="bg1"/>
                </a:solidFill>
                <a:effectLst/>
                <a:latin typeface="Times New Roman" panose="02020603050405020304" pitchFamily="18" charset="0"/>
                <a:ea typeface="DengXian" panose="02010600030101010101" pitchFamily="2" charset="-122"/>
                <a:cs typeface="Minion Pro"/>
              </a:rPr>
              <a:t>karena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tindakan</a:t>
            </a:r>
            <a:r>
              <a:rPr lang="en-US" sz="1800" dirty="0">
                <a:solidFill>
                  <a:schemeClr val="bg1"/>
                </a:solidFill>
                <a:effectLst/>
                <a:latin typeface="Times New Roman" panose="02020603050405020304" pitchFamily="18" charset="0"/>
                <a:ea typeface="DengXian" panose="02010600030101010101" pitchFamily="2" charset="-122"/>
                <a:cs typeface="Minion Pro"/>
              </a:rPr>
              <a:t> ini </a:t>
            </a:r>
            <a:r>
              <a:rPr lang="en-US" sz="1800" dirty="0" err="1">
                <a:solidFill>
                  <a:schemeClr val="bg1"/>
                </a:solidFill>
                <a:effectLst/>
                <a:latin typeface="Times New Roman" panose="02020603050405020304" pitchFamily="18" charset="0"/>
                <a:ea typeface="DengXian" panose="02010600030101010101" pitchFamily="2" charset="-122"/>
                <a:cs typeface="Minion Pro"/>
              </a:rPr>
              <a:t>masih</a:t>
            </a:r>
            <a:r>
              <a:rPr lang="en-US" sz="1800" dirty="0">
                <a:solidFill>
                  <a:schemeClr val="bg1"/>
                </a:solidFill>
                <a:effectLst/>
                <a:latin typeface="Times New Roman" panose="02020603050405020304" pitchFamily="18" charset="0"/>
                <a:ea typeface="DengXian" panose="02010600030101010101" pitchFamily="2" charset="-122"/>
                <a:cs typeface="Minion Pro"/>
              </a:rPr>
              <a:t> di </a:t>
            </a:r>
            <a:r>
              <a:rPr lang="en-US" sz="1800" dirty="0" err="1">
                <a:solidFill>
                  <a:schemeClr val="bg1"/>
                </a:solidFill>
                <a:effectLst/>
                <a:latin typeface="Times New Roman" panose="02020603050405020304" pitchFamily="18" charset="0"/>
                <a:ea typeface="DengXian" panose="02010600030101010101" pitchFamily="2" charset="-122"/>
                <a:cs typeface="Minion Pro"/>
              </a:rPr>
              <a:t>bawah</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matahari</a:t>
            </a:r>
            <a:r>
              <a:rPr lang="en-US" sz="1800" dirty="0">
                <a:solidFill>
                  <a:schemeClr val="bg1"/>
                </a:solidFill>
                <a:effectLst/>
                <a:latin typeface="Times New Roman" panose="02020603050405020304" pitchFamily="18" charset="0"/>
                <a:ea typeface="DengXian" panose="02010600030101010101" pitchFamily="2" charset="-122"/>
                <a:cs typeface="Minion Pro"/>
              </a:rPr>
              <a:t>.</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p:txBody>
      </p:sp>
      <p:sp>
        <p:nvSpPr>
          <p:cNvPr id="7" name="Arrow: Right 6">
            <a:extLst>
              <a:ext uri="{FF2B5EF4-FFF2-40B4-BE49-F238E27FC236}">
                <a16:creationId xmlns:a16="http://schemas.microsoft.com/office/drawing/2014/main" id="{C32B834A-FD72-355B-7A4E-936370B1E29B}"/>
              </a:ext>
            </a:extLst>
          </p:cNvPr>
          <p:cNvSpPr/>
          <p:nvPr/>
        </p:nvSpPr>
        <p:spPr>
          <a:xfrm>
            <a:off x="8267700" y="3429000"/>
            <a:ext cx="723900" cy="685800"/>
          </a:xfrm>
          <a:prstGeom prst="rightArrow">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385988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9875"/>
            <a:ext cx="10515600" cy="1325563"/>
          </a:xfrm>
        </p:spPr>
        <p:txBody>
          <a:bodyPr>
            <a:normAutofit/>
          </a:bodyPr>
          <a:lstStyle/>
          <a:p>
            <a:r>
              <a:rPr lang="en-US" sz="3200" b="1" dirty="0">
                <a:solidFill>
                  <a:schemeClr val="bg1"/>
                </a:solidFill>
                <a:latin typeface="+mn-lt"/>
              </a:rPr>
              <a:t>FINDING AND DISCUSSION</a:t>
            </a:r>
          </a:p>
        </p:txBody>
      </p:sp>
      <p:sp>
        <p:nvSpPr>
          <p:cNvPr id="5" name="Content Placeholder 4"/>
          <p:cNvSpPr>
            <a:spLocks noGrp="1"/>
          </p:cNvSpPr>
          <p:nvPr>
            <p:ph sz="half" idx="1"/>
          </p:nvPr>
        </p:nvSpPr>
        <p:spPr>
          <a:xfrm>
            <a:off x="209550" y="2018449"/>
            <a:ext cx="4217307" cy="3044939"/>
          </a:xfrm>
          <a:ln>
            <a:solidFill>
              <a:schemeClr val="bg1"/>
            </a:solidFill>
          </a:ln>
        </p:spPr>
        <p:txBody>
          <a:bodyPr>
            <a:noAutofit/>
          </a:bodyPr>
          <a:lstStyle/>
          <a:p>
            <a:pPr marL="95250" indent="0" algn="just">
              <a:lnSpc>
                <a:spcPct val="170000"/>
              </a:lnSpc>
              <a:spcAft>
                <a:spcPts val="600"/>
              </a:spcAft>
              <a:buNone/>
            </a:pPr>
            <a:r>
              <a:rPr lang="en-US" sz="14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400" dirty="0">
                <a:solidFill>
                  <a:schemeClr val="bg1"/>
                </a:solidFill>
                <a:effectLst/>
                <a:latin typeface="Times New Roman" panose="02020603050405020304" pitchFamily="18" charset="0"/>
                <a:ea typeface="DengXian" panose="02010600030101010101" pitchFamily="2" charset="-122"/>
                <a:cs typeface="Minion Pro"/>
              </a:rPr>
              <a:t> </a:t>
            </a:r>
            <a:r>
              <a:rPr lang="en-US" sz="14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400" dirty="0">
                <a:solidFill>
                  <a:schemeClr val="bg1"/>
                </a:solidFill>
                <a:effectLst/>
                <a:latin typeface="Times New Roman" panose="02020603050405020304" pitchFamily="18" charset="0"/>
                <a:ea typeface="DengXian" panose="02010600030101010101" pitchFamily="2" charset="-122"/>
                <a:cs typeface="Minion Pro"/>
              </a:rPr>
              <a:t> </a:t>
            </a:r>
            <a:r>
              <a:rPr lang="en-US" sz="1400" dirty="0" err="1">
                <a:solidFill>
                  <a:schemeClr val="bg1"/>
                </a:solidFill>
                <a:effectLst/>
                <a:latin typeface="Times New Roman" panose="02020603050405020304" pitchFamily="18" charset="0"/>
                <a:ea typeface="DengXian" panose="02010600030101010101" pitchFamily="2" charset="-122"/>
                <a:cs typeface="Minion Pro"/>
              </a:rPr>
              <a:t>lokusi</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tanya</a:t>
            </a:r>
            <a:endParaRPr lang="en-ID" sz="1400" dirty="0">
              <a:solidFill>
                <a:schemeClr val="bg1"/>
              </a:solidFill>
              <a:latin typeface="Times New Roman" panose="02020603050405020304" pitchFamily="18" charset="0"/>
              <a:ea typeface="DengXian" panose="02010600030101010101" pitchFamily="2" charset="-122"/>
              <a:cs typeface="Minion Pro"/>
            </a:endParaRPr>
          </a:p>
          <a:p>
            <a:pPr marL="95250" indent="0" algn="just">
              <a:lnSpc>
                <a:spcPct val="170000"/>
              </a:lnSpc>
              <a:spcAft>
                <a:spcPts val="600"/>
              </a:spcAft>
              <a:buNone/>
            </a:pPr>
            <a:r>
              <a:rPr lang="en-IN" sz="1400" dirty="0">
                <a:solidFill>
                  <a:schemeClr val="bg1"/>
                </a:solidFill>
                <a:effectLst/>
                <a:latin typeface="Times New Roman" panose="02020603050405020304" pitchFamily="18" charset="0"/>
                <a:ea typeface="DengXian" panose="02010600030101010101" pitchFamily="2" charset="-122"/>
                <a:cs typeface="Minion Pro"/>
              </a:rPr>
              <a:t>Ronald: Orang </a:t>
            </a:r>
            <a:r>
              <a:rPr lang="en-IN" sz="1400" dirty="0" err="1">
                <a:solidFill>
                  <a:schemeClr val="bg1"/>
                </a:solidFill>
                <a:effectLst/>
                <a:latin typeface="Times New Roman" panose="02020603050405020304" pitchFamily="18" charset="0"/>
                <a:ea typeface="DengXian" panose="02010600030101010101" pitchFamily="2" charset="-122"/>
                <a:cs typeface="Minion Pro"/>
              </a:rPr>
              <a:t>bilang</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plagiarisme</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karena</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nggak</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ngasih</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kasih</a:t>
            </a:r>
            <a:r>
              <a:rPr lang="en-IN" sz="1400" dirty="0">
                <a:solidFill>
                  <a:schemeClr val="bg1"/>
                </a:solidFill>
                <a:effectLst/>
                <a:latin typeface="Times New Roman" panose="02020603050405020304" pitchFamily="18" charset="0"/>
                <a:ea typeface="DengXian" panose="02010600030101010101" pitchFamily="2" charset="-122"/>
                <a:cs typeface="Minion Pro"/>
              </a:rPr>
              <a:t> dong bang </a:t>
            </a:r>
            <a:r>
              <a:rPr lang="en-IN" sz="1400" dirty="0" err="1">
                <a:solidFill>
                  <a:schemeClr val="bg1"/>
                </a:solidFill>
                <a:effectLst/>
                <a:latin typeface="Times New Roman" panose="02020603050405020304" pitchFamily="18" charset="0"/>
                <a:ea typeface="DengXian" panose="02010600030101010101" pitchFamily="2" charset="-122"/>
                <a:cs typeface="Minion Pro"/>
              </a:rPr>
              <a:t>kredit</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Gimana</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caranya</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kita</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kasih</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kredit</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kalau</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pemikiran</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itu</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lu</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pernah</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nonton</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misal</a:t>
            </a:r>
            <a:r>
              <a:rPr lang="en-IN" sz="1400" dirty="0">
                <a:solidFill>
                  <a:schemeClr val="bg1"/>
                </a:solidFill>
                <a:effectLst/>
                <a:latin typeface="Times New Roman" panose="02020603050405020304" pitchFamily="18" charset="0"/>
                <a:ea typeface="DengXian" panose="02010600030101010101" pitchFamily="2" charset="-122"/>
                <a:cs typeface="Minion Pro"/>
              </a:rPr>
              <a:t> di TikTok </a:t>
            </a:r>
            <a:r>
              <a:rPr lang="en-IN" sz="1400" dirty="0" err="1">
                <a:solidFill>
                  <a:schemeClr val="bg1"/>
                </a:solidFill>
                <a:effectLst/>
                <a:latin typeface="Times New Roman" panose="02020603050405020304" pitchFamily="18" charset="0"/>
                <a:ea typeface="DengXian" panose="02010600030101010101" pitchFamily="2" charset="-122"/>
                <a:cs typeface="Minion Pro"/>
              </a:rPr>
              <a:t>gue</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selalu</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banyak</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banget</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gue</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ngerangkai</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dari</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berbagai</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macam</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tokoh</a:t>
            </a:r>
            <a:r>
              <a:rPr lang="en-IN" sz="1400" dirty="0">
                <a:solidFill>
                  <a:schemeClr val="bg1"/>
                </a:solidFill>
                <a:effectLst/>
                <a:latin typeface="Times New Roman" panose="02020603050405020304" pitchFamily="18" charset="0"/>
                <a:ea typeface="DengXian" panose="02010600030101010101" pitchFamily="2" charset="-122"/>
                <a:cs typeface="Minion Pro"/>
              </a:rPr>
              <a:t> dan </a:t>
            </a:r>
            <a:r>
              <a:rPr lang="en-IN" sz="1400" dirty="0" err="1">
                <a:solidFill>
                  <a:schemeClr val="bg1"/>
                </a:solidFill>
                <a:effectLst/>
                <a:latin typeface="Times New Roman" panose="02020603050405020304" pitchFamily="18" charset="0"/>
                <a:ea typeface="DengXian" panose="02010600030101010101" pitchFamily="2" charset="-122"/>
                <a:cs typeface="Minion Pro"/>
              </a:rPr>
              <a:t>apakah</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gue</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harus</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inget</a:t>
            </a:r>
            <a:r>
              <a:rPr lang="en-IN" sz="1400" dirty="0">
                <a:solidFill>
                  <a:schemeClr val="bg1"/>
                </a:solidFill>
                <a:effectLst/>
                <a:latin typeface="Times New Roman" panose="02020603050405020304" pitchFamily="18" charset="0"/>
                <a:ea typeface="DengXian" panose="02010600030101010101" pitchFamily="2" charset="-122"/>
                <a:cs typeface="Minion Pro"/>
              </a:rPr>
              <a:t> </a:t>
            </a:r>
            <a:r>
              <a:rPr lang="en-IN" sz="1400" dirty="0" err="1">
                <a:solidFill>
                  <a:schemeClr val="bg1"/>
                </a:solidFill>
                <a:effectLst/>
                <a:latin typeface="Times New Roman" panose="02020603050405020304" pitchFamily="18" charset="0"/>
                <a:ea typeface="DengXian" panose="02010600030101010101" pitchFamily="2" charset="-122"/>
                <a:cs typeface="Minion Pro"/>
              </a:rPr>
              <a:t>semuanya</a:t>
            </a:r>
            <a:r>
              <a:rPr lang="en-IN" sz="1400" dirty="0">
                <a:solidFill>
                  <a:schemeClr val="bg1"/>
                </a:solidFill>
                <a:effectLst/>
                <a:latin typeface="Times New Roman" panose="02020603050405020304" pitchFamily="18" charset="0"/>
                <a:ea typeface="DengXian" panose="02010600030101010101" pitchFamily="2" charset="-122"/>
                <a:cs typeface="Minion Pro"/>
              </a:rPr>
              <a:t>? </a:t>
            </a:r>
          </a:p>
          <a:p>
            <a:pPr marL="95250" indent="0" algn="just">
              <a:lnSpc>
                <a:spcPct val="170000"/>
              </a:lnSpc>
              <a:spcAft>
                <a:spcPts val="600"/>
              </a:spcAft>
              <a:buNone/>
            </a:pPr>
            <a:endParaRPr lang="en-ID" sz="1400" dirty="0">
              <a:solidFill>
                <a:schemeClr val="bg1"/>
              </a:solidFill>
              <a:effectLst/>
              <a:latin typeface="Times New Roman" panose="02020603050405020304" pitchFamily="18" charset="0"/>
              <a:ea typeface="DengXian" panose="02010600030101010101" pitchFamily="2" charset="-122"/>
              <a:cs typeface="Minion Pro"/>
            </a:endParaRPr>
          </a:p>
        </p:txBody>
      </p:sp>
      <p:sp>
        <p:nvSpPr>
          <p:cNvPr id="2" name="Content Placeholder 1">
            <a:extLst>
              <a:ext uri="{FF2B5EF4-FFF2-40B4-BE49-F238E27FC236}">
                <a16:creationId xmlns:a16="http://schemas.microsoft.com/office/drawing/2014/main" id="{54FD78C9-C55E-4332-F54B-83B16287A887}"/>
              </a:ext>
            </a:extLst>
          </p:cNvPr>
          <p:cNvSpPr>
            <a:spLocks noGrp="1"/>
          </p:cNvSpPr>
          <p:nvPr>
            <p:ph sz="half" idx="2"/>
          </p:nvPr>
        </p:nvSpPr>
        <p:spPr>
          <a:xfrm>
            <a:off x="5150757" y="1595438"/>
            <a:ext cx="6831693" cy="4090307"/>
          </a:xfrm>
          <a:ln>
            <a:solidFill>
              <a:schemeClr val="bg1"/>
            </a:solidFill>
          </a:ln>
        </p:spPr>
        <p:txBody>
          <a:bodyPr>
            <a:normAutofit fontScale="70000" lnSpcReduction="20000"/>
          </a:bodyPr>
          <a:lstStyle/>
          <a:p>
            <a:pPr indent="0" algn="just">
              <a:lnSpc>
                <a:spcPct val="100000"/>
              </a:lnSpc>
              <a:spcAft>
                <a:spcPts val="600"/>
              </a:spcAft>
              <a:buNone/>
            </a:pPr>
            <a:endParaRPr lang="en-US" sz="2400" dirty="0">
              <a:solidFill>
                <a:schemeClr val="bg1"/>
              </a:solidFill>
              <a:effectLst/>
              <a:latin typeface="Times New Roman" panose="02020603050405020304" pitchFamily="18" charset="0"/>
              <a:ea typeface="DengXian" panose="02010600030101010101" pitchFamily="2" charset="-122"/>
              <a:cs typeface="Minion Pro"/>
            </a:endParaRPr>
          </a:p>
          <a:p>
            <a:pPr marL="0" indent="0" algn="just">
              <a:lnSpc>
                <a:spcPct val="100000"/>
              </a:lnSpc>
              <a:spcAft>
                <a:spcPts val="600"/>
              </a:spcAft>
              <a:buNone/>
            </a:pPr>
            <a:endParaRPr lang="en-US" sz="2400" dirty="0">
              <a:solidFill>
                <a:schemeClr val="bg1"/>
              </a:solidFill>
              <a:effectLst/>
              <a:latin typeface="Times New Roman" panose="02020603050405020304" pitchFamily="18" charset="0"/>
              <a:ea typeface="DengXian" panose="02010600030101010101" pitchFamily="2" charset="-122"/>
              <a:cs typeface="Minion Pro"/>
            </a:endParaRPr>
          </a:p>
          <a:p>
            <a:pPr marL="0" indent="536575" algn="just">
              <a:lnSpc>
                <a:spcPct val="100000"/>
              </a:lnSpc>
              <a:spcAft>
                <a:spcPts val="600"/>
              </a:spcAft>
              <a:buNone/>
            </a:pPr>
            <a:r>
              <a:rPr lang="en-US" sz="2400" dirty="0">
                <a:solidFill>
                  <a:schemeClr val="bg1"/>
                </a:solidFill>
                <a:effectLst/>
                <a:latin typeface="Times New Roman" panose="02020603050405020304" pitchFamily="18" charset="0"/>
                <a:ea typeface="DengXian" panose="02010600030101010101" pitchFamily="2" charset="-122"/>
                <a:cs typeface="Minion Pro"/>
              </a:rPr>
              <a:t>Dalam </a:t>
            </a:r>
            <a:r>
              <a:rPr lang="en-US" sz="2400" dirty="0" err="1">
                <a:solidFill>
                  <a:schemeClr val="bg1"/>
                </a:solidFill>
                <a:effectLst/>
                <a:latin typeface="Times New Roman" panose="02020603050405020304" pitchFamily="18" charset="0"/>
                <a:ea typeface="DengXian" panose="02010600030101010101" pitchFamily="2" charset="-122"/>
                <a:cs typeface="Minion Pro"/>
              </a:rPr>
              <a:t>hal</a:t>
            </a:r>
            <a:r>
              <a:rPr lang="en-US" sz="2400" dirty="0">
                <a:solidFill>
                  <a:schemeClr val="bg1"/>
                </a:solidFill>
                <a:effectLst/>
                <a:latin typeface="Times New Roman" panose="02020603050405020304" pitchFamily="18" charset="0"/>
                <a:ea typeface="DengXian" panose="02010600030101010101" pitchFamily="2" charset="-122"/>
                <a:cs typeface="Minion Pro"/>
              </a:rPr>
              <a:t> ini, </a:t>
            </a:r>
            <a:r>
              <a:rPr lang="en-US" sz="2400" dirty="0" err="1">
                <a:solidFill>
                  <a:schemeClr val="bg1"/>
                </a:solidFill>
                <a:effectLst/>
                <a:latin typeface="Times New Roman" panose="02020603050405020304" pitchFamily="18" charset="0"/>
                <a:ea typeface="DengXian" panose="02010600030101010101" pitchFamily="2" charset="-122"/>
                <a:cs typeface="Minion Pro"/>
              </a:rPr>
              <a:t>masyarakat</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umum</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percaya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bahwa</a:t>
            </a:r>
            <a:r>
              <a:rPr lang="en-US" sz="2400" dirty="0">
                <a:solidFill>
                  <a:schemeClr val="bg1"/>
                </a:solidFill>
                <a:effectLst/>
                <a:latin typeface="Times New Roman" panose="02020603050405020304" pitchFamily="18" charset="0"/>
                <a:ea typeface="DengXian" panose="02010600030101010101" pitchFamily="2" charset="-122"/>
                <a:cs typeface="Minion Pro"/>
              </a:rPr>
              <a:t> Ronald tidak </a:t>
            </a:r>
            <a:r>
              <a:rPr lang="en-US" sz="2400" dirty="0" err="1">
                <a:solidFill>
                  <a:schemeClr val="bg1"/>
                </a:solidFill>
                <a:effectLst/>
                <a:latin typeface="Times New Roman" panose="02020603050405020304" pitchFamily="18" charset="0"/>
                <a:ea typeface="DengXian" panose="02010600030101010101" pitchFamily="2" charset="-122"/>
                <a:cs typeface="Minion Pro"/>
              </a:rPr>
              <a:t>cukup</a:t>
            </a:r>
            <a:r>
              <a:rPr lang="en-US" sz="2400" dirty="0">
                <a:solidFill>
                  <a:schemeClr val="bg1"/>
                </a:solidFill>
                <a:effectLst/>
                <a:latin typeface="Times New Roman" panose="02020603050405020304" pitchFamily="18" charset="0"/>
                <a:ea typeface="DengXian" panose="02010600030101010101" pitchFamily="2" charset="-122"/>
                <a:cs typeface="Minion Pro"/>
              </a:rPr>
              <a:t> atau sama </a:t>
            </a:r>
            <a:r>
              <a:rPr lang="en-US" sz="2400" dirty="0" err="1">
                <a:solidFill>
                  <a:schemeClr val="bg1"/>
                </a:solidFill>
                <a:effectLst/>
                <a:latin typeface="Times New Roman" panose="02020603050405020304" pitchFamily="18" charset="0"/>
                <a:ea typeface="DengXian" panose="02010600030101010101" pitchFamily="2" charset="-122"/>
                <a:cs typeface="Minion Pro"/>
              </a:rPr>
              <a:t>sekali</a:t>
            </a:r>
            <a:r>
              <a:rPr lang="en-US" sz="2400" dirty="0">
                <a:solidFill>
                  <a:schemeClr val="bg1"/>
                </a:solidFill>
                <a:effectLst/>
                <a:latin typeface="Times New Roman" panose="02020603050405020304" pitchFamily="18" charset="0"/>
                <a:ea typeface="DengXian" panose="02010600030101010101" pitchFamily="2" charset="-122"/>
                <a:cs typeface="Minion Pro"/>
              </a:rPr>
              <a:t> tidak </a:t>
            </a:r>
            <a:r>
              <a:rPr lang="en-US" sz="2400" dirty="0" err="1">
                <a:solidFill>
                  <a:schemeClr val="bg1"/>
                </a:solidFill>
                <a:effectLst/>
                <a:latin typeface="Times New Roman" panose="02020603050405020304" pitchFamily="18" charset="0"/>
                <a:ea typeface="DengXian" panose="02010600030101010101" pitchFamily="2" charset="-122"/>
                <a:cs typeface="Minion Pro"/>
              </a:rPr>
              <a:t>mengetahui</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setiap</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sudut</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pandang</a:t>
            </a:r>
            <a:r>
              <a:rPr lang="en-US" sz="2400" dirty="0">
                <a:solidFill>
                  <a:schemeClr val="bg1"/>
                </a:solidFill>
                <a:effectLst/>
                <a:latin typeface="Times New Roman" panose="02020603050405020304" pitchFamily="18" charset="0"/>
                <a:ea typeface="DengXian" panose="02010600030101010101" pitchFamily="2" charset="-122"/>
                <a:cs typeface="Minion Pro"/>
              </a:rPr>
              <a:t> yang </a:t>
            </a:r>
            <a:r>
              <a:rPr lang="en-US" sz="2400" dirty="0" err="1">
                <a:solidFill>
                  <a:schemeClr val="bg1"/>
                </a:solidFill>
                <a:effectLst/>
                <a:latin typeface="Times New Roman" panose="02020603050405020304" pitchFamily="18" charset="0"/>
                <a:ea typeface="DengXian" panose="02010600030101010101" pitchFamily="2" charset="-122"/>
                <a:cs typeface="Minion Pro"/>
              </a:rPr>
              <a:t>diungkapkannya</a:t>
            </a:r>
            <a:r>
              <a:rPr lang="en-US" sz="2400" dirty="0">
                <a:solidFill>
                  <a:schemeClr val="bg1"/>
                </a:solidFill>
                <a:effectLst/>
                <a:latin typeface="Times New Roman" panose="02020603050405020304" pitchFamily="18" charset="0"/>
                <a:ea typeface="DengXian" panose="02010600030101010101" pitchFamily="2" charset="-122"/>
                <a:cs typeface="Minion Pro"/>
              </a:rPr>
              <a:t> dalam video tersebut. Ronald </a:t>
            </a:r>
            <a:r>
              <a:rPr lang="en-US" sz="2400" dirty="0" err="1">
                <a:solidFill>
                  <a:schemeClr val="bg1"/>
                </a:solidFill>
                <a:effectLst/>
                <a:latin typeface="Times New Roman" panose="02020603050405020304" pitchFamily="18" charset="0"/>
                <a:ea typeface="DengXian" panose="02010600030101010101" pitchFamily="2" charset="-122"/>
                <a:cs typeface="Minion Pro"/>
              </a:rPr>
              <a:t>ingin</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berbagi</a:t>
            </a:r>
            <a:r>
              <a:rPr lang="en-US" sz="2400" dirty="0">
                <a:solidFill>
                  <a:schemeClr val="bg1"/>
                </a:solidFill>
                <a:effectLst/>
                <a:latin typeface="Times New Roman" panose="02020603050405020304" pitchFamily="18" charset="0"/>
                <a:ea typeface="DengXian" panose="02010600030101010101" pitchFamily="2" charset="-122"/>
                <a:cs typeface="Minion Pro"/>
              </a:rPr>
              <a:t> ide dengan </a:t>
            </a:r>
            <a:r>
              <a:rPr lang="en-US" sz="2400" dirty="0" err="1">
                <a:solidFill>
                  <a:schemeClr val="bg1"/>
                </a:solidFill>
                <a:effectLst/>
                <a:latin typeface="Times New Roman" panose="02020603050405020304" pitchFamily="18" charset="0"/>
                <a:ea typeface="DengXian" panose="02010600030101010101" pitchFamily="2" charset="-122"/>
                <a:cs typeface="Minion Pro"/>
              </a:rPr>
              <a:t>tanpa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mengharuskan</a:t>
            </a:r>
            <a:r>
              <a:rPr lang="en-US" sz="2400" dirty="0">
                <a:solidFill>
                  <a:schemeClr val="bg1"/>
                </a:solidFill>
                <a:effectLst/>
                <a:latin typeface="Times New Roman" panose="02020603050405020304" pitchFamily="18" charset="0"/>
                <a:ea typeface="DengXian" panose="02010600030101010101" pitchFamily="2" charset="-122"/>
                <a:cs typeface="Minion Pro"/>
              </a:rPr>
              <a:t> mereka </a:t>
            </a:r>
            <a:r>
              <a:rPr lang="en-US" sz="2400" dirty="0" err="1">
                <a:solidFill>
                  <a:schemeClr val="bg1"/>
                </a:solidFill>
                <a:effectLst/>
                <a:latin typeface="Times New Roman" panose="02020603050405020304" pitchFamily="18" charset="0"/>
                <a:ea typeface="DengXian" panose="02010600030101010101" pitchFamily="2" charset="-122"/>
                <a:cs typeface="Minion Pro"/>
              </a:rPr>
              <a:t>memahami</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dari</a:t>
            </a:r>
            <a:r>
              <a:rPr lang="en-US" sz="2400" dirty="0">
                <a:solidFill>
                  <a:schemeClr val="bg1"/>
                </a:solidFill>
                <a:effectLst/>
                <a:latin typeface="Times New Roman" panose="02020603050405020304" pitchFamily="18" charset="0"/>
                <a:ea typeface="DengXian" panose="02010600030101010101" pitchFamily="2" charset="-122"/>
                <a:cs typeface="Minion Pro"/>
              </a:rPr>
              <a:t> mana </a:t>
            </a:r>
            <a:r>
              <a:rPr lang="en-US" sz="2400" dirty="0" err="1">
                <a:solidFill>
                  <a:schemeClr val="bg1"/>
                </a:solidFill>
                <a:effectLst/>
                <a:latin typeface="Times New Roman" panose="02020603050405020304" pitchFamily="18" charset="0"/>
                <a:ea typeface="DengXian" panose="02010600030101010101" pitchFamily="2" charset="-122"/>
                <a:cs typeface="Minion Pro"/>
              </a:rPr>
              <a:t>konsep</a:t>
            </a:r>
            <a:r>
              <a:rPr lang="en-US" sz="2400" dirty="0">
                <a:solidFill>
                  <a:schemeClr val="bg1"/>
                </a:solidFill>
                <a:effectLst/>
                <a:latin typeface="Times New Roman" panose="02020603050405020304" pitchFamily="18" charset="0"/>
                <a:ea typeface="DengXian" panose="02010600030101010101" pitchFamily="2" charset="-122"/>
                <a:cs typeface="Minion Pro"/>
              </a:rPr>
              <a:t> tersebut </a:t>
            </a:r>
            <a:r>
              <a:rPr lang="en-US" sz="2400" dirty="0" err="1">
                <a:solidFill>
                  <a:schemeClr val="bg1"/>
                </a:solidFill>
                <a:effectLst/>
                <a:latin typeface="Times New Roman" panose="02020603050405020304" pitchFamily="18" charset="0"/>
                <a:ea typeface="DengXian" panose="02010600030101010101" pitchFamily="2" charset="-122"/>
                <a:cs typeface="Minion Pro"/>
              </a:rPr>
              <a:t>berasal</a:t>
            </a:r>
            <a:r>
              <a:rPr lang="en-US" sz="2400" dirty="0">
                <a:solidFill>
                  <a:schemeClr val="bg1"/>
                </a:solidFill>
                <a:effectLst/>
                <a:latin typeface="Times New Roman" panose="02020603050405020304" pitchFamily="18" charset="0"/>
                <a:ea typeface="DengXian" panose="02010600030101010101" pitchFamily="2" charset="-122"/>
                <a:cs typeface="Minion Pro"/>
              </a:rPr>
              <a:t>. Ronald hanya </a:t>
            </a:r>
            <a:r>
              <a:rPr lang="en-US" sz="2400" dirty="0" err="1">
                <a:solidFill>
                  <a:schemeClr val="bg1"/>
                </a:solidFill>
                <a:effectLst/>
                <a:latin typeface="Times New Roman" panose="02020603050405020304" pitchFamily="18" charset="0"/>
                <a:ea typeface="DengXian" panose="02010600030101010101" pitchFamily="2" charset="-122"/>
                <a:cs typeface="Minion Pro"/>
              </a:rPr>
              <a:t>menawarkan</a:t>
            </a:r>
            <a:r>
              <a:rPr lang="en-US" sz="2400" dirty="0">
                <a:solidFill>
                  <a:schemeClr val="bg1"/>
                </a:solidFill>
                <a:effectLst/>
                <a:latin typeface="Times New Roman" panose="02020603050405020304" pitchFamily="18" charset="0"/>
                <a:ea typeface="DengXian" panose="02010600030101010101" pitchFamily="2" charset="-122"/>
                <a:cs typeface="Minion Pro"/>
              </a:rPr>
              <a:t> ide sebagai </a:t>
            </a:r>
            <a:r>
              <a:rPr lang="en-US" sz="2400" dirty="0" err="1">
                <a:solidFill>
                  <a:schemeClr val="bg1"/>
                </a:solidFill>
                <a:effectLst/>
                <a:latin typeface="Times New Roman" panose="02020603050405020304" pitchFamily="18" charset="0"/>
                <a:ea typeface="DengXian" panose="02010600030101010101" pitchFamily="2" charset="-122"/>
                <a:cs typeface="Minion Pro"/>
              </a:rPr>
              <a:t>insentif</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pendengarnya</a:t>
            </a:r>
            <a:r>
              <a:rPr lang="en-US" sz="2400" dirty="0">
                <a:solidFill>
                  <a:schemeClr val="bg1"/>
                </a:solidFill>
                <a:effectLst/>
                <a:latin typeface="Times New Roman" panose="02020603050405020304" pitchFamily="18" charset="0"/>
                <a:ea typeface="DengXian" panose="02010600030101010101" pitchFamily="2" charset="-122"/>
                <a:cs typeface="Minion Pro"/>
              </a:rPr>
              <a:t> bebas untuk menerima atau </a:t>
            </a:r>
            <a:r>
              <a:rPr lang="en-US" sz="2400" dirty="0" err="1">
                <a:solidFill>
                  <a:schemeClr val="bg1"/>
                </a:solidFill>
                <a:effectLst/>
                <a:latin typeface="Times New Roman" panose="02020603050405020304" pitchFamily="18" charset="0"/>
                <a:ea typeface="DengXian" panose="02010600030101010101" pitchFamily="2" charset="-122"/>
                <a:cs typeface="Minion Pro"/>
              </a:rPr>
              <a:t>menolaknya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mengadaptasinya</a:t>
            </a:r>
            <a:r>
              <a:rPr lang="en-US" sz="2400" dirty="0">
                <a:solidFill>
                  <a:schemeClr val="bg1"/>
                </a:solidFill>
                <a:effectLst/>
                <a:latin typeface="Times New Roman" panose="02020603050405020304" pitchFamily="18" charset="0"/>
                <a:ea typeface="DengXian" panose="02010600030101010101" pitchFamily="2" charset="-122"/>
                <a:cs typeface="Minion Pro"/>
              </a:rPr>
              <a:t> ke dalam </a:t>
            </a:r>
            <a:r>
              <a:rPr lang="en-US" sz="2400" dirty="0" err="1">
                <a:solidFill>
                  <a:schemeClr val="bg1"/>
                </a:solidFill>
                <a:effectLst/>
                <a:latin typeface="Times New Roman" panose="02020603050405020304" pitchFamily="18" charset="0"/>
                <a:ea typeface="DengXian" panose="02010600030101010101" pitchFamily="2" charset="-122"/>
                <a:cs typeface="Minion Pro"/>
              </a:rPr>
              <a:t>konsep-konsep</a:t>
            </a:r>
            <a:r>
              <a:rPr lang="en-US" sz="2400" dirty="0">
                <a:solidFill>
                  <a:schemeClr val="bg1"/>
                </a:solidFill>
                <a:effectLst/>
                <a:latin typeface="Times New Roman" panose="02020603050405020304" pitchFamily="18" charset="0"/>
                <a:ea typeface="DengXian" panose="02010600030101010101" pitchFamily="2" charset="-122"/>
                <a:cs typeface="Minion Pro"/>
              </a:rPr>
              <a:t> baru yang lebih  </a:t>
            </a:r>
            <a:r>
              <a:rPr lang="en-US" sz="2400" dirty="0" err="1">
                <a:solidFill>
                  <a:schemeClr val="bg1"/>
                </a:solidFill>
                <a:effectLst/>
                <a:latin typeface="Times New Roman" panose="02020603050405020304" pitchFamily="18" charset="0"/>
                <a:ea typeface="DengXian" panose="02010600030101010101" pitchFamily="2" charset="-122"/>
                <a:cs typeface="Minion Pro"/>
              </a:rPr>
              <a:t>berterima</a:t>
            </a:r>
            <a:r>
              <a:rPr lang="en-US" sz="2400" dirty="0">
                <a:solidFill>
                  <a:schemeClr val="bg1"/>
                </a:solidFill>
                <a:effectLst/>
                <a:latin typeface="Times New Roman" panose="02020603050405020304" pitchFamily="18" charset="0"/>
                <a:ea typeface="DengXian" panose="02010600030101010101" pitchFamily="2" charset="-122"/>
                <a:cs typeface="Minion Pro"/>
              </a:rPr>
              <a:t> untuk </a:t>
            </a:r>
            <a:r>
              <a:rPr lang="en-US" sz="2400" dirty="0" err="1">
                <a:solidFill>
                  <a:schemeClr val="bg1"/>
                </a:solidFill>
                <a:effectLst/>
                <a:latin typeface="Times New Roman" panose="02020603050405020304" pitchFamily="18" charset="0"/>
                <a:ea typeface="DengXian" panose="02010600030101010101" pitchFamily="2" charset="-122"/>
                <a:cs typeface="Minion Pro"/>
              </a:rPr>
              <a:t>diterapkan</a:t>
            </a:r>
            <a:r>
              <a:rPr lang="en-US" sz="2400" dirty="0">
                <a:solidFill>
                  <a:schemeClr val="bg1"/>
                </a:solidFill>
                <a:effectLst/>
                <a:latin typeface="Times New Roman" panose="02020603050405020304" pitchFamily="18" charset="0"/>
                <a:ea typeface="DengXian" panose="02010600030101010101" pitchFamily="2" charset="-122"/>
                <a:cs typeface="Minion Pro"/>
              </a:rPr>
              <a:t> dalam kehidupan sehari-</a:t>
            </a:r>
            <a:r>
              <a:rPr lang="en-US" sz="2400" dirty="0" err="1">
                <a:solidFill>
                  <a:schemeClr val="bg1"/>
                </a:solidFill>
                <a:effectLst/>
                <a:latin typeface="Times New Roman" panose="02020603050405020304" pitchFamily="18" charset="0"/>
                <a:ea typeface="DengXian" panose="02010600030101010101" pitchFamily="2" charset="-122"/>
                <a:cs typeface="Minion Pro"/>
              </a:rPr>
              <a:t>hari</a:t>
            </a:r>
            <a:r>
              <a:rPr lang="en-US" sz="2400" dirty="0">
                <a:solidFill>
                  <a:schemeClr val="bg1"/>
                </a:solidFill>
                <a:effectLst/>
                <a:latin typeface="Times New Roman" panose="02020603050405020304" pitchFamily="18" charset="0"/>
                <a:ea typeface="DengXian" panose="02010600030101010101" pitchFamily="2" charset="-122"/>
                <a:cs typeface="Minion Pro"/>
              </a:rPr>
              <a:t>, atau </a:t>
            </a:r>
            <a:r>
              <a:rPr lang="en-US" sz="2400" dirty="0" err="1">
                <a:solidFill>
                  <a:schemeClr val="bg1"/>
                </a:solidFill>
                <a:effectLst/>
                <a:latin typeface="Times New Roman" panose="02020603050405020304" pitchFamily="18" charset="0"/>
                <a:ea typeface="DengXian" panose="02010600030101010101" pitchFamily="2" charset="-122"/>
                <a:cs typeface="Minion Pro"/>
              </a:rPr>
              <a:t>bahkan</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menolaknya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Namun</a:t>
            </a:r>
            <a:r>
              <a:rPr lang="en-US" sz="2400" dirty="0">
                <a:solidFill>
                  <a:schemeClr val="bg1"/>
                </a:solidFill>
                <a:effectLst/>
                <a:latin typeface="Times New Roman" panose="02020603050405020304" pitchFamily="18" charset="0"/>
                <a:ea typeface="DengXian" panose="02010600030101010101" pitchFamily="2" charset="-122"/>
                <a:cs typeface="Minion Pro"/>
              </a:rPr>
              <a:t>, beberapa </a:t>
            </a:r>
            <a:r>
              <a:rPr lang="en-US" sz="2400" dirty="0" err="1">
                <a:solidFill>
                  <a:schemeClr val="bg1"/>
                </a:solidFill>
                <a:effectLst/>
                <a:latin typeface="Times New Roman" panose="02020603050405020304" pitchFamily="18" charset="0"/>
                <a:ea typeface="DengXian" panose="02010600030101010101" pitchFamily="2" charset="-122"/>
                <a:cs typeface="Minion Pro"/>
              </a:rPr>
              <a:t>publik</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percaya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bahwa</a:t>
            </a:r>
            <a:r>
              <a:rPr lang="en-US" sz="2400" dirty="0">
                <a:solidFill>
                  <a:schemeClr val="bg1"/>
                </a:solidFill>
                <a:effectLst/>
                <a:latin typeface="Times New Roman" panose="02020603050405020304" pitchFamily="18" charset="0"/>
                <a:ea typeface="DengXian" panose="02010600030101010101" pitchFamily="2" charset="-122"/>
                <a:cs typeface="Minion Pro"/>
              </a:rPr>
              <a:t> Ronald </a:t>
            </a:r>
            <a:r>
              <a:rPr lang="en-US" sz="2400" dirty="0" err="1">
                <a:solidFill>
                  <a:schemeClr val="bg1"/>
                </a:solidFill>
                <a:effectLst/>
                <a:latin typeface="Times New Roman" panose="02020603050405020304" pitchFamily="18" charset="0"/>
                <a:ea typeface="DengXian" panose="02010600030101010101" pitchFamily="2" charset="-122"/>
                <a:cs typeface="Minion Pro"/>
              </a:rPr>
              <a:t>sengaja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menyesatkan</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publik</a:t>
            </a:r>
            <a:r>
              <a:rPr lang="en-US" sz="2400" dirty="0">
                <a:solidFill>
                  <a:schemeClr val="bg1"/>
                </a:solidFill>
                <a:effectLst/>
                <a:latin typeface="Times New Roman" panose="02020603050405020304" pitchFamily="18" charset="0"/>
                <a:ea typeface="DengXian" panose="02010600030101010101" pitchFamily="2" charset="-122"/>
                <a:cs typeface="Minion Pro"/>
              </a:rPr>
              <a:t> dengan </a:t>
            </a:r>
            <a:r>
              <a:rPr lang="en-US" sz="2400" dirty="0" err="1">
                <a:solidFill>
                  <a:schemeClr val="bg1"/>
                </a:solidFill>
                <a:effectLst/>
                <a:latin typeface="Times New Roman" panose="02020603050405020304" pitchFamily="18" charset="0"/>
                <a:ea typeface="DengXian" panose="02010600030101010101" pitchFamily="2" charset="-122"/>
                <a:cs typeface="Minion Pro"/>
              </a:rPr>
              <a:t>membuat</a:t>
            </a:r>
            <a:r>
              <a:rPr lang="en-US" sz="2400" dirty="0">
                <a:solidFill>
                  <a:schemeClr val="bg1"/>
                </a:solidFill>
                <a:effectLst/>
                <a:latin typeface="Times New Roman" panose="02020603050405020304" pitchFamily="18" charset="0"/>
                <a:ea typeface="DengXian" panose="02010600030101010101" pitchFamily="2" charset="-122"/>
                <a:cs typeface="Minion Pro"/>
              </a:rPr>
              <a:t> pernyataan </a:t>
            </a:r>
            <a:r>
              <a:rPr lang="en-US" sz="2400" dirty="0" err="1">
                <a:solidFill>
                  <a:schemeClr val="bg1"/>
                </a:solidFill>
                <a:effectLst/>
                <a:latin typeface="Times New Roman" panose="02020603050405020304" pitchFamily="18" charset="0"/>
                <a:ea typeface="DengXian" panose="02010600030101010101" pitchFamily="2" charset="-122"/>
                <a:cs typeface="Minion Pro"/>
              </a:rPr>
              <a:t>terkait</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konsep</a:t>
            </a:r>
            <a:r>
              <a:rPr lang="en-US" sz="2400" dirty="0">
                <a:solidFill>
                  <a:schemeClr val="bg1"/>
                </a:solidFill>
                <a:effectLst/>
                <a:latin typeface="Times New Roman" panose="02020603050405020304" pitchFamily="18" charset="0"/>
                <a:ea typeface="DengXian" panose="02010600030101010101" pitchFamily="2" charset="-122"/>
                <a:cs typeface="Minion Pro"/>
              </a:rPr>
              <a:t> yang </a:t>
            </a:r>
            <a:r>
              <a:rPr lang="en-US" sz="2400" dirty="0" err="1">
                <a:solidFill>
                  <a:schemeClr val="bg1"/>
                </a:solidFill>
                <a:effectLst/>
                <a:latin typeface="Times New Roman" panose="02020603050405020304" pitchFamily="18" charset="0"/>
                <a:ea typeface="DengXian" panose="02010600030101010101" pitchFamily="2" charset="-122"/>
                <a:cs typeface="Minion Pro"/>
              </a:rPr>
              <a:t>ia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ungkapkan</a:t>
            </a:r>
            <a:r>
              <a:rPr lang="en-US" sz="2400" dirty="0">
                <a:solidFill>
                  <a:schemeClr val="bg1"/>
                </a:solidFill>
                <a:effectLst/>
                <a:latin typeface="Times New Roman" panose="02020603050405020304" pitchFamily="18" charset="0"/>
                <a:ea typeface="DengXian" panose="02010600030101010101" pitchFamily="2" charset="-122"/>
                <a:cs typeface="Minion Pro"/>
              </a:rPr>
              <a:t> dalam </a:t>
            </a:r>
            <a:r>
              <a:rPr lang="en-US" sz="2400" dirty="0" err="1">
                <a:solidFill>
                  <a:schemeClr val="bg1"/>
                </a:solidFill>
                <a:effectLst/>
                <a:latin typeface="Times New Roman" panose="02020603050405020304" pitchFamily="18" charset="0"/>
                <a:ea typeface="DengXian" panose="02010600030101010101" pitchFamily="2" charset="-122"/>
                <a:cs typeface="Minion Pro"/>
              </a:rPr>
              <a:t>kontennya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Sementara</a:t>
            </a:r>
            <a:r>
              <a:rPr lang="en-US" sz="2400" dirty="0">
                <a:solidFill>
                  <a:schemeClr val="bg1"/>
                </a:solidFill>
                <a:effectLst/>
                <a:latin typeface="Times New Roman" panose="02020603050405020304" pitchFamily="18" charset="0"/>
                <a:ea typeface="DengXian" panose="02010600030101010101" pitchFamily="2" charset="-122"/>
                <a:cs typeface="Minion Pro"/>
              </a:rPr>
              <a:t> ide-</a:t>
            </a:r>
            <a:r>
              <a:rPr lang="en-US" sz="2400" dirty="0" err="1">
                <a:solidFill>
                  <a:schemeClr val="bg1"/>
                </a:solidFill>
                <a:effectLst/>
                <a:latin typeface="Times New Roman" panose="02020603050405020304" pitchFamily="18" charset="0"/>
                <a:ea typeface="DengXian" panose="02010600030101010101" pitchFamily="2" charset="-122"/>
                <a:cs typeface="Minion Pro"/>
              </a:rPr>
              <a:t>idenya</a:t>
            </a:r>
            <a:r>
              <a:rPr lang="en-US" sz="2400" dirty="0">
                <a:solidFill>
                  <a:schemeClr val="bg1"/>
                </a:solidFill>
                <a:effectLst/>
                <a:latin typeface="Times New Roman" panose="02020603050405020304" pitchFamily="18" charset="0"/>
                <a:ea typeface="DengXian" panose="02010600030101010101" pitchFamily="2" charset="-122"/>
                <a:cs typeface="Minion Pro"/>
              </a:rPr>
              <a:t> tidak </a:t>
            </a:r>
            <a:r>
              <a:rPr lang="en-US" sz="2400" dirty="0" err="1">
                <a:solidFill>
                  <a:schemeClr val="bg1"/>
                </a:solidFill>
                <a:effectLst/>
                <a:latin typeface="Times New Roman" panose="02020603050405020304" pitchFamily="18" charset="0"/>
                <a:ea typeface="DengXian" panose="02010600030101010101" pitchFamily="2" charset="-122"/>
                <a:cs typeface="Minion Pro"/>
              </a:rPr>
              <a:t>memiliki</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sumber</a:t>
            </a:r>
            <a:r>
              <a:rPr lang="en-US" sz="2400" dirty="0">
                <a:solidFill>
                  <a:schemeClr val="bg1"/>
                </a:solidFill>
                <a:effectLst/>
                <a:latin typeface="Times New Roman" panose="02020603050405020304" pitchFamily="18" charset="0"/>
                <a:ea typeface="DengXian" panose="02010600030101010101" pitchFamily="2" charset="-122"/>
                <a:cs typeface="Minion Pro"/>
              </a:rPr>
              <a:t> yang </a:t>
            </a:r>
            <a:r>
              <a:rPr lang="en-US" sz="2400" dirty="0" err="1">
                <a:solidFill>
                  <a:schemeClr val="bg1"/>
                </a:solidFill>
                <a:effectLst/>
                <a:latin typeface="Times New Roman" panose="02020603050405020304" pitchFamily="18" charset="0"/>
                <a:ea typeface="DengXian" panose="02010600030101010101" pitchFamily="2" charset="-122"/>
                <a:cs typeface="Minion Pro"/>
              </a:rPr>
              <a:t>jelas</a:t>
            </a:r>
            <a:r>
              <a:rPr lang="en-US" sz="2400" dirty="0">
                <a:solidFill>
                  <a:schemeClr val="bg1"/>
                </a:solidFill>
                <a:effectLst/>
                <a:latin typeface="Times New Roman" panose="02020603050405020304" pitchFamily="18" charset="0"/>
                <a:ea typeface="DengXian" panose="02010600030101010101" pitchFamily="2" charset="-122"/>
                <a:cs typeface="Minion Pro"/>
              </a:rPr>
              <a:t> untuk </a:t>
            </a:r>
            <a:r>
              <a:rPr lang="en-US" sz="2400" dirty="0" err="1">
                <a:solidFill>
                  <a:schemeClr val="bg1"/>
                </a:solidFill>
                <a:effectLst/>
                <a:latin typeface="Times New Roman" panose="02020603050405020304" pitchFamily="18" charset="0"/>
                <a:ea typeface="DengXian" panose="02010600030101010101" pitchFamily="2" charset="-122"/>
                <a:cs typeface="Minion Pro"/>
              </a:rPr>
              <a:t>dikutip</a:t>
            </a:r>
            <a:r>
              <a:rPr lang="en-US" sz="2400" dirty="0">
                <a:solidFill>
                  <a:schemeClr val="bg1"/>
                </a:solidFill>
                <a:effectLst/>
                <a:latin typeface="Times New Roman" panose="02020603050405020304" pitchFamily="18" charset="0"/>
                <a:ea typeface="DengXian" panose="02010600030101010101" pitchFamily="2" charset="-122"/>
                <a:cs typeface="Minion Pro"/>
              </a:rPr>
              <a:t>, Ronald </a:t>
            </a:r>
            <a:r>
              <a:rPr lang="en-US" sz="2400" dirty="0" err="1">
                <a:solidFill>
                  <a:schemeClr val="bg1"/>
                </a:solidFill>
                <a:effectLst/>
                <a:latin typeface="Times New Roman" panose="02020603050405020304" pitchFamily="18" charset="0"/>
                <a:ea typeface="DengXian" panose="02010600030101010101" pitchFamily="2" charset="-122"/>
                <a:cs typeface="Minion Pro"/>
              </a:rPr>
              <a:t>bertanya</a:t>
            </a:r>
            <a:r>
              <a:rPr lang="en-US" sz="2400" dirty="0">
                <a:solidFill>
                  <a:schemeClr val="bg1"/>
                </a:solidFill>
                <a:effectLst/>
                <a:latin typeface="Times New Roman" panose="02020603050405020304" pitchFamily="18" charset="0"/>
                <a:ea typeface="DengXian" panose="02010600030101010101" pitchFamily="2" charset="-122"/>
                <a:cs typeface="Minion Pro"/>
              </a:rPr>
              <a:t> kepada </a:t>
            </a:r>
            <a:r>
              <a:rPr lang="en-US" sz="2400" dirty="0" err="1">
                <a:solidFill>
                  <a:schemeClr val="bg1"/>
                </a:solidFill>
                <a:effectLst/>
                <a:latin typeface="Times New Roman" panose="02020603050405020304" pitchFamily="18" charset="0"/>
                <a:ea typeface="DengXian" panose="02010600030101010101" pitchFamily="2" charset="-122"/>
                <a:cs typeface="Minion Pro"/>
              </a:rPr>
              <a:t>publik</a:t>
            </a:r>
            <a:r>
              <a:rPr lang="en-US" sz="2400" dirty="0">
                <a:solidFill>
                  <a:schemeClr val="bg1"/>
                </a:solidFill>
                <a:effectLst/>
                <a:latin typeface="Times New Roman" panose="02020603050405020304" pitchFamily="18" charset="0"/>
                <a:ea typeface="DengXian" panose="02010600030101010101" pitchFamily="2" charset="-122"/>
                <a:cs typeface="Minion Pro"/>
              </a:rPr>
              <a:t> bagaimana </a:t>
            </a:r>
            <a:r>
              <a:rPr lang="en-US" sz="2400" dirty="0" err="1">
                <a:solidFill>
                  <a:schemeClr val="bg1"/>
                </a:solidFill>
                <a:effectLst/>
                <a:latin typeface="Times New Roman" panose="02020603050405020304" pitchFamily="18" charset="0"/>
                <a:ea typeface="DengXian" panose="02010600030101010101" pitchFamily="2" charset="-122"/>
                <a:cs typeface="Minion Pro"/>
              </a:rPr>
              <a:t>ia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melacak</a:t>
            </a:r>
            <a:r>
              <a:rPr lang="en-US" sz="2400" dirty="0">
                <a:solidFill>
                  <a:schemeClr val="bg1"/>
                </a:solidFill>
                <a:effectLst/>
                <a:latin typeface="Times New Roman" panose="02020603050405020304" pitchFamily="18" charset="0"/>
                <a:ea typeface="DengXian" panose="02010600030101010101" pitchFamily="2" charset="-122"/>
                <a:cs typeface="Minion Pro"/>
              </a:rPr>
              <a:t> semua informasi. Dengan kata lain, Ronald tidak </a:t>
            </a:r>
            <a:r>
              <a:rPr lang="en-US" sz="2400" dirty="0" err="1">
                <a:solidFill>
                  <a:schemeClr val="bg1"/>
                </a:solidFill>
                <a:effectLst/>
                <a:latin typeface="Times New Roman" panose="02020603050405020304" pitchFamily="18" charset="0"/>
                <a:ea typeface="DengXian" panose="02010600030101010101" pitchFamily="2" charset="-122"/>
                <a:cs typeface="Minion Pro"/>
              </a:rPr>
              <a:t>memiliki</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cukup</a:t>
            </a:r>
            <a:r>
              <a:rPr lang="en-US" sz="2400" dirty="0">
                <a:solidFill>
                  <a:schemeClr val="bg1"/>
                </a:solidFill>
                <a:effectLst/>
                <a:latin typeface="Times New Roman" panose="02020603050405020304" pitchFamily="18" charset="0"/>
                <a:ea typeface="DengXian" panose="02010600030101010101" pitchFamily="2" charset="-122"/>
                <a:cs typeface="Minion Pro"/>
              </a:rPr>
              <a:t> waktu </a:t>
            </a:r>
            <a:r>
              <a:rPr lang="en-US" sz="2400" dirty="0" err="1">
                <a:solidFill>
                  <a:schemeClr val="bg1"/>
                </a:solidFill>
                <a:effectLst/>
                <a:latin typeface="Times New Roman" panose="02020603050405020304" pitchFamily="18" charset="0"/>
                <a:ea typeface="DengXian" panose="02010600030101010101" pitchFamily="2" charset="-122"/>
                <a:cs typeface="Minion Pro"/>
              </a:rPr>
              <a:t>karena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dia</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memperoleh</a:t>
            </a:r>
            <a:r>
              <a:rPr lang="en-US" sz="2400" dirty="0">
                <a:solidFill>
                  <a:schemeClr val="bg1"/>
                </a:solidFill>
                <a:effectLst/>
                <a:latin typeface="Times New Roman" panose="02020603050405020304" pitchFamily="18" charset="0"/>
                <a:ea typeface="DengXian" panose="02010600030101010101" pitchFamily="2" charset="-122"/>
                <a:cs typeface="Minion Pro"/>
              </a:rPr>
              <a:t> ide </a:t>
            </a:r>
            <a:r>
              <a:rPr lang="en-US" sz="2400" dirty="0" err="1">
                <a:solidFill>
                  <a:schemeClr val="bg1"/>
                </a:solidFill>
                <a:effectLst/>
                <a:latin typeface="Times New Roman" panose="02020603050405020304" pitchFamily="18" charset="0"/>
                <a:ea typeface="DengXian" panose="02010600030101010101" pitchFamily="2" charset="-122"/>
                <a:cs typeface="Minion Pro"/>
              </a:rPr>
              <a:t>dari</a:t>
            </a:r>
            <a:r>
              <a:rPr lang="en-US" sz="2400" dirty="0">
                <a:solidFill>
                  <a:schemeClr val="bg1"/>
                </a:solidFill>
                <a:effectLst/>
                <a:latin typeface="Times New Roman" panose="02020603050405020304" pitchFamily="18" charset="0"/>
                <a:ea typeface="DengXian" panose="02010600030101010101" pitchFamily="2" charset="-122"/>
                <a:cs typeface="Minion Pro"/>
              </a:rPr>
              <a:t> begitu </a:t>
            </a:r>
            <a:r>
              <a:rPr lang="en-US" sz="2400" dirty="0" err="1">
                <a:solidFill>
                  <a:schemeClr val="bg1"/>
                </a:solidFill>
                <a:effectLst/>
                <a:latin typeface="Times New Roman" panose="02020603050405020304" pitchFamily="18" charset="0"/>
                <a:ea typeface="DengXian" panose="02010600030101010101" pitchFamily="2" charset="-122"/>
                <a:cs typeface="Minion Pro"/>
              </a:rPr>
              <a:t>banyak</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sumber</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berbeda</a:t>
            </a:r>
            <a:r>
              <a:rPr lang="en-US" sz="2400" dirty="0">
                <a:solidFill>
                  <a:schemeClr val="bg1"/>
                </a:solidFill>
                <a:effectLst/>
                <a:latin typeface="Times New Roman" panose="02020603050405020304" pitchFamily="18" charset="0"/>
                <a:ea typeface="DengXian" panose="02010600030101010101" pitchFamily="2" charset="-122"/>
                <a:cs typeface="Minion Pro"/>
              </a:rPr>
              <a:t> dan </a:t>
            </a:r>
            <a:r>
              <a:rPr lang="en-US" sz="2400" dirty="0" err="1">
                <a:solidFill>
                  <a:schemeClr val="bg1"/>
                </a:solidFill>
                <a:effectLst/>
                <a:latin typeface="Times New Roman" panose="02020603050405020304" pitchFamily="18" charset="0"/>
                <a:ea typeface="DengXian" panose="02010600030101010101" pitchFamily="2" charset="-122"/>
                <a:cs typeface="Minion Pro"/>
              </a:rPr>
              <a:t>konsep-konsep</a:t>
            </a:r>
            <a:r>
              <a:rPr lang="en-US" sz="2400" dirty="0">
                <a:solidFill>
                  <a:schemeClr val="bg1"/>
                </a:solidFill>
                <a:effectLst/>
                <a:latin typeface="Times New Roman" panose="02020603050405020304" pitchFamily="18" charset="0"/>
                <a:ea typeface="DengXian" panose="02010600030101010101" pitchFamily="2" charset="-122"/>
                <a:cs typeface="Minion Pro"/>
              </a:rPr>
              <a:t> tersebut </a:t>
            </a:r>
            <a:r>
              <a:rPr lang="en-US" sz="2400" dirty="0" err="1">
                <a:solidFill>
                  <a:schemeClr val="bg1"/>
                </a:solidFill>
                <a:effectLst/>
                <a:latin typeface="Times New Roman" panose="02020603050405020304" pitchFamily="18" charset="0"/>
                <a:ea typeface="DengXian" panose="02010600030101010101" pitchFamily="2" charset="-122"/>
                <a:cs typeface="Minion Pro"/>
              </a:rPr>
              <a:t>telah</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tergabung</a:t>
            </a:r>
            <a:r>
              <a:rPr lang="en-US" sz="2400" dirty="0">
                <a:solidFill>
                  <a:schemeClr val="bg1"/>
                </a:solidFill>
                <a:effectLst/>
                <a:latin typeface="Times New Roman" panose="02020603050405020304" pitchFamily="18" charset="0"/>
                <a:ea typeface="DengXian" panose="02010600030101010101" pitchFamily="2" charset="-122"/>
                <a:cs typeface="Minion Pro"/>
              </a:rPr>
              <a:t> </a:t>
            </a:r>
            <a:r>
              <a:rPr lang="en-US" sz="2400" dirty="0" err="1">
                <a:solidFill>
                  <a:schemeClr val="bg1"/>
                </a:solidFill>
                <a:effectLst/>
                <a:latin typeface="Times New Roman" panose="02020603050405020304" pitchFamily="18" charset="0"/>
                <a:ea typeface="DengXian" panose="02010600030101010101" pitchFamily="2" charset="-122"/>
                <a:cs typeface="Minion Pro"/>
              </a:rPr>
              <a:t>satu</a:t>
            </a:r>
            <a:r>
              <a:rPr lang="en-US" sz="2400" dirty="0">
                <a:solidFill>
                  <a:schemeClr val="bg1"/>
                </a:solidFill>
                <a:effectLst/>
                <a:latin typeface="Times New Roman" panose="02020603050405020304" pitchFamily="18" charset="0"/>
                <a:ea typeface="DengXian" panose="02010600030101010101" pitchFamily="2" charset="-122"/>
                <a:cs typeface="Minion Pro"/>
              </a:rPr>
              <a:t> sama lain.</a:t>
            </a:r>
            <a:endParaRPr lang="en-ID" sz="2400" dirty="0">
              <a:solidFill>
                <a:schemeClr val="bg1"/>
              </a:solidFill>
              <a:effectLst/>
              <a:latin typeface="Times New Roman" panose="02020603050405020304" pitchFamily="18" charset="0"/>
              <a:ea typeface="DengXian" panose="02010600030101010101" pitchFamily="2" charset="-122"/>
              <a:cs typeface="Minion Pro"/>
            </a:endParaRPr>
          </a:p>
        </p:txBody>
      </p:sp>
      <p:sp>
        <p:nvSpPr>
          <p:cNvPr id="7" name="Arrow: Right 6">
            <a:extLst>
              <a:ext uri="{FF2B5EF4-FFF2-40B4-BE49-F238E27FC236}">
                <a16:creationId xmlns:a16="http://schemas.microsoft.com/office/drawing/2014/main" id="{C32B834A-FD72-355B-7A4E-936370B1E29B}"/>
              </a:ext>
            </a:extLst>
          </p:cNvPr>
          <p:cNvSpPr/>
          <p:nvPr/>
        </p:nvSpPr>
        <p:spPr>
          <a:xfrm>
            <a:off x="4426857" y="3198019"/>
            <a:ext cx="723900" cy="685800"/>
          </a:xfrm>
          <a:prstGeom prst="rightArrow">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377943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9875"/>
            <a:ext cx="10515600" cy="1325563"/>
          </a:xfrm>
        </p:spPr>
        <p:txBody>
          <a:bodyPr>
            <a:normAutofit/>
          </a:bodyPr>
          <a:lstStyle/>
          <a:p>
            <a:r>
              <a:rPr lang="en-US" sz="3200" b="1" dirty="0">
                <a:solidFill>
                  <a:schemeClr val="bg1"/>
                </a:solidFill>
                <a:latin typeface="+mn-lt"/>
              </a:rPr>
              <a:t>FINDING AND DISCUSSION</a:t>
            </a:r>
          </a:p>
        </p:txBody>
      </p:sp>
      <p:sp>
        <p:nvSpPr>
          <p:cNvPr id="5" name="Content Placeholder 4"/>
          <p:cNvSpPr>
            <a:spLocks noGrp="1"/>
          </p:cNvSpPr>
          <p:nvPr>
            <p:ph sz="half" idx="1"/>
          </p:nvPr>
        </p:nvSpPr>
        <p:spPr>
          <a:xfrm>
            <a:off x="209549" y="1925296"/>
            <a:ext cx="6525986" cy="3561103"/>
          </a:xfrm>
          <a:ln>
            <a:solidFill>
              <a:schemeClr val="bg1"/>
            </a:solidFill>
          </a:ln>
        </p:spPr>
        <p:txBody>
          <a:bodyPr>
            <a:normAutofit fontScale="85000" lnSpcReduction="10000"/>
          </a:bodyPr>
          <a:lstStyle/>
          <a:p>
            <a:pPr marL="171450" indent="0" algn="just">
              <a:lnSpc>
                <a:spcPct val="10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cs typeface="Minion Pro"/>
              </a:rPr>
              <a:t>Ronald: Ini sebenernya lebih </a:t>
            </a:r>
            <a:r>
              <a:rPr lang="en-US" sz="1800" dirty="0" err="1">
                <a:solidFill>
                  <a:schemeClr val="bg1"/>
                </a:solidFill>
                <a:effectLst/>
                <a:latin typeface="Times New Roman" panose="02020603050405020304" pitchFamily="18" charset="0"/>
                <a:ea typeface="DengXian" panose="02010600030101010101" pitchFamily="2" charset="-122"/>
                <a:cs typeface="Minion Pro"/>
              </a:rPr>
              <a:t>gampang</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konteksnya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dijelasin</a:t>
            </a:r>
            <a:r>
              <a:rPr lang="en-US" sz="1800" dirty="0">
                <a:solidFill>
                  <a:schemeClr val="bg1"/>
                </a:solidFill>
                <a:effectLst/>
                <a:latin typeface="Times New Roman" panose="02020603050405020304" pitchFamily="18" charset="0"/>
                <a:ea typeface="DengXian" panose="02010600030101010101" pitchFamily="2" charset="-122"/>
                <a:cs typeface="Minion Pro"/>
              </a:rPr>
              <a:t> kalau kalian tahu </a:t>
            </a:r>
            <a:r>
              <a:rPr lang="en-US" sz="1800" dirty="0" err="1">
                <a:solidFill>
                  <a:schemeClr val="bg1"/>
                </a:solidFill>
                <a:effectLst/>
                <a:latin typeface="Times New Roman" panose="02020603050405020304" pitchFamily="18" charset="0"/>
                <a:ea typeface="DengXian" panose="02010600030101010101" pitchFamily="2" charset="-122"/>
                <a:cs typeface="Minion Pro"/>
              </a:rPr>
              <a:t>musik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karena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gua</a:t>
            </a:r>
            <a:r>
              <a:rPr lang="en-US" sz="1800" dirty="0">
                <a:solidFill>
                  <a:schemeClr val="bg1"/>
                </a:solidFill>
                <a:effectLst/>
                <a:latin typeface="Times New Roman" panose="02020603050405020304" pitchFamily="18" charset="0"/>
                <a:ea typeface="DengXian" panose="02010600030101010101" pitchFamily="2" charset="-122"/>
                <a:cs typeface="Minion Pro"/>
              </a:rPr>
              <a:t> adalah </a:t>
            </a:r>
            <a:r>
              <a:rPr lang="en-US" sz="1800" dirty="0" err="1">
                <a:solidFill>
                  <a:schemeClr val="bg1"/>
                </a:solidFill>
                <a:effectLst/>
                <a:latin typeface="Times New Roman" panose="02020603050405020304" pitchFamily="18" charset="0"/>
                <a:ea typeface="DengXian" panose="02010600030101010101" pitchFamily="2" charset="-122"/>
                <a:cs typeface="Minion Pro"/>
              </a:rPr>
              <a:t>gua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pemain</a:t>
            </a:r>
            <a:r>
              <a:rPr lang="en-US" sz="1800" dirty="0">
                <a:solidFill>
                  <a:schemeClr val="bg1"/>
                </a:solidFill>
                <a:effectLst/>
                <a:latin typeface="Times New Roman" panose="02020603050405020304" pitchFamily="18" charset="0"/>
                <a:ea typeface="DengXian" panose="02010600030101010101" pitchFamily="2" charset="-122"/>
                <a:cs typeface="Minion Pro"/>
              </a:rPr>
              <a:t> piano </a:t>
            </a:r>
            <a:r>
              <a:rPr lang="en-US" sz="1800" dirty="0" err="1">
                <a:solidFill>
                  <a:schemeClr val="bg1"/>
                </a:solidFill>
                <a:effectLst/>
                <a:latin typeface="Times New Roman" panose="02020603050405020304" pitchFamily="18" charset="0"/>
                <a:ea typeface="DengXian" panose="02010600030101010101" pitchFamily="2" charset="-122"/>
                <a:cs typeface="Minion Pro"/>
              </a:rPr>
              <a:t>gua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seorang</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pianis</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gua</a:t>
            </a:r>
            <a:r>
              <a:rPr lang="en-US" sz="1800" dirty="0">
                <a:solidFill>
                  <a:schemeClr val="bg1"/>
                </a:solidFill>
                <a:effectLst/>
                <a:latin typeface="Times New Roman" panose="02020603050405020304" pitchFamily="18" charset="0"/>
                <a:ea typeface="DengXian" panose="02010600030101010101" pitchFamily="2" charset="-122"/>
                <a:cs typeface="Minion Pro"/>
              </a:rPr>
              <a:t> tahu </a:t>
            </a:r>
            <a:r>
              <a:rPr lang="en-US" sz="1800" dirty="0" err="1">
                <a:solidFill>
                  <a:schemeClr val="bg1"/>
                </a:solidFill>
                <a:effectLst/>
                <a:latin typeface="Times New Roman" panose="02020603050405020304" pitchFamily="18" charset="0"/>
                <a:ea typeface="DengXian" panose="02010600030101010101" pitchFamily="2" charset="-122"/>
                <a:cs typeface="Minion Pro"/>
              </a:rPr>
              <a:t>jelas</a:t>
            </a:r>
            <a:r>
              <a:rPr lang="en-US" sz="1800" dirty="0">
                <a:solidFill>
                  <a:schemeClr val="bg1"/>
                </a:solidFill>
                <a:effectLst/>
                <a:latin typeface="Times New Roman" panose="02020603050405020304" pitchFamily="18" charset="0"/>
                <a:ea typeface="DengXian" panose="02010600030101010101" pitchFamily="2" charset="-122"/>
                <a:cs typeface="Minion Pro"/>
              </a:rPr>
              <a:t> kalau </a:t>
            </a:r>
            <a:r>
              <a:rPr lang="en-US" sz="1800" dirty="0" err="1">
                <a:solidFill>
                  <a:schemeClr val="bg1"/>
                </a:solidFill>
                <a:effectLst/>
                <a:latin typeface="Times New Roman" panose="02020603050405020304" pitchFamily="18" charset="0"/>
                <a:ea typeface="DengXian" panose="02010600030101010101" pitchFamily="2" charset="-122"/>
                <a:cs typeface="Minion Pro"/>
              </a:rPr>
              <a:t>misalnya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lagu</a:t>
            </a:r>
            <a:r>
              <a:rPr lang="en-US" sz="1800" dirty="0">
                <a:solidFill>
                  <a:schemeClr val="bg1"/>
                </a:solidFill>
                <a:effectLst/>
                <a:latin typeface="Times New Roman" panose="02020603050405020304" pitchFamily="18" charset="0"/>
                <a:ea typeface="DengXian" panose="02010600030101010101" pitchFamily="2" charset="-122"/>
                <a:cs typeface="Minion Pro"/>
              </a:rPr>
              <a:t> pop, </a:t>
            </a:r>
            <a:r>
              <a:rPr lang="en-US" sz="1800" dirty="0" err="1">
                <a:solidFill>
                  <a:schemeClr val="bg1"/>
                </a:solidFill>
                <a:effectLst/>
                <a:latin typeface="Times New Roman" panose="02020603050405020304" pitchFamily="18" charset="0"/>
                <a:ea typeface="DengXian" panose="02010600030101010101" pitchFamily="2" charset="-122"/>
                <a:cs typeface="Minion Pro"/>
              </a:rPr>
              <a:t>mau</a:t>
            </a:r>
            <a:r>
              <a:rPr lang="en-US" sz="1800" dirty="0">
                <a:solidFill>
                  <a:schemeClr val="bg1"/>
                </a:solidFill>
                <a:effectLst/>
                <a:latin typeface="Times New Roman" panose="02020603050405020304" pitchFamily="18" charset="0"/>
                <a:ea typeface="DengXian" panose="02010600030101010101" pitchFamily="2" charset="-122"/>
                <a:cs typeface="Minion Pro"/>
              </a:rPr>
              <a:t> pop </a:t>
            </a:r>
            <a:r>
              <a:rPr lang="en-US" sz="1800" dirty="0" err="1">
                <a:solidFill>
                  <a:schemeClr val="bg1"/>
                </a:solidFill>
                <a:effectLst/>
                <a:latin typeface="Times New Roman" panose="02020603050405020304" pitchFamily="18" charset="0"/>
                <a:ea typeface="DengXian" panose="02010600030101010101" pitchFamily="2" charset="-122"/>
                <a:cs typeface="Minion Pro"/>
              </a:rPr>
              <a:t>indonesia</a:t>
            </a:r>
            <a:r>
              <a:rPr lang="en-US" sz="1800" dirty="0">
                <a:solidFill>
                  <a:schemeClr val="bg1"/>
                </a:solidFill>
                <a:effectLst/>
                <a:latin typeface="Times New Roman" panose="02020603050405020304" pitchFamily="18" charset="0"/>
                <a:ea typeface="DengXian" panose="02010600030101010101" pitchFamily="2" charset="-122"/>
                <a:cs typeface="Minion Pro"/>
              </a:rPr>
              <a:t> pop </a:t>
            </a:r>
            <a:r>
              <a:rPr lang="en-US" sz="1800" dirty="0" err="1">
                <a:solidFill>
                  <a:schemeClr val="bg1"/>
                </a:solidFill>
                <a:effectLst/>
                <a:latin typeface="Times New Roman" panose="02020603050405020304" pitchFamily="18" charset="0"/>
                <a:ea typeface="DengXian" panose="02010600030101010101" pitchFamily="2" charset="-122"/>
                <a:cs typeface="Minion Pro"/>
              </a:rPr>
              <a:t>luar</a:t>
            </a:r>
            <a:r>
              <a:rPr lang="en-US" sz="1800" dirty="0">
                <a:solidFill>
                  <a:schemeClr val="bg1"/>
                </a:solidFill>
                <a:effectLst/>
                <a:latin typeface="Times New Roman" panose="02020603050405020304" pitchFamily="18" charset="0"/>
                <a:ea typeface="DengXian" panose="02010600030101010101" pitchFamily="2" charset="-122"/>
                <a:cs typeface="Minion Pro"/>
              </a:rPr>
              <a:t> itu </a:t>
            </a:r>
            <a:r>
              <a:rPr lang="en-US" sz="1800" dirty="0" err="1">
                <a:solidFill>
                  <a:schemeClr val="bg1"/>
                </a:solidFill>
                <a:effectLst/>
                <a:latin typeface="Times New Roman" panose="02020603050405020304" pitchFamily="18" charset="0"/>
                <a:ea typeface="DengXian" panose="02010600030101010101" pitchFamily="2" charset="-122"/>
                <a:cs typeface="Minion Pro"/>
              </a:rPr>
              <a:t>selalu</a:t>
            </a:r>
            <a:r>
              <a:rPr lang="en-US" sz="1800" dirty="0">
                <a:solidFill>
                  <a:schemeClr val="bg1"/>
                </a:solidFill>
                <a:effectLst/>
                <a:latin typeface="Times New Roman" panose="02020603050405020304" pitchFamily="18" charset="0"/>
                <a:ea typeface="DengXian" panose="02010600030101010101" pitchFamily="2" charset="-122"/>
                <a:cs typeface="Minion Pro"/>
              </a:rPr>
              <a:t> sama. Kalau main di </a:t>
            </a:r>
            <a:r>
              <a:rPr lang="en-US" sz="1800" dirty="0" err="1">
                <a:solidFill>
                  <a:schemeClr val="bg1"/>
                </a:solidFill>
                <a:effectLst/>
                <a:latin typeface="Times New Roman" panose="02020603050405020304" pitchFamily="18" charset="0"/>
                <a:ea typeface="DengXian" panose="02010600030101010101" pitchFamily="2" charset="-122"/>
                <a:cs typeface="Minion Pro"/>
              </a:rPr>
              <a:t>kunci</a:t>
            </a:r>
            <a:r>
              <a:rPr lang="en-US" sz="1800" dirty="0">
                <a:solidFill>
                  <a:schemeClr val="bg1"/>
                </a:solidFill>
                <a:effectLst/>
                <a:latin typeface="Times New Roman" panose="02020603050405020304" pitchFamily="18" charset="0"/>
                <a:ea typeface="DengXian" panose="02010600030101010101" pitchFamily="2" charset="-122"/>
                <a:cs typeface="Minion Pro"/>
              </a:rPr>
              <a:t> C let’s say </a:t>
            </a:r>
            <a:r>
              <a:rPr lang="en-US" sz="1800" dirty="0" err="1">
                <a:solidFill>
                  <a:schemeClr val="bg1"/>
                </a:solidFill>
                <a:effectLst/>
                <a:latin typeface="Times New Roman" panose="02020603050405020304" pitchFamily="18" charset="0"/>
                <a:ea typeface="DengXian" panose="02010600030101010101" pitchFamily="2" charset="-122"/>
                <a:cs typeface="Minion Pro"/>
              </a:rPr>
              <a:t>selalu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dari</a:t>
            </a:r>
            <a:r>
              <a:rPr lang="en-US" sz="1800" dirty="0">
                <a:solidFill>
                  <a:schemeClr val="bg1"/>
                </a:solidFill>
                <a:effectLst/>
                <a:latin typeface="Times New Roman" panose="02020603050405020304" pitchFamily="18" charset="0"/>
                <a:ea typeface="DengXian" panose="02010600030101010101" pitchFamily="2" charset="-122"/>
                <a:cs typeface="Minion Pro"/>
              </a:rPr>
              <a:t> A ke F ke C ke G AFCG </a:t>
            </a:r>
            <a:r>
              <a:rPr lang="en-US" sz="1800" dirty="0" err="1">
                <a:solidFill>
                  <a:schemeClr val="bg1"/>
                </a:solidFill>
                <a:effectLst/>
                <a:latin typeface="Times New Roman" panose="02020603050405020304" pitchFamily="18" charset="0"/>
                <a:ea typeface="DengXian" panose="02010600030101010101" pitchFamily="2" charset="-122"/>
                <a:cs typeface="Minion Pro"/>
              </a:rPr>
              <a:t>chordnya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selalu</a:t>
            </a:r>
            <a:r>
              <a:rPr lang="en-US" sz="1800" dirty="0">
                <a:solidFill>
                  <a:schemeClr val="bg1"/>
                </a:solidFill>
                <a:effectLst/>
                <a:latin typeface="Times New Roman" panose="02020603050405020304" pitchFamily="18" charset="0"/>
                <a:ea typeface="DengXian" panose="02010600030101010101" pitchFamily="2" charset="-122"/>
                <a:cs typeface="Minion Pro"/>
              </a:rPr>
              <a:t> sama. </a:t>
            </a:r>
            <a:r>
              <a:rPr lang="en-US" sz="1800" dirty="0" err="1">
                <a:solidFill>
                  <a:schemeClr val="bg1"/>
                </a:solidFill>
                <a:effectLst/>
                <a:latin typeface="Times New Roman" panose="02020603050405020304" pitchFamily="18" charset="0"/>
                <a:ea typeface="DengXian" panose="02010600030101010101" pitchFamily="2" charset="-122"/>
                <a:cs typeface="Minion Pro"/>
              </a:rPr>
              <a:t>Semuanya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plagiat</a:t>
            </a:r>
            <a:r>
              <a:rPr lang="en-US" sz="1800" dirty="0">
                <a:solidFill>
                  <a:schemeClr val="bg1"/>
                </a:solidFill>
                <a:effectLst/>
                <a:latin typeface="Times New Roman" panose="02020603050405020304" pitchFamily="18" charset="0"/>
                <a:ea typeface="DengXian" panose="02010600030101010101" pitchFamily="2" charset="-122"/>
                <a:cs typeface="Minion Pro"/>
              </a:rPr>
              <a:t>. Lu </a:t>
            </a:r>
            <a:r>
              <a:rPr lang="en-US" sz="1800" dirty="0" err="1">
                <a:solidFill>
                  <a:schemeClr val="bg1"/>
                </a:solidFill>
                <a:effectLst/>
                <a:latin typeface="Times New Roman" panose="02020603050405020304" pitchFamily="18" charset="0"/>
                <a:ea typeface="DengXian" panose="02010600030101010101" pitchFamily="2" charset="-122"/>
                <a:cs typeface="Minion Pro"/>
              </a:rPr>
              <a:t>dengerin</a:t>
            </a:r>
            <a:r>
              <a:rPr lang="en-US" sz="1800" dirty="0">
                <a:solidFill>
                  <a:schemeClr val="bg1"/>
                </a:solidFill>
                <a:effectLst/>
                <a:latin typeface="Times New Roman" panose="02020603050405020304" pitchFamily="18" charset="0"/>
                <a:ea typeface="DengXian" panose="02010600030101010101" pitchFamily="2" charset="-122"/>
                <a:cs typeface="Minion Pro"/>
              </a:rPr>
              <a:t> semua </a:t>
            </a:r>
            <a:r>
              <a:rPr lang="en-US" sz="1800" dirty="0" err="1">
                <a:solidFill>
                  <a:schemeClr val="bg1"/>
                </a:solidFill>
                <a:effectLst/>
                <a:latin typeface="Times New Roman" panose="02020603050405020304" pitchFamily="18" charset="0"/>
                <a:ea typeface="DengXian" panose="02010600030101010101" pitchFamily="2" charset="-122"/>
                <a:cs typeface="Minion Pro"/>
              </a:rPr>
              <a:t>lagu</a:t>
            </a:r>
            <a:r>
              <a:rPr lang="en-US" sz="1800" dirty="0">
                <a:solidFill>
                  <a:schemeClr val="bg1"/>
                </a:solidFill>
                <a:effectLst/>
                <a:latin typeface="Times New Roman" panose="02020603050405020304" pitchFamily="18" charset="0"/>
                <a:ea typeface="DengXian" panose="02010600030101010101" pitchFamily="2" charset="-122"/>
                <a:cs typeface="Minion Pro"/>
              </a:rPr>
              <a:t> Indonesia itu pasti </a:t>
            </a:r>
            <a:r>
              <a:rPr lang="en-US" sz="1800" dirty="0" err="1">
                <a:solidFill>
                  <a:schemeClr val="bg1"/>
                </a:solidFill>
                <a:effectLst/>
                <a:latin typeface="Times New Roman" panose="02020603050405020304" pitchFamily="18" charset="0"/>
                <a:ea typeface="DengXian" panose="02010600030101010101" pitchFamily="2" charset="-122"/>
                <a:cs typeface="Minion Pro"/>
              </a:rPr>
              <a:t>ada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dari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lagu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Cina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diambil</a:t>
            </a:r>
            <a:r>
              <a:rPr lang="en-US" sz="1800" dirty="0">
                <a:solidFill>
                  <a:schemeClr val="bg1"/>
                </a:solidFill>
                <a:effectLst/>
                <a:latin typeface="Times New Roman" panose="02020603050405020304" pitchFamily="18" charset="0"/>
                <a:ea typeface="DengXian" panose="02010600030101010101" pitchFamily="2" charset="-122"/>
                <a:cs typeface="Minion Pro"/>
              </a:rPr>
              <a:t>. Ada </a:t>
            </a:r>
            <a:r>
              <a:rPr lang="en-US" sz="1800" dirty="0" err="1">
                <a:solidFill>
                  <a:schemeClr val="bg1"/>
                </a:solidFill>
                <a:effectLst/>
                <a:latin typeface="Times New Roman" panose="02020603050405020304" pitchFamily="18" charset="0"/>
                <a:ea typeface="DengXian" panose="02010600030101010101" pitchFamily="2" charset="-122"/>
                <a:cs typeface="Minion Pro"/>
              </a:rPr>
              <a:t>lagu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dari</a:t>
            </a:r>
            <a:r>
              <a:rPr lang="en-US" sz="1800" dirty="0">
                <a:solidFill>
                  <a:schemeClr val="bg1"/>
                </a:solidFill>
                <a:effectLst/>
                <a:latin typeface="Times New Roman" panose="02020603050405020304" pitchFamily="18" charset="0"/>
                <a:ea typeface="DengXian" panose="02010600030101010101" pitchFamily="2" charset="-122"/>
                <a:cs typeface="Minion Pro"/>
              </a:rPr>
              <a:t> mana </a:t>
            </a:r>
            <a:r>
              <a:rPr lang="en-US" sz="1800" dirty="0" err="1">
                <a:solidFill>
                  <a:schemeClr val="bg1"/>
                </a:solidFill>
                <a:effectLst/>
                <a:latin typeface="Times New Roman" panose="02020603050405020304" pitchFamily="18" charset="0"/>
                <a:ea typeface="DengXian" panose="02010600030101010101" pitchFamily="2" charset="-122"/>
                <a:cs typeface="Minion Pro"/>
              </a:rPr>
              <a:t>diambil</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Semuanya</a:t>
            </a:r>
            <a:r>
              <a:rPr lang="en-US" sz="1800" dirty="0">
                <a:solidFill>
                  <a:schemeClr val="bg1"/>
                </a:solidFill>
                <a:effectLst/>
                <a:latin typeface="Times New Roman" panose="02020603050405020304" pitchFamily="18" charset="0"/>
                <a:ea typeface="DengXian" panose="02010600030101010101" pitchFamily="2" charset="-122"/>
                <a:cs typeface="Minion Pro"/>
              </a:rPr>
              <a:t> itu </a:t>
            </a:r>
            <a:r>
              <a:rPr lang="en-US" sz="1800" dirty="0" err="1">
                <a:solidFill>
                  <a:schemeClr val="bg1"/>
                </a:solidFill>
                <a:effectLst/>
                <a:latin typeface="Times New Roman" panose="02020603050405020304" pitchFamily="18" charset="0"/>
                <a:ea typeface="DengXian" panose="02010600030101010101" pitchFamily="2" charset="-122"/>
                <a:cs typeface="Minion Pro"/>
              </a:rPr>
              <a:t>plagiat</a:t>
            </a:r>
            <a:r>
              <a:rPr lang="en-US" sz="1800" dirty="0">
                <a:solidFill>
                  <a:schemeClr val="bg1"/>
                </a:solidFill>
                <a:effectLst/>
                <a:latin typeface="Times New Roman" panose="02020603050405020304" pitchFamily="18" charset="0"/>
                <a:ea typeface="DengXian" panose="02010600030101010101" pitchFamily="2" charset="-122"/>
                <a:cs typeface="Minion Pro"/>
              </a:rPr>
              <a:t>. Mungkin </a:t>
            </a:r>
            <a:r>
              <a:rPr lang="en-US" sz="1800" dirty="0" err="1">
                <a:solidFill>
                  <a:schemeClr val="bg1"/>
                </a:solidFill>
                <a:effectLst/>
                <a:latin typeface="Times New Roman" panose="02020603050405020304" pitchFamily="18" charset="0"/>
                <a:ea typeface="DengXian" panose="02010600030101010101" pitchFamily="2" charset="-122"/>
                <a:cs typeface="Minion Pro"/>
              </a:rPr>
              <a:t>melodinya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diganti</a:t>
            </a:r>
            <a:r>
              <a:rPr lang="en-US" sz="1800" dirty="0">
                <a:solidFill>
                  <a:schemeClr val="bg1"/>
                </a:solidFill>
                <a:effectLst/>
                <a:latin typeface="Times New Roman" panose="02020603050405020304" pitchFamily="18" charset="0"/>
                <a:ea typeface="DengXian" panose="02010600030101010101" pitchFamily="2" charset="-122"/>
                <a:cs typeface="Minion Pro"/>
              </a:rPr>
              <a:t> sedikit gitu, berapa bar </a:t>
            </a:r>
            <a:r>
              <a:rPr lang="en-US" sz="1800" dirty="0" err="1">
                <a:solidFill>
                  <a:schemeClr val="bg1"/>
                </a:solidFill>
                <a:effectLst/>
                <a:latin typeface="Times New Roman" panose="02020603050405020304" pitchFamily="18" charset="0"/>
                <a:ea typeface="DengXian" panose="02010600030101010101" pitchFamily="2" charset="-122"/>
                <a:cs typeface="Minion Pro"/>
              </a:rPr>
              <a:t>nih</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diganti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melodinya</a:t>
            </a:r>
            <a:r>
              <a:rPr lang="en-US" sz="1800" dirty="0">
                <a:solidFill>
                  <a:schemeClr val="bg1"/>
                </a:solidFill>
                <a:effectLst/>
                <a:latin typeface="Times New Roman" panose="02020603050405020304" pitchFamily="18" charset="0"/>
                <a:ea typeface="DengXian" panose="02010600030101010101" pitchFamily="2" charset="-122"/>
                <a:cs typeface="Minion Pro"/>
              </a:rPr>
              <a:t> tapi </a:t>
            </a:r>
            <a:r>
              <a:rPr lang="en-US" sz="1800" dirty="0" err="1">
                <a:solidFill>
                  <a:schemeClr val="bg1"/>
                </a:solidFill>
                <a:effectLst/>
                <a:latin typeface="Times New Roman" panose="02020603050405020304" pitchFamily="18" charset="0"/>
                <a:ea typeface="DengXian" panose="02010600030101010101" pitchFamily="2" charset="-122"/>
                <a:cs typeface="Minion Pro"/>
              </a:rPr>
              <a:t>chordnya</a:t>
            </a:r>
            <a:r>
              <a:rPr lang="en-US" sz="1800" dirty="0">
                <a:solidFill>
                  <a:schemeClr val="bg1"/>
                </a:solidFill>
                <a:effectLst/>
                <a:latin typeface="Times New Roman" panose="02020603050405020304" pitchFamily="18" charset="0"/>
                <a:ea typeface="DengXian" panose="02010600030101010101" pitchFamily="2" charset="-122"/>
                <a:cs typeface="Minion Pro"/>
              </a:rPr>
              <a:t> pun sama semua. Jadi </a:t>
            </a:r>
            <a:r>
              <a:rPr lang="en-US" sz="1800" dirty="0" err="1">
                <a:solidFill>
                  <a:schemeClr val="bg1"/>
                </a:solidFill>
                <a:effectLst/>
                <a:latin typeface="Times New Roman" panose="02020603050405020304" pitchFamily="18" charset="0"/>
                <a:ea typeface="DengXian" panose="02010600030101010101" pitchFamily="2" charset="-122"/>
                <a:cs typeface="Minion Pro"/>
              </a:rPr>
              <a:t>lu</a:t>
            </a:r>
            <a:r>
              <a:rPr lang="en-US" sz="1800" dirty="0">
                <a:solidFill>
                  <a:schemeClr val="bg1"/>
                </a:solidFill>
                <a:effectLst/>
                <a:latin typeface="Times New Roman" panose="02020603050405020304" pitchFamily="18" charset="0"/>
                <a:ea typeface="DengXian" panose="02010600030101010101" pitchFamily="2" charset="-122"/>
                <a:cs typeface="Minion Pro"/>
              </a:rPr>
              <a:t> main chord sama semua </a:t>
            </a:r>
            <a:r>
              <a:rPr lang="en-US" sz="1800" dirty="0" err="1">
                <a:solidFill>
                  <a:schemeClr val="bg1"/>
                </a:solidFill>
                <a:effectLst/>
                <a:latin typeface="Times New Roman" panose="02020603050405020304" pitchFamily="18" charset="0"/>
                <a:ea typeface="DengXian" panose="02010600030101010101" pitchFamily="2" charset="-122"/>
                <a:cs typeface="Minion Pro"/>
              </a:rPr>
              <a:t>nih</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genjreng</a:t>
            </a:r>
            <a:r>
              <a:rPr lang="en-US" sz="1800" dirty="0">
                <a:solidFill>
                  <a:schemeClr val="bg1"/>
                </a:solidFill>
                <a:effectLst/>
                <a:latin typeface="Times New Roman" panose="02020603050405020304" pitchFamily="18" charset="0"/>
                <a:ea typeface="DengXian" panose="02010600030101010101" pitchFamily="2" charset="-122"/>
                <a:cs typeface="Minion Pro"/>
              </a:rPr>
              <a:t> di </a:t>
            </a:r>
            <a:r>
              <a:rPr lang="en-US" sz="1800" dirty="0" err="1">
                <a:solidFill>
                  <a:schemeClr val="bg1"/>
                </a:solidFill>
                <a:effectLst/>
                <a:latin typeface="Times New Roman" panose="02020603050405020304" pitchFamily="18" charset="0"/>
                <a:ea typeface="DengXian" panose="02010600030101010101" pitchFamily="2" charset="-122"/>
                <a:cs typeface="Minion Pro"/>
              </a:rPr>
              <a:t>gitar</a:t>
            </a:r>
            <a:r>
              <a:rPr lang="en-US" sz="1800" dirty="0">
                <a:solidFill>
                  <a:schemeClr val="bg1"/>
                </a:solidFill>
                <a:effectLst/>
                <a:latin typeface="Times New Roman" panose="02020603050405020304" pitchFamily="18" charset="0"/>
                <a:ea typeface="DengXian" panose="02010600030101010101" pitchFamily="2" charset="-122"/>
                <a:cs typeface="Minion Pro"/>
              </a:rPr>
              <a:t> sama semua </a:t>
            </a:r>
            <a:r>
              <a:rPr lang="en-US" sz="1800" dirty="0" err="1">
                <a:solidFill>
                  <a:schemeClr val="bg1"/>
                </a:solidFill>
                <a:effectLst/>
                <a:latin typeface="Times New Roman" panose="02020603050405020304" pitchFamily="18" charset="0"/>
                <a:ea typeface="DengXian" panose="02010600030101010101" pitchFamily="2" charset="-122"/>
                <a:cs typeface="Minion Pro"/>
              </a:rPr>
              <a:t>gua</a:t>
            </a:r>
            <a:r>
              <a:rPr lang="en-US" sz="1800" dirty="0">
                <a:solidFill>
                  <a:schemeClr val="bg1"/>
                </a:solidFill>
                <a:effectLst/>
                <a:latin typeface="Times New Roman" panose="02020603050405020304" pitchFamily="18" charset="0"/>
                <a:ea typeface="DengXian" panose="02010600030101010101" pitchFamily="2" charset="-122"/>
                <a:cs typeface="Minion Pro"/>
              </a:rPr>
              <a:t> bilang AFC gitu, </a:t>
            </a:r>
            <a:r>
              <a:rPr lang="en-US" sz="1800" dirty="0" err="1">
                <a:solidFill>
                  <a:schemeClr val="bg1"/>
                </a:solidFill>
                <a:effectLst/>
                <a:latin typeface="Times New Roman" panose="02020603050405020304" pitchFamily="18" charset="0"/>
                <a:ea typeface="DengXian" panose="02010600030101010101" pitchFamily="2" charset="-122"/>
                <a:cs typeface="Minion Pro"/>
              </a:rPr>
              <a:t>lu</a:t>
            </a:r>
            <a:r>
              <a:rPr lang="en-US" sz="1800" dirty="0">
                <a:solidFill>
                  <a:schemeClr val="bg1"/>
                </a:solidFill>
                <a:effectLst/>
                <a:latin typeface="Times New Roman" panose="02020603050405020304" pitchFamily="18" charset="0"/>
                <a:ea typeface="DengXian" panose="02010600030101010101" pitchFamily="2" charset="-122"/>
                <a:cs typeface="Minion Pro"/>
              </a:rPr>
              <a:t> bisa </a:t>
            </a:r>
            <a:r>
              <a:rPr lang="en-US" sz="1800" dirty="0" err="1">
                <a:solidFill>
                  <a:schemeClr val="bg1"/>
                </a:solidFill>
                <a:effectLst/>
                <a:latin typeface="Times New Roman" panose="02020603050405020304" pitchFamily="18" charset="0"/>
                <a:ea typeface="DengXian" panose="02010600030101010101" pitchFamily="2" charset="-122"/>
                <a:cs typeface="Minion Pro"/>
              </a:rPr>
              <a:t>nyanyiin</a:t>
            </a:r>
            <a:r>
              <a:rPr lang="en-US" sz="1800" dirty="0">
                <a:solidFill>
                  <a:schemeClr val="bg1"/>
                </a:solidFill>
                <a:effectLst/>
                <a:latin typeface="Times New Roman" panose="02020603050405020304" pitchFamily="18" charset="0"/>
                <a:ea typeface="DengXian" panose="02010600030101010101" pitchFamily="2" charset="-122"/>
                <a:cs typeface="Minion Pro"/>
              </a:rPr>
              <a:t> mungkin </a:t>
            </a:r>
            <a:r>
              <a:rPr lang="en-US" sz="1800" dirty="0" err="1">
                <a:solidFill>
                  <a:schemeClr val="bg1"/>
                </a:solidFill>
                <a:effectLst/>
                <a:latin typeface="Times New Roman" panose="02020603050405020304" pitchFamily="18" charset="0"/>
                <a:ea typeface="DengXian" panose="02010600030101010101" pitchFamily="2" charset="-122"/>
                <a:cs typeface="Minion Pro"/>
              </a:rPr>
              <a:t>seribu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lagu</a:t>
            </a:r>
            <a:r>
              <a:rPr lang="en-US" sz="1800" dirty="0">
                <a:solidFill>
                  <a:schemeClr val="bg1"/>
                </a:solidFill>
                <a:effectLst/>
                <a:latin typeface="Times New Roman" panose="02020603050405020304" pitchFamily="18" charset="0"/>
                <a:ea typeface="DengXian" panose="02010600030101010101" pitchFamily="2" charset="-122"/>
                <a:cs typeface="Minion Pro"/>
              </a:rPr>
              <a:t>. Ya apakah </a:t>
            </a:r>
            <a:r>
              <a:rPr lang="en-US" sz="1800" dirty="0" err="1">
                <a:solidFill>
                  <a:schemeClr val="bg1"/>
                </a:solidFill>
                <a:effectLst/>
                <a:latin typeface="Times New Roman" panose="02020603050405020304" pitchFamily="18" charset="0"/>
                <a:ea typeface="DengXian" panose="02010600030101010101" pitchFamily="2" charset="-122"/>
                <a:cs typeface="Minion Pro"/>
              </a:rPr>
              <a:t>seribu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lagu</a:t>
            </a:r>
            <a:r>
              <a:rPr lang="en-US" sz="1800" dirty="0">
                <a:solidFill>
                  <a:schemeClr val="bg1"/>
                </a:solidFill>
                <a:effectLst/>
                <a:latin typeface="Times New Roman" panose="02020603050405020304" pitchFamily="18" charset="0"/>
                <a:ea typeface="DengXian" panose="02010600030101010101" pitchFamily="2" charset="-122"/>
                <a:cs typeface="Minion Pro"/>
              </a:rPr>
              <a:t> itu </a:t>
            </a:r>
            <a:r>
              <a:rPr lang="en-US" sz="1800" dirty="0" err="1">
                <a:solidFill>
                  <a:schemeClr val="bg1"/>
                </a:solidFill>
                <a:effectLst/>
                <a:latin typeface="Times New Roman" panose="02020603050405020304" pitchFamily="18" charset="0"/>
                <a:ea typeface="DengXian" panose="02010600030101010101" pitchFamily="2" charset="-122"/>
                <a:cs typeface="Minion Pro"/>
              </a:rPr>
              <a:t>plagiat</a:t>
            </a:r>
            <a:r>
              <a:rPr lang="en-US" sz="1800" dirty="0">
                <a:solidFill>
                  <a:schemeClr val="bg1"/>
                </a:solidFill>
                <a:effectLst/>
                <a:latin typeface="Times New Roman" panose="02020603050405020304" pitchFamily="18" charset="0"/>
                <a:ea typeface="DengXian" panose="02010600030101010101" pitchFamily="2" charset="-122"/>
                <a:cs typeface="Minion Pro"/>
              </a:rPr>
              <a:t> semua? Bukan </a:t>
            </a:r>
            <a:r>
              <a:rPr lang="en-US" sz="1800" dirty="0" err="1">
                <a:solidFill>
                  <a:schemeClr val="bg1"/>
                </a:solidFill>
                <a:effectLst/>
                <a:latin typeface="Times New Roman" panose="02020603050405020304" pitchFamily="18" charset="0"/>
                <a:ea typeface="DengXian" panose="02010600030101010101" pitchFamily="2" charset="-122"/>
                <a:cs typeface="Minion Pro"/>
              </a:rPr>
              <a:t>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a:p>
            <a:pPr marL="0" indent="360363">
              <a:lnSpc>
                <a:spcPct val="100000"/>
              </a:lnSpc>
              <a:buNone/>
            </a:pPr>
            <a:r>
              <a:rPr lang="en-US" sz="1800" dirty="0">
                <a:solidFill>
                  <a:schemeClr val="bg1"/>
                </a:solidFill>
                <a:effectLst/>
                <a:latin typeface="Times New Roman" panose="02020603050405020304" pitchFamily="18" charset="0"/>
                <a:ea typeface="DengXian" panose="02010600030101010101" pitchFamily="2" charset="-122"/>
              </a:rPr>
              <a:t>Dalam proses </a:t>
            </a:r>
            <a:r>
              <a:rPr lang="en-US" sz="1800" dirty="0" err="1">
                <a:solidFill>
                  <a:schemeClr val="bg1"/>
                </a:solidFill>
                <a:effectLst/>
                <a:latin typeface="Times New Roman" panose="02020603050405020304" pitchFamily="18" charset="0"/>
                <a:ea typeface="DengXian" panose="02010600030101010101" pitchFamily="2" charset="-122"/>
              </a:rPr>
              <a:t>penciptaan</a:t>
            </a:r>
            <a:r>
              <a:rPr lang="en-US" sz="1800" dirty="0">
                <a:solidFill>
                  <a:schemeClr val="bg1"/>
                </a:solidFill>
                <a:effectLst/>
                <a:latin typeface="Times New Roman" panose="02020603050405020304" pitchFamily="18" charset="0"/>
                <a:ea typeface="DengXian" panose="02010600030101010101" pitchFamily="2" charset="-122"/>
              </a:rPr>
              <a:t> sebuah </a:t>
            </a:r>
            <a:r>
              <a:rPr lang="en-US" sz="1800" dirty="0" err="1">
                <a:solidFill>
                  <a:schemeClr val="bg1"/>
                </a:solidFill>
                <a:effectLst/>
                <a:latin typeface="Times New Roman" panose="02020603050405020304" pitchFamily="18" charset="0"/>
                <a:ea typeface="DengXian" panose="02010600030101010101" pitchFamily="2" charset="-122"/>
              </a:rPr>
              <a:t>lagu</a:t>
            </a:r>
            <a:r>
              <a:rPr lang="en-US" sz="1800" dirty="0">
                <a:solidFill>
                  <a:schemeClr val="bg1"/>
                </a:solidFill>
                <a:effectLst/>
                <a:latin typeface="Times New Roman" panose="02020603050405020304" pitchFamily="18" charset="0"/>
                <a:ea typeface="DengXian" panose="02010600030101010101" pitchFamily="2" charset="-122"/>
              </a:rPr>
              <a:t>, Hurlock &amp; Lehman (2018) </a:t>
            </a:r>
            <a:r>
              <a:rPr lang="en-US" sz="1800" dirty="0" err="1">
                <a:solidFill>
                  <a:schemeClr val="bg1"/>
                </a:solidFill>
                <a:effectLst/>
                <a:latin typeface="Times New Roman" panose="02020603050405020304" pitchFamily="18" charset="0"/>
                <a:ea typeface="DengXian" panose="02010600030101010101" pitchFamily="2" charset="-122"/>
              </a:rPr>
              <a:t>menyatakan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bahwa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seorang</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komposer</a:t>
            </a:r>
            <a:r>
              <a:rPr lang="en-US" sz="1800" dirty="0">
                <a:solidFill>
                  <a:schemeClr val="bg1"/>
                </a:solidFill>
                <a:effectLst/>
                <a:latin typeface="Times New Roman" panose="02020603050405020304" pitchFamily="18" charset="0"/>
                <a:ea typeface="DengXian" panose="02010600030101010101" pitchFamily="2" charset="-122"/>
              </a:rPr>
              <a:t> dapat </a:t>
            </a:r>
            <a:r>
              <a:rPr lang="en-US" sz="1800" dirty="0" err="1">
                <a:solidFill>
                  <a:schemeClr val="bg1"/>
                </a:solidFill>
                <a:effectLst/>
                <a:latin typeface="Times New Roman" panose="02020603050405020304" pitchFamily="18" charset="0"/>
                <a:ea typeface="DengXian" panose="02010600030101010101" pitchFamily="2" charset="-122"/>
              </a:rPr>
              <a:t>membaginya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menjadi</a:t>
            </a:r>
            <a:r>
              <a:rPr lang="en-US" sz="1800" dirty="0">
                <a:solidFill>
                  <a:schemeClr val="bg1"/>
                </a:solidFill>
                <a:effectLst/>
                <a:latin typeface="Times New Roman" panose="02020603050405020304" pitchFamily="18" charset="0"/>
                <a:ea typeface="DengXian" panose="02010600030101010101" pitchFamily="2" charset="-122"/>
              </a:rPr>
              <a:t> beberapa </a:t>
            </a:r>
            <a:r>
              <a:rPr lang="en-US" sz="1800" dirty="0" err="1">
                <a:solidFill>
                  <a:schemeClr val="bg1"/>
                </a:solidFill>
                <a:effectLst/>
                <a:latin typeface="Times New Roman" panose="02020603050405020304" pitchFamily="18" charset="0"/>
                <a:ea typeface="DengXian" panose="02010600030101010101" pitchFamily="2" charset="-122"/>
              </a:rPr>
              <a:t>komponen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penyusun</a:t>
            </a:r>
            <a:r>
              <a:rPr lang="en-US" sz="1800" dirty="0">
                <a:solidFill>
                  <a:schemeClr val="bg1"/>
                </a:solidFill>
                <a:effectLst/>
                <a:latin typeface="Times New Roman" panose="02020603050405020304" pitchFamily="18" charset="0"/>
                <a:ea typeface="DengXian" panose="02010600030101010101" pitchFamily="2" charset="-122"/>
              </a:rPr>
              <a:t>. Beberapa </a:t>
            </a:r>
            <a:r>
              <a:rPr lang="en-US" sz="1800" dirty="0" err="1">
                <a:solidFill>
                  <a:schemeClr val="bg1"/>
                </a:solidFill>
                <a:effectLst/>
                <a:latin typeface="Times New Roman" panose="02020603050405020304" pitchFamily="18" charset="0"/>
                <a:ea typeface="DengXian" panose="02010600030101010101" pitchFamily="2" charset="-122"/>
              </a:rPr>
              <a:t>komponen</a:t>
            </a:r>
            <a:r>
              <a:rPr lang="en-US" sz="1800" dirty="0">
                <a:solidFill>
                  <a:schemeClr val="bg1"/>
                </a:solidFill>
                <a:effectLst/>
                <a:latin typeface="Times New Roman" panose="02020603050405020304" pitchFamily="18" charset="0"/>
                <a:ea typeface="DengXian" panose="02010600030101010101" pitchFamily="2" charset="-122"/>
              </a:rPr>
              <a:t> yang harus </a:t>
            </a:r>
            <a:r>
              <a:rPr lang="en-US" sz="1800" dirty="0" err="1">
                <a:solidFill>
                  <a:schemeClr val="bg1"/>
                </a:solidFill>
                <a:effectLst/>
                <a:latin typeface="Times New Roman" panose="02020603050405020304" pitchFamily="18" charset="0"/>
                <a:ea typeface="DengXian" panose="02010600030101010101" pitchFamily="2" charset="-122"/>
              </a:rPr>
              <a:t>diperhatikan</a:t>
            </a:r>
            <a:r>
              <a:rPr lang="en-US" sz="1800" dirty="0">
                <a:solidFill>
                  <a:schemeClr val="bg1"/>
                </a:solidFill>
                <a:effectLst/>
                <a:latin typeface="Times New Roman" panose="02020603050405020304" pitchFamily="18" charset="0"/>
                <a:ea typeface="DengXian" panose="02010600030101010101" pitchFamily="2" charset="-122"/>
              </a:rPr>
              <a:t> dalam </a:t>
            </a:r>
            <a:r>
              <a:rPr lang="en-US" sz="1800" dirty="0" err="1">
                <a:solidFill>
                  <a:schemeClr val="bg1"/>
                </a:solidFill>
                <a:effectLst/>
                <a:latin typeface="Times New Roman" panose="02020603050405020304" pitchFamily="18" charset="0"/>
                <a:ea typeface="DengXian" panose="02010600030101010101" pitchFamily="2" charset="-122"/>
              </a:rPr>
              <a:t>pembuatan</a:t>
            </a:r>
            <a:r>
              <a:rPr lang="en-US" sz="1800" dirty="0">
                <a:solidFill>
                  <a:schemeClr val="bg1"/>
                </a:solidFill>
                <a:effectLst/>
                <a:latin typeface="Times New Roman" panose="02020603050405020304" pitchFamily="18" charset="0"/>
                <a:ea typeface="DengXian" panose="02010600030101010101" pitchFamily="2" charset="-122"/>
              </a:rPr>
              <a:t> sebuah </a:t>
            </a:r>
            <a:r>
              <a:rPr lang="en-US" sz="1800" dirty="0" err="1">
                <a:solidFill>
                  <a:schemeClr val="bg1"/>
                </a:solidFill>
                <a:effectLst/>
                <a:latin typeface="Times New Roman" panose="02020603050405020304" pitchFamily="18" charset="0"/>
                <a:ea typeface="DengXian" panose="02010600030101010101" pitchFamily="2" charset="-122"/>
              </a:rPr>
              <a:t>lagu</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antara</a:t>
            </a:r>
            <a:r>
              <a:rPr lang="en-US" sz="1800" dirty="0">
                <a:solidFill>
                  <a:schemeClr val="bg1"/>
                </a:solidFill>
                <a:effectLst/>
                <a:latin typeface="Times New Roman" panose="02020603050405020304" pitchFamily="18" charset="0"/>
                <a:ea typeface="DengXian" panose="02010600030101010101" pitchFamily="2" charset="-122"/>
              </a:rPr>
              <a:t> lain </a:t>
            </a:r>
            <a:r>
              <a:rPr lang="en-US" sz="1800" dirty="0" err="1">
                <a:solidFill>
                  <a:schemeClr val="bg1"/>
                </a:solidFill>
                <a:effectLst/>
                <a:latin typeface="Times New Roman" panose="02020603050405020304" pitchFamily="18" charset="0"/>
                <a:ea typeface="DengXian" panose="02010600030101010101" pitchFamily="2" charset="-122"/>
              </a:rPr>
              <a:t>lirik</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irama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ritme</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melodi</a:t>
            </a:r>
            <a:r>
              <a:rPr lang="en-US" sz="1800" dirty="0">
                <a:solidFill>
                  <a:schemeClr val="bg1"/>
                </a:solidFill>
                <a:effectLst/>
                <a:latin typeface="Times New Roman" panose="02020603050405020304" pitchFamily="18" charset="0"/>
                <a:ea typeface="DengXian" panose="02010600030101010101" pitchFamily="2" charset="-122"/>
              </a:rPr>
              <a:t>, dan </a:t>
            </a:r>
            <a:r>
              <a:rPr lang="en-US" sz="1800" dirty="0" err="1">
                <a:solidFill>
                  <a:schemeClr val="bg1"/>
                </a:solidFill>
                <a:effectLst/>
                <a:latin typeface="Times New Roman" panose="02020603050405020304" pitchFamily="18" charset="0"/>
                <a:ea typeface="DengXian" panose="02010600030101010101" pitchFamily="2" charset="-122"/>
              </a:rPr>
              <a:t>akord</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p:txBody>
      </p:sp>
      <p:sp>
        <p:nvSpPr>
          <p:cNvPr id="2" name="Content Placeholder 1">
            <a:extLst>
              <a:ext uri="{FF2B5EF4-FFF2-40B4-BE49-F238E27FC236}">
                <a16:creationId xmlns:a16="http://schemas.microsoft.com/office/drawing/2014/main" id="{54FD78C9-C55E-4332-F54B-83B16287A887}"/>
              </a:ext>
            </a:extLst>
          </p:cNvPr>
          <p:cNvSpPr>
            <a:spLocks noGrp="1"/>
          </p:cNvSpPr>
          <p:nvPr>
            <p:ph sz="half" idx="2"/>
          </p:nvPr>
        </p:nvSpPr>
        <p:spPr>
          <a:xfrm>
            <a:off x="7484504" y="1925296"/>
            <a:ext cx="4231821" cy="3561103"/>
          </a:xfrm>
          <a:ln>
            <a:solidFill>
              <a:schemeClr val="bg1"/>
            </a:solidFill>
          </a:ln>
        </p:spPr>
        <p:txBody>
          <a:bodyPr>
            <a:normAutofit fontScale="85000" lnSpcReduction="10000"/>
          </a:bodyPr>
          <a:lstStyle/>
          <a:p>
            <a:pPr indent="0" algn="just">
              <a:lnSpc>
                <a:spcPct val="110000"/>
              </a:lnSpc>
              <a:spcAft>
                <a:spcPts val="600"/>
              </a:spcAft>
              <a:buNone/>
            </a:pPr>
            <a:endParaRPr lang="en-US" sz="1800" dirty="0">
              <a:solidFill>
                <a:schemeClr val="bg1"/>
              </a:solidFill>
              <a:effectLst/>
              <a:latin typeface="Times New Roman" panose="02020603050405020304" pitchFamily="18" charset="0"/>
              <a:ea typeface="DengXian" panose="02010600030101010101" pitchFamily="2" charset="-122"/>
            </a:endParaRPr>
          </a:p>
          <a:p>
            <a:pPr marL="0" indent="536575" algn="just">
              <a:lnSpc>
                <a:spcPct val="11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rPr>
              <a:t>Ronald </a:t>
            </a:r>
            <a:r>
              <a:rPr lang="en-US" sz="1800" dirty="0" err="1">
                <a:solidFill>
                  <a:schemeClr val="bg1"/>
                </a:solidFill>
                <a:effectLst/>
                <a:latin typeface="Times New Roman" panose="02020603050405020304" pitchFamily="18" charset="0"/>
                <a:ea typeface="DengXian" panose="02010600030101010101" pitchFamily="2" charset="-122"/>
              </a:rPr>
              <a:t>bertanya</a:t>
            </a:r>
            <a:r>
              <a:rPr lang="en-US" sz="1800" dirty="0">
                <a:solidFill>
                  <a:schemeClr val="bg1"/>
                </a:solidFill>
                <a:effectLst/>
                <a:latin typeface="Times New Roman" panose="02020603050405020304" pitchFamily="18" charset="0"/>
                <a:ea typeface="DengXian" panose="02010600030101010101" pitchFamily="2" charset="-122"/>
              </a:rPr>
              <a:t> kepada </a:t>
            </a:r>
            <a:r>
              <a:rPr lang="en-US" sz="1800" dirty="0" err="1">
                <a:solidFill>
                  <a:schemeClr val="bg1"/>
                </a:solidFill>
                <a:effectLst/>
                <a:latin typeface="Times New Roman" panose="02020603050405020304" pitchFamily="18" charset="0"/>
                <a:ea typeface="DengXian" panose="02010600030101010101" pitchFamily="2" charset="-122"/>
              </a:rPr>
              <a:t>publik</a:t>
            </a:r>
            <a:r>
              <a:rPr lang="en-US" sz="1800" dirty="0">
                <a:solidFill>
                  <a:schemeClr val="bg1"/>
                </a:solidFill>
                <a:effectLst/>
                <a:latin typeface="Times New Roman" panose="02020603050405020304" pitchFamily="18" charset="0"/>
                <a:ea typeface="DengXian" panose="02010600030101010101" pitchFamily="2" charset="-122"/>
              </a:rPr>
              <a:t> apakah </a:t>
            </a:r>
            <a:r>
              <a:rPr lang="en-US" sz="1800" dirty="0" err="1">
                <a:solidFill>
                  <a:schemeClr val="bg1"/>
                </a:solidFill>
                <a:effectLst/>
                <a:latin typeface="Times New Roman" panose="02020603050405020304" pitchFamily="18" charset="0"/>
                <a:ea typeface="DengXian" panose="02010600030101010101" pitchFamily="2" charset="-122"/>
              </a:rPr>
              <a:t>lagu</a:t>
            </a:r>
            <a:r>
              <a:rPr lang="en-US" sz="1800" dirty="0">
                <a:solidFill>
                  <a:schemeClr val="bg1"/>
                </a:solidFill>
                <a:effectLst/>
                <a:latin typeface="Times New Roman" panose="02020603050405020304" pitchFamily="18" charset="0"/>
                <a:ea typeface="DengXian" panose="02010600030101010101" pitchFamily="2" charset="-122"/>
              </a:rPr>
              <a:t> dengan </a:t>
            </a:r>
            <a:r>
              <a:rPr lang="en-US" sz="1800" dirty="0" err="1">
                <a:solidFill>
                  <a:schemeClr val="bg1"/>
                </a:solidFill>
                <a:effectLst/>
                <a:latin typeface="Times New Roman" panose="02020603050405020304" pitchFamily="18" charset="0"/>
                <a:ea typeface="DengXian" panose="02010600030101010101" pitchFamily="2" charset="-122"/>
              </a:rPr>
              <a:t>struktur</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akord</a:t>
            </a:r>
            <a:r>
              <a:rPr lang="en-US" sz="1800" dirty="0">
                <a:solidFill>
                  <a:schemeClr val="bg1"/>
                </a:solidFill>
                <a:effectLst/>
                <a:latin typeface="Times New Roman" panose="02020603050405020304" pitchFamily="18" charset="0"/>
                <a:ea typeface="DengXian" panose="02010600030101010101" pitchFamily="2" charset="-122"/>
              </a:rPr>
              <a:t> dan </a:t>
            </a:r>
            <a:r>
              <a:rPr lang="en-US" sz="1800" dirty="0" err="1">
                <a:solidFill>
                  <a:schemeClr val="bg1"/>
                </a:solidFill>
                <a:effectLst/>
                <a:latin typeface="Times New Roman" panose="02020603050405020304" pitchFamily="18" charset="0"/>
                <a:ea typeface="DengXian" panose="02010600030101010101" pitchFamily="2" charset="-122"/>
              </a:rPr>
              <a:t>melodi</a:t>
            </a:r>
            <a:r>
              <a:rPr lang="en-US" sz="1800" dirty="0">
                <a:solidFill>
                  <a:schemeClr val="bg1"/>
                </a:solidFill>
                <a:effectLst/>
                <a:latin typeface="Times New Roman" panose="02020603050405020304" pitchFamily="18" charset="0"/>
                <a:ea typeface="DengXian" panose="02010600030101010101" pitchFamily="2" charset="-122"/>
              </a:rPr>
              <a:t> yang </a:t>
            </a:r>
            <a:r>
              <a:rPr lang="en-US" sz="1800" dirty="0" err="1">
                <a:solidFill>
                  <a:schemeClr val="bg1"/>
                </a:solidFill>
                <a:effectLst/>
                <a:latin typeface="Times New Roman" panose="02020603050405020304" pitchFamily="18" charset="0"/>
                <a:ea typeface="DengXian" panose="02010600030101010101" pitchFamily="2" charset="-122"/>
              </a:rPr>
              <a:t>sebanding</a:t>
            </a:r>
            <a:r>
              <a:rPr lang="en-US" sz="1800" dirty="0">
                <a:solidFill>
                  <a:schemeClr val="bg1"/>
                </a:solidFill>
                <a:effectLst/>
                <a:latin typeface="Times New Roman" panose="02020603050405020304" pitchFamily="18" charset="0"/>
                <a:ea typeface="DengXian" panose="02010600030101010101" pitchFamily="2" charset="-122"/>
              </a:rPr>
              <a:t> merupakan </a:t>
            </a:r>
            <a:r>
              <a:rPr lang="en-US" sz="1800" dirty="0" err="1">
                <a:solidFill>
                  <a:schemeClr val="bg1"/>
                </a:solidFill>
                <a:effectLst/>
                <a:latin typeface="Times New Roman" panose="02020603050405020304" pitchFamily="18" charset="0"/>
                <a:ea typeface="DengXian" panose="02010600030101010101" pitchFamily="2" charset="-122"/>
              </a:rPr>
              <a:t>indikasi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plagiarisme</a:t>
            </a:r>
            <a:r>
              <a:rPr lang="en-US" sz="1800" dirty="0">
                <a:solidFill>
                  <a:schemeClr val="bg1"/>
                </a:solidFill>
                <a:effectLst/>
                <a:latin typeface="Times New Roman" panose="02020603050405020304" pitchFamily="18" charset="0"/>
                <a:ea typeface="DengXian" panose="02010600030101010101" pitchFamily="2" charset="-122"/>
              </a:rPr>
              <a:t>. Pertanyaan ini </a:t>
            </a:r>
            <a:r>
              <a:rPr lang="en-US" sz="1800" dirty="0" err="1">
                <a:solidFill>
                  <a:schemeClr val="bg1"/>
                </a:solidFill>
                <a:effectLst/>
                <a:latin typeface="Times New Roman" panose="02020603050405020304" pitchFamily="18" charset="0"/>
                <a:ea typeface="DengXian" panose="02010600030101010101" pitchFamily="2" charset="-122"/>
              </a:rPr>
              <a:t>muncul</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akibat</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skeptisisme</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publik</a:t>
            </a:r>
            <a:r>
              <a:rPr lang="en-US" sz="1800" dirty="0">
                <a:solidFill>
                  <a:schemeClr val="bg1"/>
                </a:solidFill>
                <a:effectLst/>
                <a:latin typeface="Times New Roman" panose="02020603050405020304" pitchFamily="18" charset="0"/>
                <a:ea typeface="DengXian" panose="02010600030101010101" pitchFamily="2" charset="-122"/>
              </a:rPr>
              <a:t> atas </a:t>
            </a:r>
            <a:r>
              <a:rPr lang="en-US" sz="1800" dirty="0" err="1">
                <a:solidFill>
                  <a:schemeClr val="bg1"/>
                </a:solidFill>
                <a:effectLst/>
                <a:latin typeface="Times New Roman" panose="02020603050405020304" pitchFamily="18" charset="0"/>
                <a:ea typeface="DengXian" panose="02010600030101010101" pitchFamily="2" charset="-122"/>
              </a:rPr>
              <a:t>kebenaran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fakta</a:t>
            </a:r>
            <a:r>
              <a:rPr lang="en-US" sz="1800" dirty="0">
                <a:solidFill>
                  <a:schemeClr val="bg1"/>
                </a:solidFill>
                <a:effectLst/>
                <a:latin typeface="Times New Roman" panose="02020603050405020304" pitchFamily="18" charset="0"/>
                <a:ea typeface="DengXian" panose="02010600030101010101" pitchFamily="2" charset="-122"/>
              </a:rPr>
              <a:t> yang </a:t>
            </a:r>
            <a:r>
              <a:rPr lang="en-US" sz="1800" dirty="0" err="1">
                <a:solidFill>
                  <a:schemeClr val="bg1"/>
                </a:solidFill>
                <a:effectLst/>
                <a:latin typeface="Times New Roman" panose="02020603050405020304" pitchFamily="18" charset="0"/>
                <a:ea typeface="DengXian" panose="02010600030101010101" pitchFamily="2" charset="-122"/>
              </a:rPr>
              <a:t>disampaikan</a:t>
            </a:r>
            <a:r>
              <a:rPr lang="en-US" sz="1800" dirty="0">
                <a:solidFill>
                  <a:schemeClr val="bg1"/>
                </a:solidFill>
                <a:effectLst/>
                <a:latin typeface="Times New Roman" panose="02020603050405020304" pitchFamily="18" charset="0"/>
                <a:ea typeface="DengXian" panose="02010600030101010101" pitchFamily="2" charset="-122"/>
              </a:rPr>
              <a:t> Ronald dalam </a:t>
            </a:r>
            <a:r>
              <a:rPr lang="en-US" sz="1800" dirty="0" err="1">
                <a:solidFill>
                  <a:schemeClr val="bg1"/>
                </a:solidFill>
                <a:effectLst/>
                <a:latin typeface="Times New Roman" panose="02020603050405020304" pitchFamily="18" charset="0"/>
                <a:ea typeface="DengXian" panose="02010600030101010101" pitchFamily="2" charset="-122"/>
              </a:rPr>
              <a:t>karyanya</a:t>
            </a:r>
            <a:r>
              <a:rPr lang="en-US" sz="1800" dirty="0">
                <a:solidFill>
                  <a:schemeClr val="bg1"/>
                </a:solidFill>
                <a:effectLst/>
                <a:latin typeface="Times New Roman" panose="02020603050405020304" pitchFamily="18" charset="0"/>
                <a:ea typeface="DengXian" panose="02010600030101010101" pitchFamily="2" charset="-122"/>
              </a:rPr>
              <a:t>. Ronald </a:t>
            </a:r>
            <a:r>
              <a:rPr lang="en-US" sz="1800" dirty="0" err="1">
                <a:solidFill>
                  <a:schemeClr val="bg1"/>
                </a:solidFill>
                <a:effectLst/>
                <a:latin typeface="Times New Roman" panose="02020603050405020304" pitchFamily="18" charset="0"/>
                <a:ea typeface="DengXian" panose="02010600030101010101" pitchFamily="2" charset="-122"/>
              </a:rPr>
              <a:t>menggunakan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analogi</a:t>
            </a:r>
            <a:r>
              <a:rPr lang="en-US" sz="1800" dirty="0">
                <a:solidFill>
                  <a:schemeClr val="bg1"/>
                </a:solidFill>
                <a:effectLst/>
                <a:latin typeface="Times New Roman" panose="02020603050405020304" pitchFamily="18" charset="0"/>
                <a:ea typeface="DengXian" panose="02010600030101010101" pitchFamily="2" charset="-122"/>
              </a:rPr>
              <a:t> untuk </a:t>
            </a:r>
            <a:r>
              <a:rPr lang="en-US" sz="1800" dirty="0" err="1">
                <a:solidFill>
                  <a:schemeClr val="bg1"/>
                </a:solidFill>
                <a:effectLst/>
                <a:latin typeface="Times New Roman" panose="02020603050405020304" pitchFamily="18" charset="0"/>
                <a:ea typeface="DengXian" panose="02010600030101010101" pitchFamily="2" charset="-122"/>
              </a:rPr>
              <a:t>menunjukkan</a:t>
            </a:r>
            <a:r>
              <a:rPr lang="en-US" sz="1800" dirty="0">
                <a:solidFill>
                  <a:schemeClr val="bg1"/>
                </a:solidFill>
                <a:effectLst/>
                <a:latin typeface="Times New Roman" panose="02020603050405020304" pitchFamily="18" charset="0"/>
                <a:ea typeface="DengXian" panose="02010600030101010101" pitchFamily="2" charset="-122"/>
              </a:rPr>
              <a:t> bagaimana pengetahuan yang </a:t>
            </a:r>
            <a:r>
              <a:rPr lang="en-US" sz="1800" dirty="0" err="1">
                <a:solidFill>
                  <a:schemeClr val="bg1"/>
                </a:solidFill>
                <a:effectLst/>
                <a:latin typeface="Times New Roman" panose="02020603050405020304" pitchFamily="18" charset="0"/>
                <a:ea typeface="DengXian" panose="02010600030101010101" pitchFamily="2" charset="-122"/>
              </a:rPr>
              <a:t>disampaikannya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mirip</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namun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berbeda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dari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gagasan</a:t>
            </a:r>
            <a:r>
              <a:rPr lang="en-US" sz="1800" dirty="0">
                <a:solidFill>
                  <a:schemeClr val="bg1"/>
                </a:solidFill>
                <a:effectLst/>
                <a:latin typeface="Times New Roman" panose="02020603050405020304" pitchFamily="18" charset="0"/>
                <a:ea typeface="DengXian" panose="02010600030101010101" pitchFamily="2" charset="-122"/>
              </a:rPr>
              <a:t> lain. </a:t>
            </a:r>
            <a:r>
              <a:rPr lang="en-US" sz="1800" dirty="0" err="1">
                <a:solidFill>
                  <a:schemeClr val="bg1"/>
                </a:solidFill>
                <a:effectLst/>
                <a:latin typeface="Times New Roman" panose="02020603050405020304" pitchFamily="18" charset="0"/>
                <a:ea typeface="DengXian" panose="02010600030101010101" pitchFamily="2" charset="-122"/>
              </a:rPr>
              <a:t>Akibatnya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konsep-konsep</a:t>
            </a:r>
            <a:r>
              <a:rPr lang="en-US" sz="1800" dirty="0">
                <a:solidFill>
                  <a:schemeClr val="bg1"/>
                </a:solidFill>
                <a:effectLst/>
                <a:latin typeface="Times New Roman" panose="02020603050405020304" pitchFamily="18" charset="0"/>
                <a:ea typeface="DengXian" panose="02010600030101010101" pitchFamily="2" charset="-122"/>
              </a:rPr>
              <a:t> dalam </a:t>
            </a:r>
            <a:r>
              <a:rPr lang="en-US" sz="1800" dirty="0" err="1">
                <a:solidFill>
                  <a:schemeClr val="bg1"/>
                </a:solidFill>
                <a:effectLst/>
                <a:latin typeface="Times New Roman" panose="02020603050405020304" pitchFamily="18" charset="0"/>
                <a:ea typeface="DengXian" panose="02010600030101010101" pitchFamily="2" charset="-122"/>
              </a:rPr>
              <a:t>konten</a:t>
            </a:r>
            <a:r>
              <a:rPr lang="en-US" sz="1800" dirty="0">
                <a:solidFill>
                  <a:schemeClr val="bg1"/>
                </a:solidFill>
                <a:effectLst/>
                <a:latin typeface="Times New Roman" panose="02020603050405020304" pitchFamily="18" charset="0"/>
                <a:ea typeface="DengXian" panose="02010600030101010101" pitchFamily="2" charset="-122"/>
              </a:rPr>
              <a:t> yang </a:t>
            </a:r>
            <a:r>
              <a:rPr lang="en-US" sz="1800" dirty="0" err="1">
                <a:solidFill>
                  <a:schemeClr val="bg1"/>
                </a:solidFill>
                <a:effectLst/>
                <a:latin typeface="Times New Roman" panose="02020603050405020304" pitchFamily="18" charset="0"/>
                <a:ea typeface="DengXian" panose="02010600030101010101" pitchFamily="2" charset="-122"/>
              </a:rPr>
              <a:t>diperolehnya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memiliki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kesamaan</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tertentu</a:t>
            </a:r>
            <a:r>
              <a:rPr lang="en-US" sz="1800" dirty="0">
                <a:solidFill>
                  <a:schemeClr val="bg1"/>
                </a:solidFill>
                <a:effectLst/>
                <a:latin typeface="Times New Roman" panose="02020603050405020304" pitchFamily="18" charset="0"/>
                <a:ea typeface="DengXian" panose="02010600030101010101" pitchFamily="2" charset="-122"/>
              </a:rPr>
              <a:t>, tetapi </a:t>
            </a:r>
            <a:r>
              <a:rPr lang="en-US" sz="1800" dirty="0" err="1">
                <a:solidFill>
                  <a:schemeClr val="bg1"/>
                </a:solidFill>
                <a:effectLst/>
                <a:latin typeface="Times New Roman" panose="02020603050405020304" pitchFamily="18" charset="0"/>
                <a:ea typeface="DengXian" panose="02010600030101010101" pitchFamily="2" charset="-122"/>
              </a:rPr>
              <a:t>karena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konten</a:t>
            </a:r>
            <a:r>
              <a:rPr lang="en-US" sz="1800" dirty="0">
                <a:solidFill>
                  <a:schemeClr val="bg1"/>
                </a:solidFill>
                <a:effectLst/>
                <a:latin typeface="Times New Roman" panose="02020603050405020304" pitchFamily="18" charset="0"/>
                <a:ea typeface="DengXian" panose="02010600030101010101" pitchFamily="2" charset="-122"/>
              </a:rPr>
              <a:t> tersebut </a:t>
            </a:r>
            <a:r>
              <a:rPr lang="en-US" sz="1800" dirty="0" err="1">
                <a:solidFill>
                  <a:schemeClr val="bg1"/>
                </a:solidFill>
                <a:effectLst/>
                <a:latin typeface="Times New Roman" panose="02020603050405020304" pitchFamily="18" charset="0"/>
                <a:ea typeface="DengXian" panose="02010600030101010101" pitchFamily="2" charset="-122"/>
              </a:rPr>
              <a:t>diubah</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dari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sumber</a:t>
            </a:r>
            <a:r>
              <a:rPr lang="en-US" sz="1800" dirty="0">
                <a:solidFill>
                  <a:schemeClr val="bg1"/>
                </a:solidFill>
                <a:effectLst/>
                <a:latin typeface="Times New Roman" panose="02020603050405020304" pitchFamily="18" charset="0"/>
                <a:ea typeface="DengXian" panose="02010600030101010101" pitchFamily="2" charset="-122"/>
              </a:rPr>
              <a:t> lain, </a:t>
            </a:r>
            <a:r>
              <a:rPr lang="en-US" sz="1800" dirty="0" err="1">
                <a:solidFill>
                  <a:schemeClr val="bg1"/>
                </a:solidFill>
                <a:effectLst/>
                <a:latin typeface="Times New Roman" panose="02020603050405020304" pitchFamily="18" charset="0"/>
                <a:ea typeface="DengXian" panose="02010600030101010101" pitchFamily="2" charset="-122"/>
              </a:rPr>
              <a:t>kesamaan</a:t>
            </a:r>
            <a:r>
              <a:rPr lang="en-US" sz="1800" dirty="0">
                <a:solidFill>
                  <a:schemeClr val="bg1"/>
                </a:solidFill>
                <a:effectLst/>
                <a:latin typeface="Times New Roman" panose="02020603050405020304" pitchFamily="18" charset="0"/>
                <a:ea typeface="DengXian" panose="02010600030101010101" pitchFamily="2" charset="-122"/>
              </a:rPr>
              <a:t> tersebut tidak </a:t>
            </a:r>
            <a:r>
              <a:rPr lang="en-US" sz="1800" dirty="0" err="1">
                <a:solidFill>
                  <a:schemeClr val="bg1"/>
                </a:solidFill>
                <a:effectLst/>
                <a:latin typeface="Times New Roman" panose="02020603050405020304" pitchFamily="18" charset="0"/>
                <a:ea typeface="DengXian" panose="02010600030101010101" pitchFamily="2" charset="-122"/>
              </a:rPr>
              <a:t>serta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merta</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menjadi</a:t>
            </a:r>
            <a:r>
              <a:rPr lang="en-US" sz="1800" dirty="0">
                <a:solidFill>
                  <a:schemeClr val="bg1"/>
                </a:solidFill>
                <a:effectLst/>
                <a:latin typeface="Times New Roman" panose="02020603050405020304" pitchFamily="18" charset="0"/>
                <a:ea typeface="DengXian" panose="02010600030101010101" pitchFamily="2" charset="-122"/>
              </a:rPr>
              <a:t> </a:t>
            </a:r>
            <a:r>
              <a:rPr lang="en-US" sz="1800" dirty="0" err="1">
                <a:solidFill>
                  <a:schemeClr val="bg1"/>
                </a:solidFill>
                <a:effectLst/>
                <a:latin typeface="Times New Roman" panose="02020603050405020304" pitchFamily="18" charset="0"/>
                <a:ea typeface="DengXian" panose="02010600030101010101" pitchFamily="2" charset="-122"/>
              </a:rPr>
              <a:t>plagiarisme</a:t>
            </a:r>
            <a:endParaRPr lang="en-ID" sz="2400" dirty="0">
              <a:solidFill>
                <a:schemeClr val="bg1"/>
              </a:solidFill>
              <a:effectLst/>
              <a:latin typeface="Times New Roman" panose="02020603050405020304" pitchFamily="18" charset="0"/>
              <a:ea typeface="DengXian" panose="02010600030101010101" pitchFamily="2" charset="-122"/>
              <a:cs typeface="Minion Pro"/>
            </a:endParaRPr>
          </a:p>
        </p:txBody>
      </p:sp>
      <p:sp>
        <p:nvSpPr>
          <p:cNvPr id="7" name="Arrow: Right 6">
            <a:extLst>
              <a:ext uri="{FF2B5EF4-FFF2-40B4-BE49-F238E27FC236}">
                <a16:creationId xmlns:a16="http://schemas.microsoft.com/office/drawing/2014/main" id="{C32B834A-FD72-355B-7A4E-936370B1E29B}"/>
              </a:ext>
            </a:extLst>
          </p:cNvPr>
          <p:cNvSpPr/>
          <p:nvPr/>
        </p:nvSpPr>
        <p:spPr>
          <a:xfrm>
            <a:off x="6735535" y="3264694"/>
            <a:ext cx="723900" cy="685800"/>
          </a:xfrm>
          <a:prstGeom prst="rightArrow">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10997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0553" y="948708"/>
            <a:ext cx="10515600" cy="573088"/>
          </a:xfrm>
        </p:spPr>
        <p:txBody>
          <a:bodyPr>
            <a:noAutofit/>
          </a:bodyPr>
          <a:lstStyle/>
          <a:p>
            <a:r>
              <a:rPr lang="en-US" sz="3200" b="1" dirty="0">
                <a:solidFill>
                  <a:schemeClr val="bg1"/>
                </a:solidFill>
                <a:latin typeface="+mn-lt"/>
              </a:rPr>
              <a:t>CONCLUSION</a:t>
            </a:r>
          </a:p>
        </p:txBody>
      </p:sp>
      <p:sp>
        <p:nvSpPr>
          <p:cNvPr id="5" name="Content Placeholder 4"/>
          <p:cNvSpPr>
            <a:spLocks noGrp="1"/>
          </p:cNvSpPr>
          <p:nvPr>
            <p:ph idx="1"/>
          </p:nvPr>
        </p:nvSpPr>
        <p:spPr>
          <a:xfrm>
            <a:off x="1632361" y="1744240"/>
            <a:ext cx="9224325" cy="3369519"/>
          </a:xfrm>
          <a:ln>
            <a:solidFill>
              <a:schemeClr val="bg1"/>
            </a:solidFill>
          </a:ln>
        </p:spPr>
        <p:txBody>
          <a:bodyPr>
            <a:normAutofit/>
          </a:bodyPr>
          <a:lstStyle/>
          <a:p>
            <a:pPr indent="758825" algn="just">
              <a:lnSpc>
                <a:spcPct val="100000"/>
              </a:lnSpc>
              <a:spcAft>
                <a:spcPts val="600"/>
              </a:spcAft>
              <a:buNone/>
            </a:pPr>
            <a:endParaRPr lang="en-US" sz="1800" dirty="0">
              <a:solidFill>
                <a:schemeClr val="bg1"/>
              </a:solidFill>
              <a:effectLst/>
              <a:latin typeface="Times New Roman" panose="02020603050405020304" pitchFamily="18" charset="0"/>
              <a:ea typeface="DengXian" panose="02010600030101010101" pitchFamily="2" charset="-122"/>
              <a:cs typeface="Minion Pro"/>
            </a:endParaRPr>
          </a:p>
          <a:p>
            <a:pPr marL="87313" indent="758825" algn="just">
              <a:lnSpc>
                <a:spcPct val="100000"/>
              </a:lnSpc>
              <a:spcAft>
                <a:spcPts val="600"/>
              </a:spcAft>
              <a:buNone/>
            </a:pPr>
            <a:r>
              <a:rPr lang="en-US" sz="1800" dirty="0">
                <a:solidFill>
                  <a:schemeClr val="bg1"/>
                </a:solidFill>
                <a:effectLst/>
                <a:latin typeface="Times New Roman" panose="02020603050405020304" pitchFamily="18" charset="0"/>
                <a:ea typeface="DengXian" panose="02010600030101010101" pitchFamily="2" charset="-122"/>
                <a:cs typeface="Minion Pro"/>
              </a:rPr>
              <a:t>Timothy Ronald </a:t>
            </a:r>
            <a:r>
              <a:rPr lang="en-US" sz="1800" dirty="0" err="1">
                <a:solidFill>
                  <a:schemeClr val="bg1"/>
                </a:solidFill>
                <a:effectLst/>
                <a:latin typeface="Times New Roman" panose="02020603050405020304" pitchFamily="18" charset="0"/>
                <a:ea typeface="DengXian" panose="02010600030101010101" pitchFamily="2" charset="-122"/>
                <a:cs typeface="Minion Pro"/>
              </a:rPr>
              <a:t>sering</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menggunakan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menggunakan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lokusi</a:t>
            </a:r>
            <a:r>
              <a:rPr lang="en-US" sz="1800" dirty="0">
                <a:solidFill>
                  <a:schemeClr val="bg1"/>
                </a:solidFill>
                <a:effectLst/>
                <a:latin typeface="Times New Roman" panose="02020603050405020304" pitchFamily="18" charset="0"/>
                <a:ea typeface="DengXian" panose="02010600030101010101" pitchFamily="2" charset="-122"/>
                <a:cs typeface="Minion Pro"/>
              </a:rPr>
              <a:t> dalam </a:t>
            </a:r>
            <a:r>
              <a:rPr lang="en-US" sz="1800" dirty="0" err="1">
                <a:solidFill>
                  <a:schemeClr val="bg1"/>
                </a:solidFill>
                <a:effectLst/>
                <a:latin typeface="Times New Roman" panose="02020603050405020304" pitchFamily="18" charset="0"/>
                <a:ea typeface="DengXian" panose="02010600030101010101" pitchFamily="2" charset="-122"/>
                <a:cs typeface="Minion Pro"/>
              </a:rPr>
              <a:t>kontennya</a:t>
            </a:r>
            <a:r>
              <a:rPr lang="en-US" sz="1800" dirty="0">
                <a:solidFill>
                  <a:schemeClr val="bg1"/>
                </a:solidFill>
                <a:effectLst/>
                <a:latin typeface="Times New Roman" panose="02020603050405020304" pitchFamily="18" charset="0"/>
                <a:ea typeface="DengXian" panose="02010600030101010101" pitchFamily="2" charset="-122"/>
                <a:cs typeface="Minion Pro"/>
              </a:rPr>
              <a:t>. Terdapat </a:t>
            </a:r>
            <a:r>
              <a:rPr lang="en-US" sz="1800" dirty="0" err="1">
                <a:solidFill>
                  <a:schemeClr val="bg1"/>
                </a:solidFill>
                <a:effectLst/>
                <a:latin typeface="Times New Roman" panose="02020603050405020304" pitchFamily="18" charset="0"/>
                <a:ea typeface="DengXian" panose="02010600030101010101" pitchFamily="2" charset="-122"/>
                <a:cs typeface="Minion Pro"/>
              </a:rPr>
              <a:t>enam</a:t>
            </a:r>
            <a:r>
              <a:rPr lang="en-US" sz="1800" dirty="0">
                <a:solidFill>
                  <a:schemeClr val="bg1"/>
                </a:solidFill>
                <a:effectLst/>
                <a:latin typeface="Times New Roman" panose="02020603050405020304" pitchFamily="18" charset="0"/>
                <a:ea typeface="DengXian" panose="02010600030101010101" pitchFamily="2" charset="-122"/>
                <a:cs typeface="Minion Pro"/>
              </a:rPr>
              <a:t> data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berupa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lokusi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lokusi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dibagi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menjadi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tiga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kategori</a:t>
            </a:r>
            <a:r>
              <a:rPr lang="en-US" sz="1800" dirty="0">
                <a:solidFill>
                  <a:schemeClr val="bg1"/>
                </a:solidFill>
                <a:effectLst/>
                <a:latin typeface="Times New Roman" panose="02020603050405020304" pitchFamily="18" charset="0"/>
                <a:ea typeface="DengXian" panose="02010600030101010101" pitchFamily="2" charset="-122"/>
                <a:cs typeface="Minion Pro"/>
              </a:rPr>
              <a:t> yaitu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berita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tanya</a:t>
            </a:r>
            <a:r>
              <a:rPr lang="en-US" sz="1800" dirty="0">
                <a:solidFill>
                  <a:schemeClr val="bg1"/>
                </a:solidFill>
                <a:effectLst/>
                <a:latin typeface="Times New Roman" panose="02020603050405020304" pitchFamily="18" charset="0"/>
                <a:ea typeface="DengXian" panose="02010600030101010101" pitchFamily="2" charset="-122"/>
                <a:cs typeface="Minion Pro"/>
              </a:rPr>
              <a:t>, dan </a:t>
            </a:r>
            <a:r>
              <a:rPr lang="en-US" sz="1800" dirty="0" err="1">
                <a:solidFill>
                  <a:schemeClr val="bg1"/>
                </a:solidFill>
                <a:effectLst/>
                <a:latin typeface="Times New Roman" panose="02020603050405020304" pitchFamily="18" charset="0"/>
                <a:ea typeface="DengXian" panose="02010600030101010101" pitchFamily="2" charset="-122"/>
                <a:cs typeface="Minion Pro"/>
              </a:rPr>
              <a:t>perintah</a:t>
            </a:r>
            <a:r>
              <a:rPr lang="en-US" sz="1800" dirty="0">
                <a:solidFill>
                  <a:schemeClr val="bg1"/>
                </a:solidFill>
                <a:effectLst/>
                <a:latin typeface="Times New Roman" panose="02020603050405020304" pitchFamily="18" charset="0"/>
                <a:ea typeface="DengXian" panose="02010600030101010101" pitchFamily="2" charset="-122"/>
                <a:cs typeface="Minion Pro"/>
              </a:rPr>
              <a:t> dengan masing-masing </a:t>
            </a:r>
            <a:r>
              <a:rPr lang="en-US" sz="1800" dirty="0" err="1">
                <a:solidFill>
                  <a:schemeClr val="bg1"/>
                </a:solidFill>
                <a:effectLst/>
                <a:latin typeface="Times New Roman" panose="02020603050405020304" pitchFamily="18" charset="0"/>
                <a:ea typeface="DengXian" panose="02010600030101010101" pitchFamily="2" charset="-122"/>
                <a:cs typeface="Minion Pro"/>
              </a:rPr>
              <a:t>indikatornya</a:t>
            </a:r>
            <a:r>
              <a:rPr lang="en-US" sz="1800" dirty="0">
                <a:solidFill>
                  <a:schemeClr val="bg1"/>
                </a:solidFill>
                <a:effectLst/>
                <a:latin typeface="Times New Roman" panose="02020603050405020304" pitchFamily="18" charset="0"/>
                <a:ea typeface="DengXian" panose="02010600030101010101" pitchFamily="2" charset="-122"/>
                <a:cs typeface="Minion Pro"/>
              </a:rPr>
              <a:t>. Dari hasil analisis </a:t>
            </a:r>
            <a:r>
              <a:rPr lang="en-US" sz="1800" dirty="0" err="1">
                <a:solidFill>
                  <a:schemeClr val="bg1"/>
                </a:solidFill>
                <a:effectLst/>
                <a:latin typeface="Times New Roman" panose="02020603050405020304" pitchFamily="18" charset="0"/>
                <a:ea typeface="DengXian" panose="02010600030101010101" pitchFamily="2" charset="-122"/>
                <a:cs typeface="Minion Pro"/>
              </a:rPr>
              <a:t>ditemukan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lokusi</a:t>
            </a:r>
            <a:r>
              <a:rPr lang="en-US" sz="1800" dirty="0">
                <a:solidFill>
                  <a:schemeClr val="bg1"/>
                </a:solidFill>
                <a:effectLst/>
                <a:latin typeface="Times New Roman" panose="02020603050405020304" pitchFamily="18" charset="0"/>
                <a:ea typeface="DengXian" panose="02010600030101010101" pitchFamily="2" charset="-122"/>
                <a:cs typeface="Minion Pro"/>
              </a:rPr>
              <a:t>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satu</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kategori</a:t>
            </a:r>
            <a:r>
              <a:rPr lang="en-US" sz="1800" dirty="0">
                <a:solidFill>
                  <a:schemeClr val="bg1"/>
                </a:solidFill>
                <a:effectLst/>
                <a:latin typeface="Times New Roman" panose="02020603050405020304" pitchFamily="18" charset="0"/>
                <a:ea typeface="DengXian" panose="02010600030101010101" pitchFamily="2" charset="-122"/>
                <a:cs typeface="Minion Pro"/>
              </a:rPr>
              <a:t>, yaitu </a:t>
            </a:r>
            <a:r>
              <a:rPr lang="en-US" sz="1800" dirty="0" err="1">
                <a:solidFill>
                  <a:schemeClr val="bg1"/>
                </a:solidFill>
                <a:effectLst/>
                <a:latin typeface="Times New Roman" panose="02020603050405020304" pitchFamily="18" charset="0"/>
                <a:ea typeface="DengXian" panose="02010600030101010101" pitchFamily="2" charset="-122"/>
                <a:cs typeface="Minion Pro"/>
              </a:rPr>
              <a:t>kategori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berita</a:t>
            </a:r>
            <a:r>
              <a:rPr lang="en-US" sz="1800" dirty="0">
                <a:solidFill>
                  <a:schemeClr val="bg1"/>
                </a:solidFill>
                <a:effectLst/>
                <a:latin typeface="Times New Roman" panose="02020603050405020304" pitchFamily="18" charset="0"/>
                <a:ea typeface="DengXian" panose="02010600030101010101" pitchFamily="2" charset="-122"/>
                <a:cs typeface="Minion Pro"/>
              </a:rPr>
              <a:t> dan lima </a:t>
            </a:r>
            <a:r>
              <a:rPr lang="en-US" sz="1800" dirty="0" err="1">
                <a:solidFill>
                  <a:schemeClr val="bg1"/>
                </a:solidFill>
                <a:effectLst/>
                <a:latin typeface="Times New Roman" panose="02020603050405020304" pitchFamily="18" charset="0"/>
                <a:ea typeface="DengXian" panose="02010600030101010101" pitchFamily="2" charset="-122"/>
                <a:cs typeface="Minion Pro"/>
              </a:rPr>
              <a:t>kategori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tanya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Berita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ditandai</a:t>
            </a:r>
            <a:r>
              <a:rPr lang="en-US" sz="1800" dirty="0">
                <a:solidFill>
                  <a:schemeClr val="bg1"/>
                </a:solidFill>
                <a:effectLst/>
                <a:latin typeface="Times New Roman" panose="02020603050405020304" pitchFamily="18" charset="0"/>
                <a:ea typeface="DengXian" panose="02010600030101010101" pitchFamily="2" charset="-122"/>
                <a:cs typeface="Minion Pro"/>
              </a:rPr>
              <a:t>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indikator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ucapan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berupa</a:t>
            </a:r>
            <a:r>
              <a:rPr lang="en-US" sz="1800" dirty="0">
                <a:solidFill>
                  <a:schemeClr val="bg1"/>
                </a:solidFill>
                <a:effectLst/>
                <a:latin typeface="Times New Roman" panose="02020603050405020304" pitchFamily="18" charset="0"/>
                <a:ea typeface="DengXian" panose="02010600030101010101" pitchFamily="2" charset="-122"/>
                <a:cs typeface="Minion Pro"/>
              </a:rPr>
              <a:t> informasi atau </a:t>
            </a:r>
            <a:r>
              <a:rPr lang="en-US" sz="1800" dirty="0" err="1">
                <a:solidFill>
                  <a:schemeClr val="bg1"/>
                </a:solidFill>
                <a:effectLst/>
                <a:latin typeface="Times New Roman" panose="02020603050405020304" pitchFamily="18" charset="0"/>
                <a:ea typeface="DengXian" panose="02010600030101010101" pitchFamily="2" charset="-122"/>
                <a:cs typeface="Minion Pro"/>
              </a:rPr>
              <a:t>pemberitahuan</a:t>
            </a:r>
            <a:r>
              <a:rPr lang="en-US" sz="1800" dirty="0">
                <a:solidFill>
                  <a:schemeClr val="bg1"/>
                </a:solidFill>
                <a:effectLst/>
                <a:latin typeface="Times New Roman" panose="02020603050405020304" pitchFamily="18" charset="0"/>
                <a:ea typeface="DengXian" panose="02010600030101010101" pitchFamily="2" charset="-122"/>
                <a:cs typeface="Minion Pro"/>
              </a:rPr>
              <a:t> kepada </a:t>
            </a:r>
            <a:r>
              <a:rPr lang="en-US" sz="1800" dirty="0" err="1">
                <a:solidFill>
                  <a:schemeClr val="bg1"/>
                </a:solidFill>
                <a:effectLst/>
                <a:latin typeface="Times New Roman" panose="02020603050405020304" pitchFamily="18" charset="0"/>
                <a:ea typeface="DengXian" panose="02010600030101010101" pitchFamily="2" charset="-122"/>
                <a:cs typeface="Minion Pro"/>
              </a:rPr>
              <a:t>mitra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Bertanya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ditandai</a:t>
            </a:r>
            <a:r>
              <a:rPr lang="en-US" sz="1800" dirty="0">
                <a:solidFill>
                  <a:schemeClr val="bg1"/>
                </a:solidFill>
                <a:effectLst/>
                <a:latin typeface="Times New Roman" panose="02020603050405020304" pitchFamily="18" charset="0"/>
                <a:ea typeface="DengXian" panose="02010600030101010101" pitchFamily="2" charset="-122"/>
                <a:cs typeface="Minion Pro"/>
              </a:rPr>
              <a:t> dengan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indikator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berupa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meminta</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memastikan</a:t>
            </a:r>
            <a:r>
              <a:rPr lang="en-US" sz="1800" dirty="0">
                <a:solidFill>
                  <a:schemeClr val="bg1"/>
                </a:solidFill>
                <a:effectLst/>
                <a:latin typeface="Times New Roman" panose="02020603050405020304" pitchFamily="18" charset="0"/>
                <a:ea typeface="DengXian" panose="02010600030101010101" pitchFamily="2" charset="-122"/>
                <a:cs typeface="Minion Pro"/>
              </a:rPr>
              <a:t>. Dengan penelitian ini, </a:t>
            </a:r>
            <a:r>
              <a:rPr lang="en-US" sz="1800" dirty="0" err="1">
                <a:solidFill>
                  <a:schemeClr val="bg1"/>
                </a:solidFill>
                <a:effectLst/>
                <a:latin typeface="Times New Roman" panose="02020603050405020304" pitchFamily="18" charset="0"/>
                <a:ea typeface="DengXian" panose="02010600030101010101" pitchFamily="2" charset="-122"/>
                <a:cs typeface="Minion Pro"/>
              </a:rPr>
              <a:t>diharapkan</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pembaca</a:t>
            </a:r>
            <a:r>
              <a:rPr lang="en-US" sz="1800" dirty="0">
                <a:solidFill>
                  <a:schemeClr val="bg1"/>
                </a:solidFill>
                <a:effectLst/>
                <a:latin typeface="Times New Roman" panose="02020603050405020304" pitchFamily="18" charset="0"/>
                <a:ea typeface="DengXian" panose="02010600030101010101" pitchFamily="2" charset="-122"/>
                <a:cs typeface="Minion Pro"/>
              </a:rPr>
              <a:t> dapat </a:t>
            </a:r>
            <a:r>
              <a:rPr lang="en-US" sz="1800" dirty="0" err="1">
                <a:solidFill>
                  <a:schemeClr val="bg1"/>
                </a:solidFill>
                <a:effectLst/>
                <a:latin typeface="Times New Roman" panose="02020603050405020304" pitchFamily="18" charset="0"/>
                <a:ea typeface="DengXian" panose="02010600030101010101" pitchFamily="2" charset="-122"/>
                <a:cs typeface="Minion Pro"/>
              </a:rPr>
              <a:t>memahami</a:t>
            </a:r>
            <a:r>
              <a:rPr lang="en-US" sz="1800" dirty="0">
                <a:solidFill>
                  <a:schemeClr val="bg1"/>
                </a:solidFill>
                <a:effectLst/>
                <a:latin typeface="Times New Roman" panose="02020603050405020304" pitchFamily="18" charset="0"/>
                <a:ea typeface="DengXian" panose="02010600030101010101" pitchFamily="2" charset="-122"/>
                <a:cs typeface="Minion Pro"/>
              </a:rPr>
              <a:t> tentang </a:t>
            </a:r>
            <a:r>
              <a:rPr lang="en-US" sz="1800" dirty="0" err="1">
                <a:solidFill>
                  <a:schemeClr val="bg1"/>
                </a:solidFill>
                <a:effectLst/>
                <a:latin typeface="Times New Roman" panose="02020603050405020304" pitchFamily="18" charset="0"/>
                <a:ea typeface="DengXian" panose="02010600030101010101" pitchFamily="2" charset="-122"/>
                <a:cs typeface="Minion Pro"/>
              </a:rPr>
              <a:t>tindak</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tutur</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lokusi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Peneliti</a:t>
            </a:r>
            <a:r>
              <a:rPr lang="en-US" sz="1800" dirty="0">
                <a:solidFill>
                  <a:schemeClr val="bg1"/>
                </a:solidFill>
                <a:effectLst/>
                <a:latin typeface="Times New Roman" panose="02020603050405020304" pitchFamily="18" charset="0"/>
                <a:ea typeface="DengXian" panose="02010600030101010101" pitchFamily="2" charset="-122"/>
                <a:cs typeface="Minion Pro"/>
              </a:rPr>
              <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berharap</a:t>
            </a:r>
            <a:r>
              <a:rPr lang="en-US" sz="1800" dirty="0">
                <a:solidFill>
                  <a:schemeClr val="bg1"/>
                </a:solidFill>
                <a:effectLst/>
                <a:latin typeface="Times New Roman" panose="02020603050405020304" pitchFamily="18" charset="0"/>
                <a:ea typeface="DengXian" panose="02010600030101010101" pitchFamily="2" charset="-122"/>
                <a:cs typeface="Minion Pro"/>
              </a:rPr>
              <a:t> penelitian ini dapat </a:t>
            </a:r>
            <a:r>
              <a:rPr lang="en-US" sz="1800" dirty="0" err="1">
                <a:solidFill>
                  <a:schemeClr val="bg1"/>
                </a:solidFill>
                <a:effectLst/>
                <a:latin typeface="Times New Roman" panose="02020603050405020304" pitchFamily="18" charset="0"/>
                <a:ea typeface="DengXian" panose="02010600030101010101" pitchFamily="2" charset="-122"/>
                <a:cs typeface="Minion Pro"/>
              </a:rPr>
              <a:t>bermanfaat</a:t>
            </a:r>
            <a:r>
              <a:rPr lang="en-US" sz="1800" dirty="0">
                <a:solidFill>
                  <a:schemeClr val="bg1"/>
                </a:solidFill>
                <a:effectLst/>
                <a:latin typeface="Times New Roman" panose="02020603050405020304" pitchFamily="18" charset="0"/>
                <a:ea typeface="DengXian" panose="02010600030101010101" pitchFamily="2" charset="-122"/>
                <a:cs typeface="Minion Pro"/>
              </a:rPr>
              <a:t> bagi </a:t>
            </a:r>
            <a:r>
              <a:rPr lang="en-US" sz="1800" dirty="0" err="1">
                <a:solidFill>
                  <a:schemeClr val="bg1"/>
                </a:solidFill>
                <a:effectLst/>
                <a:latin typeface="Times New Roman" panose="02020603050405020304" pitchFamily="18" charset="0"/>
                <a:ea typeface="DengXian" panose="02010600030101010101" pitchFamily="2" charset="-122"/>
                <a:cs typeface="Minion Pro"/>
              </a:rPr>
              <a:t>penulis</a:t>
            </a:r>
            <a:r>
              <a:rPr lang="en-US" sz="1800" dirty="0">
                <a:solidFill>
                  <a:schemeClr val="bg1"/>
                </a:solidFill>
                <a:effectLst/>
                <a:latin typeface="Times New Roman" panose="02020603050405020304" pitchFamily="18" charset="0"/>
                <a:ea typeface="DengXian" panose="02010600030101010101" pitchFamily="2" charset="-122"/>
                <a:cs typeface="Minion Pro"/>
              </a:rPr>
              <a:t> dan </a:t>
            </a:r>
            <a:r>
              <a:rPr lang="en-US" sz="1800" dirty="0" err="1">
                <a:solidFill>
                  <a:schemeClr val="bg1"/>
                </a:solidFill>
                <a:effectLst/>
                <a:latin typeface="Times New Roman" panose="02020603050405020304" pitchFamily="18" charset="0"/>
                <a:ea typeface="DengXian" panose="02010600030101010101" pitchFamily="2" charset="-122"/>
                <a:cs typeface="Minion Pro"/>
              </a:rPr>
              <a:t>pembaca</a:t>
            </a:r>
            <a:r>
              <a:rPr lang="en-US" sz="1800" dirty="0">
                <a:solidFill>
                  <a:schemeClr val="bg1"/>
                </a:solidFill>
                <a:effectLst/>
                <a:latin typeface="Times New Roman" panose="02020603050405020304" pitchFamily="18" charset="0"/>
                <a:ea typeface="DengXian" panose="02010600030101010101" pitchFamily="2" charset="-122"/>
                <a:cs typeface="Minion Pro"/>
              </a:rPr>
              <a:t> lainnya.</a:t>
            </a:r>
            <a:endParaRPr lang="en-ID" sz="1800" dirty="0">
              <a:solidFill>
                <a:schemeClr val="bg1"/>
              </a:solidFill>
              <a:effectLst/>
              <a:latin typeface="Times New Roman" panose="02020603050405020304" pitchFamily="18" charset="0"/>
              <a:ea typeface="DengXian" panose="02010600030101010101" pitchFamily="2" charset="-122"/>
              <a:cs typeface="Minion Pro"/>
            </a:endParaRPr>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1893</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Agency FB</vt:lpstr>
      <vt:lpstr>Arial</vt:lpstr>
      <vt:lpstr>Calibri</vt:lpstr>
      <vt:lpstr>Calibri Light</vt:lpstr>
      <vt:lpstr>Times New Roman</vt:lpstr>
      <vt:lpstr>Office Theme</vt:lpstr>
      <vt:lpstr>TINDAK TUTUR LOKUSI DALAM VIDEO KLARIFIKASI TIMOTHY RONALD</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aeisahamini0407@gmail.com</cp:lastModifiedBy>
  <cp:revision>8</cp:revision>
  <dcterms:created xsi:type="dcterms:W3CDTF">2023-04-14T06:04:15Z</dcterms:created>
  <dcterms:modified xsi:type="dcterms:W3CDTF">2023-07-25T04:36:54Z</dcterms:modified>
</cp:coreProperties>
</file>