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6" r:id="rId8"/>
    <p:sldId id="267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52FCE4-DB2E-4B6A-860C-7BEBC7719DA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73E4736-9262-4976-940E-88CCA94AADB0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Tanaman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sejarah</a:t>
          </a:r>
          <a:r>
            <a:rPr lang="en-US" dirty="0"/>
            <a:t> Sunda</a:t>
          </a:r>
          <a:endParaRPr lang="en-ID" dirty="0"/>
        </a:p>
      </dgm:t>
    </dgm:pt>
    <dgm:pt modelId="{A1AB863A-1DBD-4FAA-A905-D9B3618CDA72}" type="parTrans" cxnId="{46339D6A-140E-4F2A-9617-D5A91F78B432}">
      <dgm:prSet/>
      <dgm:spPr/>
      <dgm:t>
        <a:bodyPr/>
        <a:lstStyle/>
        <a:p>
          <a:endParaRPr lang="en-ID"/>
        </a:p>
      </dgm:t>
    </dgm:pt>
    <dgm:pt modelId="{68E1EBC2-9764-48C0-A196-C1FB9883CC28}" type="sibTrans" cxnId="{46339D6A-140E-4F2A-9617-D5A91F78B432}">
      <dgm:prSet/>
      <dgm:spPr/>
      <dgm:t>
        <a:bodyPr/>
        <a:lstStyle/>
        <a:p>
          <a:endParaRPr lang="en-ID"/>
        </a:p>
      </dgm:t>
    </dgm:pt>
    <dgm:pt modelId="{789517F5-24D0-4A16-ABB6-5CFAEC0E8E01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Tarum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sebagai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pewarna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tradisional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sejak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jaman</a:t>
          </a:r>
          <a:r>
            <a:rPr lang="en-US" dirty="0">
              <a:solidFill>
                <a:schemeClr val="bg1"/>
              </a:solidFill>
            </a:rPr>
            <a:t> Kerajaan Sunda dan </a:t>
          </a:r>
          <a:r>
            <a:rPr lang="en-US" dirty="0" err="1">
              <a:solidFill>
                <a:schemeClr val="bg1"/>
              </a:solidFill>
            </a:rPr>
            <a:t>Pajajaran</a:t>
          </a:r>
          <a:endParaRPr lang="en-ID" dirty="0">
            <a:solidFill>
              <a:schemeClr val="bg1"/>
            </a:solidFill>
          </a:endParaRPr>
        </a:p>
      </dgm:t>
    </dgm:pt>
    <dgm:pt modelId="{93677EE6-E5FD-400B-B299-C97F4CEA559C}" type="parTrans" cxnId="{23B5B983-FF9E-463F-A51F-D3DB99A826F3}">
      <dgm:prSet/>
      <dgm:spPr/>
      <dgm:t>
        <a:bodyPr/>
        <a:lstStyle/>
        <a:p>
          <a:endParaRPr lang="en-ID"/>
        </a:p>
      </dgm:t>
    </dgm:pt>
    <dgm:pt modelId="{5974C8B4-4A17-4047-B0FC-613F4DC04585}" type="sibTrans" cxnId="{23B5B983-FF9E-463F-A51F-D3DB99A826F3}">
      <dgm:prSet/>
      <dgm:spPr/>
      <dgm:t>
        <a:bodyPr/>
        <a:lstStyle/>
        <a:p>
          <a:endParaRPr lang="en-ID"/>
        </a:p>
      </dgm:t>
    </dgm:pt>
    <dgm:pt modelId="{A2F7BA4B-4913-46D4-9308-B44EEDA7EC05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Tarum</a:t>
          </a:r>
          <a:endParaRPr lang="en-ID" dirty="0"/>
        </a:p>
      </dgm:t>
    </dgm:pt>
    <dgm:pt modelId="{C53DE4EF-ED5D-4DCB-BE82-BA26E3F7A9E6}" type="parTrans" cxnId="{E0FE3FA3-1811-4902-A54D-C29490476DDE}">
      <dgm:prSet/>
      <dgm:spPr/>
      <dgm:t>
        <a:bodyPr/>
        <a:lstStyle/>
        <a:p>
          <a:endParaRPr lang="en-ID"/>
        </a:p>
      </dgm:t>
    </dgm:pt>
    <dgm:pt modelId="{ECBAE348-F39B-44B4-A0E4-F70F52DF0604}" type="sibTrans" cxnId="{E0FE3FA3-1811-4902-A54D-C29490476DDE}">
      <dgm:prSet/>
      <dgm:spPr/>
      <dgm:t>
        <a:bodyPr/>
        <a:lstStyle/>
        <a:p>
          <a:endParaRPr lang="en-ID"/>
        </a:p>
      </dgm:t>
    </dgm:pt>
    <dgm:pt modelId="{5934A0B9-021E-4653-BF72-F9361B0938D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Flora  </a:t>
          </a:r>
          <a:r>
            <a:rPr lang="en-US" dirty="0" err="1">
              <a:solidFill>
                <a:schemeClr val="bg1"/>
              </a:solidFill>
            </a:rPr>
            <a:t>purba</a:t>
          </a:r>
          <a:r>
            <a:rPr lang="en-US" dirty="0">
              <a:solidFill>
                <a:schemeClr val="bg1"/>
              </a:solidFill>
            </a:rPr>
            <a:t> yang </a:t>
          </a:r>
          <a:r>
            <a:rPr lang="en-US" dirty="0" err="1">
              <a:solidFill>
                <a:schemeClr val="bg1"/>
              </a:solidFill>
            </a:rPr>
            <a:t>tumbuh</a:t>
          </a:r>
          <a:r>
            <a:rPr lang="en-US" dirty="0">
              <a:solidFill>
                <a:schemeClr val="bg1"/>
              </a:solidFill>
            </a:rPr>
            <a:t> di Tatar Sunda dan </a:t>
          </a:r>
          <a:r>
            <a:rPr lang="en-US" dirty="0" err="1">
              <a:solidFill>
                <a:schemeClr val="bg1"/>
              </a:solidFill>
            </a:rPr>
            <a:t>dikenal</a:t>
          </a:r>
          <a:r>
            <a:rPr lang="en-US" dirty="0">
              <a:solidFill>
                <a:schemeClr val="bg1"/>
              </a:solidFill>
            </a:rPr>
            <a:t> oleh </a:t>
          </a:r>
          <a:r>
            <a:rPr lang="en-US" dirty="0" err="1">
              <a:solidFill>
                <a:schemeClr val="bg1"/>
              </a:solidFill>
            </a:rPr>
            <a:t>masyarakatnya</a:t>
          </a:r>
          <a:endParaRPr lang="en-ID" dirty="0">
            <a:solidFill>
              <a:schemeClr val="bg1"/>
            </a:solidFill>
          </a:endParaRPr>
        </a:p>
      </dgm:t>
    </dgm:pt>
    <dgm:pt modelId="{F8723223-8EF0-4140-A416-93A5EF29D526}" type="parTrans" cxnId="{8AC465E4-13D3-4D77-9F84-BF30FD164D9D}">
      <dgm:prSet/>
      <dgm:spPr/>
      <dgm:t>
        <a:bodyPr/>
        <a:lstStyle/>
        <a:p>
          <a:endParaRPr lang="en-ID"/>
        </a:p>
      </dgm:t>
    </dgm:pt>
    <dgm:pt modelId="{BF387901-AB70-4CA8-802C-84CE59F2993A}" type="sibTrans" cxnId="{8AC465E4-13D3-4D77-9F84-BF30FD164D9D}">
      <dgm:prSet/>
      <dgm:spPr/>
      <dgm:t>
        <a:bodyPr/>
        <a:lstStyle/>
        <a:p>
          <a:endParaRPr lang="en-ID"/>
        </a:p>
      </dgm:t>
    </dgm:pt>
    <dgm:pt modelId="{0B4DCE4C-A7FE-4872-90FC-C1390836C4AC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inspirasi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penamaan</a:t>
          </a:r>
          <a:r>
            <a:rPr lang="en-US" dirty="0"/>
            <a:t> </a:t>
          </a:r>
          <a:r>
            <a:rPr lang="en-US" dirty="0" err="1"/>
            <a:t>tempat</a:t>
          </a:r>
          <a:endParaRPr lang="en-ID" dirty="0"/>
        </a:p>
      </dgm:t>
    </dgm:pt>
    <dgm:pt modelId="{81CEE341-0F1C-4B1F-B697-46579A082D08}" type="parTrans" cxnId="{2087995B-7CCD-443E-A04E-BE0D63236D00}">
      <dgm:prSet/>
      <dgm:spPr/>
      <dgm:t>
        <a:bodyPr/>
        <a:lstStyle/>
        <a:p>
          <a:endParaRPr lang="en-ID"/>
        </a:p>
      </dgm:t>
    </dgm:pt>
    <dgm:pt modelId="{8CF90AB5-435F-4971-B5A6-F46B45E6D25B}" type="sibTrans" cxnId="{2087995B-7CCD-443E-A04E-BE0D63236D00}">
      <dgm:prSet/>
      <dgm:spPr/>
      <dgm:t>
        <a:bodyPr/>
        <a:lstStyle/>
        <a:p>
          <a:endParaRPr lang="en-ID"/>
        </a:p>
      </dgm:t>
    </dgm:pt>
    <dgm:pt modelId="{74FA0C34-B825-4261-BB04-6373D01D66BE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Tarumanagara</a:t>
          </a:r>
          <a:r>
            <a:rPr lang="en-US" dirty="0">
              <a:solidFill>
                <a:schemeClr val="bg1"/>
              </a:solidFill>
            </a:rPr>
            <a:t>, </a:t>
          </a:r>
          <a:r>
            <a:rPr lang="en-US" dirty="0" err="1">
              <a:solidFill>
                <a:schemeClr val="bg1"/>
              </a:solidFill>
            </a:rPr>
            <a:t>Citarum</a:t>
          </a:r>
          <a:r>
            <a:rPr lang="en-US" dirty="0">
              <a:solidFill>
                <a:schemeClr val="bg1"/>
              </a:solidFill>
            </a:rPr>
            <a:t>, </a:t>
          </a:r>
          <a:r>
            <a:rPr lang="en-US" dirty="0" err="1">
              <a:solidFill>
                <a:schemeClr val="bg1"/>
              </a:solidFill>
            </a:rPr>
            <a:t>Tarumajaya</a:t>
          </a:r>
          <a:r>
            <a:rPr lang="en-US" dirty="0">
              <a:solidFill>
                <a:schemeClr val="bg1"/>
              </a:solidFill>
            </a:rPr>
            <a:t>, </a:t>
          </a:r>
          <a:r>
            <a:rPr lang="en-US" dirty="0" err="1">
              <a:solidFill>
                <a:schemeClr val="bg1"/>
              </a:solidFill>
            </a:rPr>
            <a:t>Pataruman</a:t>
          </a:r>
          <a:endParaRPr lang="en-ID" dirty="0">
            <a:solidFill>
              <a:schemeClr val="bg1"/>
            </a:solidFill>
          </a:endParaRPr>
        </a:p>
      </dgm:t>
    </dgm:pt>
    <dgm:pt modelId="{769AAA62-4EC3-4168-B71A-449015F9F4A2}" type="parTrans" cxnId="{B0BF69D1-F2DF-4E16-9168-CF4B71CAC3C9}">
      <dgm:prSet/>
      <dgm:spPr/>
      <dgm:t>
        <a:bodyPr/>
        <a:lstStyle/>
        <a:p>
          <a:endParaRPr lang="en-ID"/>
        </a:p>
      </dgm:t>
    </dgm:pt>
    <dgm:pt modelId="{DB0E0BC2-22C6-45BC-8CFC-0FD7300E18F7}" type="sibTrans" cxnId="{B0BF69D1-F2DF-4E16-9168-CF4B71CAC3C9}">
      <dgm:prSet/>
      <dgm:spPr/>
      <dgm:t>
        <a:bodyPr/>
        <a:lstStyle/>
        <a:p>
          <a:endParaRPr lang="en-ID"/>
        </a:p>
      </dgm:t>
    </dgm:pt>
    <dgm:pt modelId="{9BDE10B1-1A63-43E7-87BF-134910B8383B}" type="pres">
      <dgm:prSet presAssocID="{EF52FCE4-DB2E-4B6A-860C-7BEBC7719DA5}" presName="Name0" presStyleCnt="0">
        <dgm:presLayoutVars>
          <dgm:chMax/>
          <dgm:chPref/>
          <dgm:dir/>
          <dgm:animLvl val="lvl"/>
        </dgm:presLayoutVars>
      </dgm:prSet>
      <dgm:spPr/>
    </dgm:pt>
    <dgm:pt modelId="{C66E8433-AF33-4B65-9751-92DD501D9E60}" type="pres">
      <dgm:prSet presAssocID="{F73E4736-9262-4976-940E-88CCA94AADB0}" presName="composite" presStyleCnt="0"/>
      <dgm:spPr/>
    </dgm:pt>
    <dgm:pt modelId="{75DB7BC7-AA1E-449F-94A7-FD28F26B1238}" type="pres">
      <dgm:prSet presAssocID="{F73E4736-9262-4976-940E-88CCA94AADB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77ABE7FF-DED2-4823-B410-A488AF8DCC22}" type="pres">
      <dgm:prSet presAssocID="{F73E4736-9262-4976-940E-88CCA94AADB0}" presName="Childtext1" presStyleLbl="revTx" presStyleIdx="0" presStyleCnt="3" custLinFactNeighborX="-150" custLinFactNeighborY="707">
        <dgm:presLayoutVars>
          <dgm:chMax val="0"/>
          <dgm:chPref val="0"/>
          <dgm:bulletEnabled val="1"/>
        </dgm:presLayoutVars>
      </dgm:prSet>
      <dgm:spPr/>
    </dgm:pt>
    <dgm:pt modelId="{7F6CFF4A-5E5E-4EF0-B7B6-DA51D17454D6}" type="pres">
      <dgm:prSet presAssocID="{F73E4736-9262-4976-940E-88CCA94AADB0}" presName="BalanceSpacing" presStyleCnt="0"/>
      <dgm:spPr/>
    </dgm:pt>
    <dgm:pt modelId="{8A43CD0D-2E3C-4FF6-BBB7-B089E4E333D6}" type="pres">
      <dgm:prSet presAssocID="{F73E4736-9262-4976-940E-88CCA94AADB0}" presName="BalanceSpacing1" presStyleCnt="0"/>
      <dgm:spPr/>
    </dgm:pt>
    <dgm:pt modelId="{D6CD8DC3-BA1D-4E8D-A54F-1F383F44888C}" type="pres">
      <dgm:prSet presAssocID="{68E1EBC2-9764-48C0-A196-C1FB9883CC28}" presName="Accent1Text" presStyleLbl="node1" presStyleIdx="1" presStyleCnt="6"/>
      <dgm:spPr/>
    </dgm:pt>
    <dgm:pt modelId="{18382B02-6F1B-4D19-AF94-254F44C34D1C}" type="pres">
      <dgm:prSet presAssocID="{68E1EBC2-9764-48C0-A196-C1FB9883CC28}" presName="spaceBetweenRectangles" presStyleCnt="0"/>
      <dgm:spPr/>
    </dgm:pt>
    <dgm:pt modelId="{4F5F3CF2-6AFB-4334-B537-FA26EAF85E16}" type="pres">
      <dgm:prSet presAssocID="{A2F7BA4B-4913-46D4-9308-B44EEDA7EC05}" presName="composite" presStyleCnt="0"/>
      <dgm:spPr/>
    </dgm:pt>
    <dgm:pt modelId="{90554B43-C679-4887-B00A-6A7A6A96A63D}" type="pres">
      <dgm:prSet presAssocID="{A2F7BA4B-4913-46D4-9308-B44EEDA7EC05}" presName="Parent1" presStyleLbl="node1" presStyleIdx="2" presStyleCnt="6" custLinFactNeighborY="0">
        <dgm:presLayoutVars>
          <dgm:chMax val="1"/>
          <dgm:chPref val="1"/>
          <dgm:bulletEnabled val="1"/>
        </dgm:presLayoutVars>
      </dgm:prSet>
      <dgm:spPr/>
    </dgm:pt>
    <dgm:pt modelId="{B421FCBF-D5A8-4F4D-A875-6718964BD96D}" type="pres">
      <dgm:prSet presAssocID="{A2F7BA4B-4913-46D4-9308-B44EEDA7EC0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7E048A5-1F02-4EBD-B760-15C547DAF719}" type="pres">
      <dgm:prSet presAssocID="{A2F7BA4B-4913-46D4-9308-B44EEDA7EC05}" presName="BalanceSpacing" presStyleCnt="0"/>
      <dgm:spPr/>
    </dgm:pt>
    <dgm:pt modelId="{A30018CA-8205-41CC-83B5-470609E9BE46}" type="pres">
      <dgm:prSet presAssocID="{A2F7BA4B-4913-46D4-9308-B44EEDA7EC05}" presName="BalanceSpacing1" presStyleCnt="0"/>
      <dgm:spPr/>
    </dgm:pt>
    <dgm:pt modelId="{28EFCD17-E3FA-41A5-B9CB-5B66C8F2D266}" type="pres">
      <dgm:prSet presAssocID="{ECBAE348-F39B-44B4-A0E4-F70F52DF0604}" presName="Accent1Text" presStyleLbl="node1" presStyleIdx="3" presStyleCnt="6"/>
      <dgm:spPr/>
    </dgm:pt>
    <dgm:pt modelId="{7D4D5EC5-6525-4E81-BC95-9A703F46F0FE}" type="pres">
      <dgm:prSet presAssocID="{ECBAE348-F39B-44B4-A0E4-F70F52DF0604}" presName="spaceBetweenRectangles" presStyleCnt="0"/>
      <dgm:spPr/>
    </dgm:pt>
    <dgm:pt modelId="{2CFCF54F-A557-4AF9-BEE6-C4AD5FB391E2}" type="pres">
      <dgm:prSet presAssocID="{0B4DCE4C-A7FE-4872-90FC-C1390836C4AC}" presName="composite" presStyleCnt="0"/>
      <dgm:spPr/>
    </dgm:pt>
    <dgm:pt modelId="{DC9D609D-A1EC-4C79-91C5-F25C672C4AB8}" type="pres">
      <dgm:prSet presAssocID="{0B4DCE4C-A7FE-4872-90FC-C1390836C4A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5646D738-B851-4FF4-B27B-232D51F90427}" type="pres">
      <dgm:prSet presAssocID="{0B4DCE4C-A7FE-4872-90FC-C1390836C4A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EB48B07D-F9A6-413C-9BE5-AAD6D167C849}" type="pres">
      <dgm:prSet presAssocID="{0B4DCE4C-A7FE-4872-90FC-C1390836C4AC}" presName="BalanceSpacing" presStyleCnt="0"/>
      <dgm:spPr/>
    </dgm:pt>
    <dgm:pt modelId="{9AD00EA7-8087-492F-83CE-9731904E9B01}" type="pres">
      <dgm:prSet presAssocID="{0B4DCE4C-A7FE-4872-90FC-C1390836C4AC}" presName="BalanceSpacing1" presStyleCnt="0"/>
      <dgm:spPr/>
    </dgm:pt>
    <dgm:pt modelId="{09686B5C-5ACD-4C58-8C19-EE40F5121A26}" type="pres">
      <dgm:prSet presAssocID="{8CF90AB5-435F-4971-B5A6-F46B45E6D25B}" presName="Accent1Text" presStyleLbl="node1" presStyleIdx="5" presStyleCnt="6"/>
      <dgm:spPr/>
    </dgm:pt>
  </dgm:ptLst>
  <dgm:cxnLst>
    <dgm:cxn modelId="{2C06D30B-1CAF-48F0-A066-B77E1147B758}" type="presOf" srcId="{74FA0C34-B825-4261-BB04-6373D01D66BE}" destId="{5646D738-B851-4FF4-B27B-232D51F90427}" srcOrd="0" destOrd="0" presId="urn:microsoft.com/office/officeart/2008/layout/AlternatingHexagons"/>
    <dgm:cxn modelId="{13B5FC16-6CE2-4568-94DC-610EC0CA5640}" type="presOf" srcId="{8CF90AB5-435F-4971-B5A6-F46B45E6D25B}" destId="{09686B5C-5ACD-4C58-8C19-EE40F5121A26}" srcOrd="0" destOrd="0" presId="urn:microsoft.com/office/officeart/2008/layout/AlternatingHexagons"/>
    <dgm:cxn modelId="{2087995B-7CCD-443E-A04E-BE0D63236D00}" srcId="{EF52FCE4-DB2E-4B6A-860C-7BEBC7719DA5}" destId="{0B4DCE4C-A7FE-4872-90FC-C1390836C4AC}" srcOrd="2" destOrd="0" parTransId="{81CEE341-0F1C-4B1F-B697-46579A082D08}" sibTransId="{8CF90AB5-435F-4971-B5A6-F46B45E6D25B}"/>
    <dgm:cxn modelId="{46339D6A-140E-4F2A-9617-D5A91F78B432}" srcId="{EF52FCE4-DB2E-4B6A-860C-7BEBC7719DA5}" destId="{F73E4736-9262-4976-940E-88CCA94AADB0}" srcOrd="0" destOrd="0" parTransId="{A1AB863A-1DBD-4FAA-A905-D9B3618CDA72}" sibTransId="{68E1EBC2-9764-48C0-A196-C1FB9883CC28}"/>
    <dgm:cxn modelId="{CB20BF78-D727-4C78-B3E5-A023A0A43373}" type="presOf" srcId="{789517F5-24D0-4A16-ABB6-5CFAEC0E8E01}" destId="{77ABE7FF-DED2-4823-B410-A488AF8DCC22}" srcOrd="0" destOrd="0" presId="urn:microsoft.com/office/officeart/2008/layout/AlternatingHexagons"/>
    <dgm:cxn modelId="{2C365B82-A3DC-419E-B78C-1E5CF29AB70E}" type="presOf" srcId="{F73E4736-9262-4976-940E-88CCA94AADB0}" destId="{75DB7BC7-AA1E-449F-94A7-FD28F26B1238}" srcOrd="0" destOrd="0" presId="urn:microsoft.com/office/officeart/2008/layout/AlternatingHexagons"/>
    <dgm:cxn modelId="{23B5B983-FF9E-463F-A51F-D3DB99A826F3}" srcId="{F73E4736-9262-4976-940E-88CCA94AADB0}" destId="{789517F5-24D0-4A16-ABB6-5CFAEC0E8E01}" srcOrd="0" destOrd="0" parTransId="{93677EE6-E5FD-400B-B299-C97F4CEA559C}" sibTransId="{5974C8B4-4A17-4047-B0FC-613F4DC04585}"/>
    <dgm:cxn modelId="{77CD9093-38BC-41BC-8FA6-15E340D2EDD7}" type="presOf" srcId="{EF52FCE4-DB2E-4B6A-860C-7BEBC7719DA5}" destId="{9BDE10B1-1A63-43E7-87BF-134910B8383B}" srcOrd="0" destOrd="0" presId="urn:microsoft.com/office/officeart/2008/layout/AlternatingHexagons"/>
    <dgm:cxn modelId="{4A285C9D-F662-4F0E-89D2-10150424A1E3}" type="presOf" srcId="{ECBAE348-F39B-44B4-A0E4-F70F52DF0604}" destId="{28EFCD17-E3FA-41A5-B9CB-5B66C8F2D266}" srcOrd="0" destOrd="0" presId="urn:microsoft.com/office/officeart/2008/layout/AlternatingHexagons"/>
    <dgm:cxn modelId="{E0FE3FA3-1811-4902-A54D-C29490476DDE}" srcId="{EF52FCE4-DB2E-4B6A-860C-7BEBC7719DA5}" destId="{A2F7BA4B-4913-46D4-9308-B44EEDA7EC05}" srcOrd="1" destOrd="0" parTransId="{C53DE4EF-ED5D-4DCB-BE82-BA26E3F7A9E6}" sibTransId="{ECBAE348-F39B-44B4-A0E4-F70F52DF0604}"/>
    <dgm:cxn modelId="{D7F2DCC3-2193-4A87-99F1-8227AAC94C75}" type="presOf" srcId="{0B4DCE4C-A7FE-4872-90FC-C1390836C4AC}" destId="{DC9D609D-A1EC-4C79-91C5-F25C672C4AB8}" srcOrd="0" destOrd="0" presId="urn:microsoft.com/office/officeart/2008/layout/AlternatingHexagons"/>
    <dgm:cxn modelId="{82F9C2CF-B64D-4D14-BBA8-14FC8CB16BBE}" type="presOf" srcId="{A2F7BA4B-4913-46D4-9308-B44EEDA7EC05}" destId="{90554B43-C679-4887-B00A-6A7A6A96A63D}" srcOrd="0" destOrd="0" presId="urn:microsoft.com/office/officeart/2008/layout/AlternatingHexagons"/>
    <dgm:cxn modelId="{B0BF69D1-F2DF-4E16-9168-CF4B71CAC3C9}" srcId="{0B4DCE4C-A7FE-4872-90FC-C1390836C4AC}" destId="{74FA0C34-B825-4261-BB04-6373D01D66BE}" srcOrd="0" destOrd="0" parTransId="{769AAA62-4EC3-4168-B71A-449015F9F4A2}" sibTransId="{DB0E0BC2-22C6-45BC-8CFC-0FD7300E18F7}"/>
    <dgm:cxn modelId="{9865F1DC-CD49-4E95-998F-33574722C2CF}" type="presOf" srcId="{5934A0B9-021E-4653-BF72-F9361B0938DB}" destId="{B421FCBF-D5A8-4F4D-A875-6718964BD96D}" srcOrd="0" destOrd="0" presId="urn:microsoft.com/office/officeart/2008/layout/AlternatingHexagons"/>
    <dgm:cxn modelId="{8AC465E4-13D3-4D77-9F84-BF30FD164D9D}" srcId="{A2F7BA4B-4913-46D4-9308-B44EEDA7EC05}" destId="{5934A0B9-021E-4653-BF72-F9361B0938DB}" srcOrd="0" destOrd="0" parTransId="{F8723223-8EF0-4140-A416-93A5EF29D526}" sibTransId="{BF387901-AB70-4CA8-802C-84CE59F2993A}"/>
    <dgm:cxn modelId="{96000AF3-2004-4A65-8E66-55C93C2B49E3}" type="presOf" srcId="{68E1EBC2-9764-48C0-A196-C1FB9883CC28}" destId="{D6CD8DC3-BA1D-4E8D-A54F-1F383F44888C}" srcOrd="0" destOrd="0" presId="urn:microsoft.com/office/officeart/2008/layout/AlternatingHexagons"/>
    <dgm:cxn modelId="{75F0E1D2-F9DD-4767-9A1D-80EE011EE7DE}" type="presParOf" srcId="{9BDE10B1-1A63-43E7-87BF-134910B8383B}" destId="{C66E8433-AF33-4B65-9751-92DD501D9E60}" srcOrd="0" destOrd="0" presId="urn:microsoft.com/office/officeart/2008/layout/AlternatingHexagons"/>
    <dgm:cxn modelId="{E8CD04EF-7736-4F0E-AB6C-37897180F91A}" type="presParOf" srcId="{C66E8433-AF33-4B65-9751-92DD501D9E60}" destId="{75DB7BC7-AA1E-449F-94A7-FD28F26B1238}" srcOrd="0" destOrd="0" presId="urn:microsoft.com/office/officeart/2008/layout/AlternatingHexagons"/>
    <dgm:cxn modelId="{2C97C8C5-4C0F-4B4E-B723-487BECCE906E}" type="presParOf" srcId="{C66E8433-AF33-4B65-9751-92DD501D9E60}" destId="{77ABE7FF-DED2-4823-B410-A488AF8DCC22}" srcOrd="1" destOrd="0" presId="urn:microsoft.com/office/officeart/2008/layout/AlternatingHexagons"/>
    <dgm:cxn modelId="{DEB45CAC-3692-4988-8A7D-992930E1E538}" type="presParOf" srcId="{C66E8433-AF33-4B65-9751-92DD501D9E60}" destId="{7F6CFF4A-5E5E-4EF0-B7B6-DA51D17454D6}" srcOrd="2" destOrd="0" presId="urn:microsoft.com/office/officeart/2008/layout/AlternatingHexagons"/>
    <dgm:cxn modelId="{A42D9DCF-51D3-4AE6-B50B-680D1BD7ED2E}" type="presParOf" srcId="{C66E8433-AF33-4B65-9751-92DD501D9E60}" destId="{8A43CD0D-2E3C-4FF6-BBB7-B089E4E333D6}" srcOrd="3" destOrd="0" presId="urn:microsoft.com/office/officeart/2008/layout/AlternatingHexagons"/>
    <dgm:cxn modelId="{2E1D59A5-0A48-4450-B773-BC5033CE2F66}" type="presParOf" srcId="{C66E8433-AF33-4B65-9751-92DD501D9E60}" destId="{D6CD8DC3-BA1D-4E8D-A54F-1F383F44888C}" srcOrd="4" destOrd="0" presId="urn:microsoft.com/office/officeart/2008/layout/AlternatingHexagons"/>
    <dgm:cxn modelId="{77C5B23E-7E3F-45AE-9DA0-965AB227EF3A}" type="presParOf" srcId="{9BDE10B1-1A63-43E7-87BF-134910B8383B}" destId="{18382B02-6F1B-4D19-AF94-254F44C34D1C}" srcOrd="1" destOrd="0" presId="urn:microsoft.com/office/officeart/2008/layout/AlternatingHexagons"/>
    <dgm:cxn modelId="{C591F534-831B-47E9-8122-AFDBF77CECC5}" type="presParOf" srcId="{9BDE10B1-1A63-43E7-87BF-134910B8383B}" destId="{4F5F3CF2-6AFB-4334-B537-FA26EAF85E16}" srcOrd="2" destOrd="0" presId="urn:microsoft.com/office/officeart/2008/layout/AlternatingHexagons"/>
    <dgm:cxn modelId="{89048EBC-0468-42D0-8656-8DB35C494D10}" type="presParOf" srcId="{4F5F3CF2-6AFB-4334-B537-FA26EAF85E16}" destId="{90554B43-C679-4887-B00A-6A7A6A96A63D}" srcOrd="0" destOrd="0" presId="urn:microsoft.com/office/officeart/2008/layout/AlternatingHexagons"/>
    <dgm:cxn modelId="{FB8E8CD4-0E68-4346-B363-B7D8FAEA89A7}" type="presParOf" srcId="{4F5F3CF2-6AFB-4334-B537-FA26EAF85E16}" destId="{B421FCBF-D5A8-4F4D-A875-6718964BD96D}" srcOrd="1" destOrd="0" presId="urn:microsoft.com/office/officeart/2008/layout/AlternatingHexagons"/>
    <dgm:cxn modelId="{DF702C66-54A5-4A0E-A664-795AF4429FD8}" type="presParOf" srcId="{4F5F3CF2-6AFB-4334-B537-FA26EAF85E16}" destId="{C7E048A5-1F02-4EBD-B760-15C547DAF719}" srcOrd="2" destOrd="0" presId="urn:microsoft.com/office/officeart/2008/layout/AlternatingHexagons"/>
    <dgm:cxn modelId="{B069C8E0-14EE-46DE-8EBF-ECA7967859EE}" type="presParOf" srcId="{4F5F3CF2-6AFB-4334-B537-FA26EAF85E16}" destId="{A30018CA-8205-41CC-83B5-470609E9BE46}" srcOrd="3" destOrd="0" presId="urn:microsoft.com/office/officeart/2008/layout/AlternatingHexagons"/>
    <dgm:cxn modelId="{A3AFA5C1-D876-434B-A942-92A675B5FDCD}" type="presParOf" srcId="{4F5F3CF2-6AFB-4334-B537-FA26EAF85E16}" destId="{28EFCD17-E3FA-41A5-B9CB-5B66C8F2D266}" srcOrd="4" destOrd="0" presId="urn:microsoft.com/office/officeart/2008/layout/AlternatingHexagons"/>
    <dgm:cxn modelId="{3529FE4E-7D1D-4044-90D1-EEAF877FF144}" type="presParOf" srcId="{9BDE10B1-1A63-43E7-87BF-134910B8383B}" destId="{7D4D5EC5-6525-4E81-BC95-9A703F46F0FE}" srcOrd="3" destOrd="0" presId="urn:microsoft.com/office/officeart/2008/layout/AlternatingHexagons"/>
    <dgm:cxn modelId="{297ED188-93F8-4752-8AE0-921669047E4B}" type="presParOf" srcId="{9BDE10B1-1A63-43E7-87BF-134910B8383B}" destId="{2CFCF54F-A557-4AF9-BEE6-C4AD5FB391E2}" srcOrd="4" destOrd="0" presId="urn:microsoft.com/office/officeart/2008/layout/AlternatingHexagons"/>
    <dgm:cxn modelId="{A11EB1A8-4C47-4BA3-86DB-F45F8D45ECA8}" type="presParOf" srcId="{2CFCF54F-A557-4AF9-BEE6-C4AD5FB391E2}" destId="{DC9D609D-A1EC-4C79-91C5-F25C672C4AB8}" srcOrd="0" destOrd="0" presId="urn:microsoft.com/office/officeart/2008/layout/AlternatingHexagons"/>
    <dgm:cxn modelId="{B0F50089-CD2A-4C31-8AC5-B3A82EF05871}" type="presParOf" srcId="{2CFCF54F-A557-4AF9-BEE6-C4AD5FB391E2}" destId="{5646D738-B851-4FF4-B27B-232D51F90427}" srcOrd="1" destOrd="0" presId="urn:microsoft.com/office/officeart/2008/layout/AlternatingHexagons"/>
    <dgm:cxn modelId="{BFA0CA5E-0014-4438-9079-8D7599031973}" type="presParOf" srcId="{2CFCF54F-A557-4AF9-BEE6-C4AD5FB391E2}" destId="{EB48B07D-F9A6-413C-9BE5-AAD6D167C849}" srcOrd="2" destOrd="0" presId="urn:microsoft.com/office/officeart/2008/layout/AlternatingHexagons"/>
    <dgm:cxn modelId="{7BDD53A2-BC5B-40D2-B056-4AC1786317A3}" type="presParOf" srcId="{2CFCF54F-A557-4AF9-BEE6-C4AD5FB391E2}" destId="{9AD00EA7-8087-492F-83CE-9731904E9B01}" srcOrd="3" destOrd="0" presId="urn:microsoft.com/office/officeart/2008/layout/AlternatingHexagons"/>
    <dgm:cxn modelId="{BECEE646-9D36-4519-9CE4-A51F6F94ECB4}" type="presParOf" srcId="{2CFCF54F-A557-4AF9-BEE6-C4AD5FB391E2}" destId="{09686B5C-5ACD-4C58-8C19-EE40F5121A2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A71A07-F75C-4D80-AF6A-561B226BA0DC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1BF5E882-35E8-424A-9537-37F56143BB0A}">
      <dgm:prSet phldrT="[Text]"/>
      <dgm:spPr/>
      <dgm:t>
        <a:bodyPr/>
        <a:lstStyle/>
        <a:p>
          <a:r>
            <a:rPr lang="en-US" dirty="0" err="1"/>
            <a:t>Budaya</a:t>
          </a:r>
          <a:endParaRPr lang="en-ID" dirty="0"/>
        </a:p>
      </dgm:t>
    </dgm:pt>
    <dgm:pt modelId="{229C80DF-9C41-4255-A7B3-362C685F5FF3}" type="parTrans" cxnId="{75B0A1A8-5998-43C3-A388-83DD85348BF4}">
      <dgm:prSet/>
      <dgm:spPr/>
      <dgm:t>
        <a:bodyPr/>
        <a:lstStyle/>
        <a:p>
          <a:endParaRPr lang="en-ID"/>
        </a:p>
      </dgm:t>
    </dgm:pt>
    <dgm:pt modelId="{2F1BD027-B53E-4E6A-A29F-542365AAD0F3}" type="sibTrans" cxnId="{75B0A1A8-5998-43C3-A388-83DD85348BF4}">
      <dgm:prSet/>
      <dgm:spPr/>
      <dgm:t>
        <a:bodyPr/>
        <a:lstStyle/>
        <a:p>
          <a:endParaRPr lang="en-ID"/>
        </a:p>
      </dgm:t>
    </dgm:pt>
    <dgm:pt modelId="{18A526C9-A380-4033-8075-CF1838D8CB1D}">
      <dgm:prSet phldrT="[Text]"/>
      <dgm:spPr/>
      <dgm:t>
        <a:bodyPr/>
        <a:lstStyle/>
        <a:p>
          <a:r>
            <a:rPr lang="en-US" dirty="0"/>
            <a:t>Hasil </a:t>
          </a:r>
          <a:r>
            <a:rPr lang="en-US" dirty="0" err="1"/>
            <a:t>pembelajaran</a:t>
          </a:r>
          <a:r>
            <a:rPr lang="en-US" dirty="0"/>
            <a:t> </a:t>
          </a:r>
          <a:r>
            <a:rPr lang="en-US" dirty="0" err="1"/>
            <a:t>manusia</a:t>
          </a:r>
          <a:r>
            <a:rPr lang="en-US" dirty="0"/>
            <a:t> Sunda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ruang</a:t>
          </a:r>
          <a:r>
            <a:rPr lang="en-US" dirty="0"/>
            <a:t> dan </a:t>
          </a:r>
          <a:r>
            <a:rPr lang="en-US" dirty="0" err="1"/>
            <a:t>waktu</a:t>
          </a:r>
          <a:r>
            <a:rPr lang="en-US" dirty="0"/>
            <a:t> yang </a:t>
          </a:r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unsur</a:t>
          </a:r>
          <a:r>
            <a:rPr lang="en-US" dirty="0"/>
            <a:t> yang </a:t>
          </a:r>
          <a:r>
            <a:rPr lang="en-US" dirty="0" err="1"/>
            <a:t>mewujud</a:t>
          </a:r>
          <a:endParaRPr lang="en-ID" dirty="0"/>
        </a:p>
      </dgm:t>
    </dgm:pt>
    <dgm:pt modelId="{D56B8B54-AC9F-426A-9789-00F8DE8B52ED}" type="parTrans" cxnId="{8799F228-1E63-486D-B22F-3789798F16F5}">
      <dgm:prSet/>
      <dgm:spPr/>
      <dgm:t>
        <a:bodyPr/>
        <a:lstStyle/>
        <a:p>
          <a:endParaRPr lang="en-ID"/>
        </a:p>
      </dgm:t>
    </dgm:pt>
    <dgm:pt modelId="{098915B0-806D-4956-AA2C-1C22D88E56B9}" type="sibTrans" cxnId="{8799F228-1E63-486D-B22F-3789798F16F5}">
      <dgm:prSet/>
      <dgm:spPr/>
      <dgm:t>
        <a:bodyPr/>
        <a:lstStyle/>
        <a:p>
          <a:endParaRPr lang="en-ID"/>
        </a:p>
      </dgm:t>
    </dgm:pt>
    <dgm:pt modelId="{70581E66-D7C3-425D-A40A-240CDE9D3E4E}">
      <dgm:prSet phldrT="[Text]"/>
      <dgm:spPr/>
      <dgm:t>
        <a:bodyPr/>
        <a:lstStyle/>
        <a:p>
          <a:r>
            <a:rPr lang="en-US" dirty="0"/>
            <a:t>Sejarah</a:t>
          </a:r>
          <a:endParaRPr lang="en-ID" dirty="0"/>
        </a:p>
      </dgm:t>
    </dgm:pt>
    <dgm:pt modelId="{E0EB816A-F1C9-4602-9039-CD35729F309F}" type="parTrans" cxnId="{52378ECF-79BA-4E62-B209-29A83FD497FB}">
      <dgm:prSet/>
      <dgm:spPr/>
      <dgm:t>
        <a:bodyPr/>
        <a:lstStyle/>
        <a:p>
          <a:endParaRPr lang="en-ID"/>
        </a:p>
      </dgm:t>
    </dgm:pt>
    <dgm:pt modelId="{2964B8FC-E7C7-4830-BF55-D3BB3BF75EBC}" type="sibTrans" cxnId="{52378ECF-79BA-4E62-B209-29A83FD497FB}">
      <dgm:prSet/>
      <dgm:spPr/>
      <dgm:t>
        <a:bodyPr/>
        <a:lstStyle/>
        <a:p>
          <a:endParaRPr lang="en-ID"/>
        </a:p>
      </dgm:t>
    </dgm:pt>
    <dgm:pt modelId="{D4836AB7-DB05-42BB-A18D-415D30C47B2E}">
      <dgm:prSet phldrT="[Text]"/>
      <dgm:spPr/>
      <dgm:t>
        <a:bodyPr/>
        <a:lstStyle/>
        <a:p>
          <a:r>
            <a:rPr lang="en-US" dirty="0" err="1"/>
            <a:t>Diakronis</a:t>
          </a:r>
          <a:endParaRPr lang="en-ID" dirty="0"/>
        </a:p>
      </dgm:t>
    </dgm:pt>
    <dgm:pt modelId="{F0C17B04-C298-48CA-8E14-EC6AFD3CE3BD}" type="parTrans" cxnId="{AE7CBD2D-EC4A-44CB-A444-BA62D6D526FB}">
      <dgm:prSet/>
      <dgm:spPr/>
      <dgm:t>
        <a:bodyPr/>
        <a:lstStyle/>
        <a:p>
          <a:endParaRPr lang="en-ID"/>
        </a:p>
      </dgm:t>
    </dgm:pt>
    <dgm:pt modelId="{6FF56222-F2B8-4D71-9A47-7A2668C9F77E}" type="sibTrans" cxnId="{AE7CBD2D-EC4A-44CB-A444-BA62D6D526FB}">
      <dgm:prSet/>
      <dgm:spPr/>
      <dgm:t>
        <a:bodyPr/>
        <a:lstStyle/>
        <a:p>
          <a:endParaRPr lang="en-ID"/>
        </a:p>
      </dgm:t>
    </dgm:pt>
    <dgm:pt modelId="{533A38DB-5C26-4E0E-95E0-B9BA9495B995}">
      <dgm:prSet phldrT="[Text]"/>
      <dgm:spPr/>
      <dgm:t>
        <a:bodyPr/>
        <a:lstStyle/>
        <a:p>
          <a:r>
            <a:rPr lang="en-US" dirty="0" err="1"/>
            <a:t>Linguistik</a:t>
          </a:r>
          <a:endParaRPr lang="en-ID" dirty="0"/>
        </a:p>
      </dgm:t>
    </dgm:pt>
    <dgm:pt modelId="{393AC015-0FC3-4231-8328-0CF18A185C5A}" type="parTrans" cxnId="{F1C12F32-4E74-42CD-A26A-ABC0A9531720}">
      <dgm:prSet/>
      <dgm:spPr/>
      <dgm:t>
        <a:bodyPr/>
        <a:lstStyle/>
        <a:p>
          <a:endParaRPr lang="en-ID"/>
        </a:p>
      </dgm:t>
    </dgm:pt>
    <dgm:pt modelId="{C6382639-AFB8-43D0-A291-F0414C5A558D}" type="sibTrans" cxnId="{F1C12F32-4E74-42CD-A26A-ABC0A9531720}">
      <dgm:prSet/>
      <dgm:spPr/>
      <dgm:t>
        <a:bodyPr/>
        <a:lstStyle/>
        <a:p>
          <a:endParaRPr lang="en-ID"/>
        </a:p>
      </dgm:t>
    </dgm:pt>
    <dgm:pt modelId="{B52326F8-DB98-47DE-A92E-99EABCAE93E4}">
      <dgm:prSet phldrT="[Text]"/>
      <dgm:spPr/>
      <dgm:t>
        <a:bodyPr/>
        <a:lstStyle/>
        <a:p>
          <a:r>
            <a:rPr lang="en-US" dirty="0" err="1"/>
            <a:t>Linguistik</a:t>
          </a:r>
          <a:r>
            <a:rPr lang="en-US" dirty="0"/>
            <a:t> </a:t>
          </a:r>
          <a:r>
            <a:rPr lang="en-US" dirty="0" err="1"/>
            <a:t>historis</a:t>
          </a:r>
          <a:r>
            <a:rPr lang="en-US" dirty="0"/>
            <a:t> </a:t>
          </a:r>
          <a:r>
            <a:rPr lang="en-US" dirty="0" err="1"/>
            <a:t>komparatif</a:t>
          </a:r>
          <a:endParaRPr lang="en-ID" dirty="0"/>
        </a:p>
      </dgm:t>
    </dgm:pt>
    <dgm:pt modelId="{28CE4164-21B6-49D6-8FDA-FC10A23490E1}" type="parTrans" cxnId="{BAA9455E-6E74-4B50-9B9B-D032FA425766}">
      <dgm:prSet/>
      <dgm:spPr/>
      <dgm:t>
        <a:bodyPr/>
        <a:lstStyle/>
        <a:p>
          <a:endParaRPr lang="en-ID"/>
        </a:p>
      </dgm:t>
    </dgm:pt>
    <dgm:pt modelId="{1EB895D9-6888-45D2-ACFD-D3EA2F700039}" type="sibTrans" cxnId="{BAA9455E-6E74-4B50-9B9B-D032FA425766}">
      <dgm:prSet/>
      <dgm:spPr/>
      <dgm:t>
        <a:bodyPr/>
        <a:lstStyle/>
        <a:p>
          <a:endParaRPr lang="en-ID"/>
        </a:p>
      </dgm:t>
    </dgm:pt>
    <dgm:pt modelId="{A864BF1A-119F-473D-88A3-EBC4EABAEEB6}">
      <dgm:prSet phldrT="[Text]"/>
      <dgm:spPr/>
      <dgm:t>
        <a:bodyPr/>
        <a:lstStyle/>
        <a:p>
          <a:endParaRPr lang="en-ID" dirty="0"/>
        </a:p>
      </dgm:t>
    </dgm:pt>
    <dgm:pt modelId="{D1EEB969-CD24-4BE6-92FD-A2D63170BAC6}" type="parTrans" cxnId="{0C35D488-467E-4C5B-863E-46D4D84F6B13}">
      <dgm:prSet/>
      <dgm:spPr/>
      <dgm:t>
        <a:bodyPr/>
        <a:lstStyle/>
        <a:p>
          <a:endParaRPr lang="en-ID"/>
        </a:p>
      </dgm:t>
    </dgm:pt>
    <dgm:pt modelId="{6CE95BA0-C63C-4D6E-9D20-9333DA7E204B}" type="sibTrans" cxnId="{0C35D488-467E-4C5B-863E-46D4D84F6B13}">
      <dgm:prSet/>
      <dgm:spPr/>
      <dgm:t>
        <a:bodyPr/>
        <a:lstStyle/>
        <a:p>
          <a:endParaRPr lang="en-ID"/>
        </a:p>
      </dgm:t>
    </dgm:pt>
    <dgm:pt modelId="{B4FC4000-AB42-43BD-86B6-9E8A07840F99}">
      <dgm:prSet phldrT="[Text]"/>
      <dgm:spPr/>
      <dgm:t>
        <a:bodyPr/>
        <a:lstStyle/>
        <a:p>
          <a:r>
            <a:rPr lang="en-US" dirty="0" err="1"/>
            <a:t>Tradisi</a:t>
          </a:r>
          <a:r>
            <a:rPr lang="en-US" dirty="0"/>
            <a:t> </a:t>
          </a:r>
          <a:r>
            <a:rPr lang="en-US" dirty="0" err="1"/>
            <a:t>Lisan</a:t>
          </a:r>
          <a:r>
            <a:rPr lang="en-US" dirty="0"/>
            <a:t>: </a:t>
          </a:r>
          <a:r>
            <a:rPr lang="en-US" dirty="0" err="1"/>
            <a:t>folklor</a:t>
          </a:r>
          <a:endParaRPr lang="en-ID" dirty="0"/>
        </a:p>
      </dgm:t>
    </dgm:pt>
    <dgm:pt modelId="{9C3887E7-E10A-4EA8-8E52-E18388547F27}" type="parTrans" cxnId="{5650BD21-F233-4E62-98AF-D308B15B07C4}">
      <dgm:prSet/>
      <dgm:spPr/>
      <dgm:t>
        <a:bodyPr/>
        <a:lstStyle/>
        <a:p>
          <a:endParaRPr lang="en-ID"/>
        </a:p>
      </dgm:t>
    </dgm:pt>
    <dgm:pt modelId="{5E102736-7097-47A5-B3AF-351A82BA7879}" type="sibTrans" cxnId="{5650BD21-F233-4E62-98AF-D308B15B07C4}">
      <dgm:prSet/>
      <dgm:spPr/>
      <dgm:t>
        <a:bodyPr/>
        <a:lstStyle/>
        <a:p>
          <a:endParaRPr lang="en-ID"/>
        </a:p>
      </dgm:t>
    </dgm:pt>
    <dgm:pt modelId="{3C149E62-7DA7-42C7-BA7E-76031ADD7F43}">
      <dgm:prSet phldrT="[Text]"/>
      <dgm:spPr/>
      <dgm:t>
        <a:bodyPr/>
        <a:lstStyle/>
        <a:p>
          <a:r>
            <a:rPr lang="en-US" dirty="0" err="1"/>
            <a:t>Etimologi</a:t>
          </a:r>
          <a:endParaRPr lang="en-ID" dirty="0"/>
        </a:p>
      </dgm:t>
    </dgm:pt>
    <dgm:pt modelId="{82A0F258-8AD7-46DD-956F-7DD674614F08}" type="parTrans" cxnId="{BED4CA3F-367F-4A8D-8348-89B309374AF7}">
      <dgm:prSet/>
      <dgm:spPr/>
      <dgm:t>
        <a:bodyPr/>
        <a:lstStyle/>
        <a:p>
          <a:endParaRPr lang="en-ID"/>
        </a:p>
      </dgm:t>
    </dgm:pt>
    <dgm:pt modelId="{42ACCC6A-903D-497D-82B4-73EE1DC8FB83}" type="sibTrans" cxnId="{BED4CA3F-367F-4A8D-8348-89B309374AF7}">
      <dgm:prSet/>
      <dgm:spPr/>
      <dgm:t>
        <a:bodyPr/>
        <a:lstStyle/>
        <a:p>
          <a:endParaRPr lang="en-ID"/>
        </a:p>
      </dgm:t>
    </dgm:pt>
    <dgm:pt modelId="{654744A7-0E5A-4627-964D-F41EB40EAC7C}">
      <dgm:prSet phldrT="[Text]"/>
      <dgm:spPr/>
      <dgm:t>
        <a:bodyPr/>
        <a:lstStyle/>
        <a:p>
          <a:r>
            <a:rPr lang="en-US" dirty="0" err="1"/>
            <a:t>Morfologi</a:t>
          </a:r>
          <a:endParaRPr lang="en-ID" dirty="0"/>
        </a:p>
      </dgm:t>
    </dgm:pt>
    <dgm:pt modelId="{3A084D29-412A-4078-BE0C-61DBF02D74FC}" type="parTrans" cxnId="{7ED4C788-179C-4684-95A0-E9C639F83B10}">
      <dgm:prSet/>
      <dgm:spPr/>
      <dgm:t>
        <a:bodyPr/>
        <a:lstStyle/>
        <a:p>
          <a:endParaRPr lang="en-ID"/>
        </a:p>
      </dgm:t>
    </dgm:pt>
    <dgm:pt modelId="{50038F49-4FBB-4E98-BAD4-110FB08E735B}" type="sibTrans" cxnId="{7ED4C788-179C-4684-95A0-E9C639F83B10}">
      <dgm:prSet/>
      <dgm:spPr/>
      <dgm:t>
        <a:bodyPr/>
        <a:lstStyle/>
        <a:p>
          <a:endParaRPr lang="en-ID"/>
        </a:p>
      </dgm:t>
    </dgm:pt>
    <dgm:pt modelId="{ED9D9817-7D1A-4731-948B-85BE5AAEBDFA}" type="pres">
      <dgm:prSet presAssocID="{06A71A07-F75C-4D80-AF6A-561B226BA0D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AF0EA00-4067-4849-B6A5-107F90FA2DE5}" type="pres">
      <dgm:prSet presAssocID="{1BF5E882-35E8-424A-9537-37F56143BB0A}" presName="circle1" presStyleLbl="node1" presStyleIdx="0" presStyleCnt="3"/>
      <dgm:spPr/>
    </dgm:pt>
    <dgm:pt modelId="{4DBA0053-36C7-4A82-8D47-ED7744082541}" type="pres">
      <dgm:prSet presAssocID="{1BF5E882-35E8-424A-9537-37F56143BB0A}" presName="space" presStyleCnt="0"/>
      <dgm:spPr/>
    </dgm:pt>
    <dgm:pt modelId="{E368A394-1CA1-4A19-8DBA-15791AB70383}" type="pres">
      <dgm:prSet presAssocID="{1BF5E882-35E8-424A-9537-37F56143BB0A}" presName="rect1" presStyleLbl="alignAcc1" presStyleIdx="0" presStyleCnt="3"/>
      <dgm:spPr/>
    </dgm:pt>
    <dgm:pt modelId="{E9431BC7-6EF9-475F-A20B-E5B749C6887D}" type="pres">
      <dgm:prSet presAssocID="{70581E66-D7C3-425D-A40A-240CDE9D3E4E}" presName="vertSpace2" presStyleLbl="node1" presStyleIdx="0" presStyleCnt="3"/>
      <dgm:spPr/>
    </dgm:pt>
    <dgm:pt modelId="{E825659D-C975-4418-9AE4-3B52A23D340F}" type="pres">
      <dgm:prSet presAssocID="{70581E66-D7C3-425D-A40A-240CDE9D3E4E}" presName="circle2" presStyleLbl="node1" presStyleIdx="1" presStyleCnt="3"/>
      <dgm:spPr/>
    </dgm:pt>
    <dgm:pt modelId="{0ACA122E-A4D3-40DF-B702-6641C1C972A2}" type="pres">
      <dgm:prSet presAssocID="{70581E66-D7C3-425D-A40A-240CDE9D3E4E}" presName="rect2" presStyleLbl="alignAcc1" presStyleIdx="1" presStyleCnt="3"/>
      <dgm:spPr/>
    </dgm:pt>
    <dgm:pt modelId="{C412F360-A794-4C6B-9C0B-BF7189A8A0BA}" type="pres">
      <dgm:prSet presAssocID="{533A38DB-5C26-4E0E-95E0-B9BA9495B995}" presName="vertSpace3" presStyleLbl="node1" presStyleIdx="1" presStyleCnt="3"/>
      <dgm:spPr/>
    </dgm:pt>
    <dgm:pt modelId="{F47FB6ED-9D89-454E-927B-F969B93782A3}" type="pres">
      <dgm:prSet presAssocID="{533A38DB-5C26-4E0E-95E0-B9BA9495B995}" presName="circle3" presStyleLbl="node1" presStyleIdx="2" presStyleCnt="3"/>
      <dgm:spPr/>
    </dgm:pt>
    <dgm:pt modelId="{BB637797-B4CB-4499-804E-5BBE85575362}" type="pres">
      <dgm:prSet presAssocID="{533A38DB-5C26-4E0E-95E0-B9BA9495B995}" presName="rect3" presStyleLbl="alignAcc1" presStyleIdx="2" presStyleCnt="3"/>
      <dgm:spPr/>
    </dgm:pt>
    <dgm:pt modelId="{15E96F03-C772-4E6E-AD8D-8357ED1E4B93}" type="pres">
      <dgm:prSet presAssocID="{1BF5E882-35E8-424A-9537-37F56143BB0A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B55AE055-CDAA-4384-BE35-653775AE7A56}" type="pres">
      <dgm:prSet presAssocID="{1BF5E882-35E8-424A-9537-37F56143BB0A}" presName="rect1ChTx" presStyleLbl="alignAcc1" presStyleIdx="2" presStyleCnt="3">
        <dgm:presLayoutVars>
          <dgm:bulletEnabled val="1"/>
        </dgm:presLayoutVars>
      </dgm:prSet>
      <dgm:spPr/>
    </dgm:pt>
    <dgm:pt modelId="{FA51CB67-613B-4C95-88D3-C6720D7BBBE8}" type="pres">
      <dgm:prSet presAssocID="{70581E66-D7C3-425D-A40A-240CDE9D3E4E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0BD15F8E-51C7-4FE4-8989-6CAF15BDC507}" type="pres">
      <dgm:prSet presAssocID="{70581E66-D7C3-425D-A40A-240CDE9D3E4E}" presName="rect2ChTx" presStyleLbl="alignAcc1" presStyleIdx="2" presStyleCnt="3">
        <dgm:presLayoutVars>
          <dgm:bulletEnabled val="1"/>
        </dgm:presLayoutVars>
      </dgm:prSet>
      <dgm:spPr/>
    </dgm:pt>
    <dgm:pt modelId="{E50F8B89-F565-4E67-B755-140BAD71447A}" type="pres">
      <dgm:prSet presAssocID="{533A38DB-5C26-4E0E-95E0-B9BA9495B995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F61D9133-7BBE-4526-9493-9C48861859AF}" type="pres">
      <dgm:prSet presAssocID="{533A38DB-5C26-4E0E-95E0-B9BA9495B995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6F28AB03-636C-4505-9F30-83D028315F9A}" type="presOf" srcId="{06A71A07-F75C-4D80-AF6A-561B226BA0DC}" destId="{ED9D9817-7D1A-4731-948B-85BE5AAEBDFA}" srcOrd="0" destOrd="0" presId="urn:microsoft.com/office/officeart/2005/8/layout/target3"/>
    <dgm:cxn modelId="{AABF4604-202A-4841-A0DB-EF40080E269B}" type="presOf" srcId="{D4836AB7-DB05-42BB-A18D-415D30C47B2E}" destId="{0BD15F8E-51C7-4FE4-8989-6CAF15BDC507}" srcOrd="0" destOrd="0" presId="urn:microsoft.com/office/officeart/2005/8/layout/target3"/>
    <dgm:cxn modelId="{B3485E06-9637-4F70-B589-31FB836FDCEC}" type="presOf" srcId="{1BF5E882-35E8-424A-9537-37F56143BB0A}" destId="{15E96F03-C772-4E6E-AD8D-8357ED1E4B93}" srcOrd="1" destOrd="0" presId="urn:microsoft.com/office/officeart/2005/8/layout/target3"/>
    <dgm:cxn modelId="{E841361F-70E7-4F22-926E-3755BAB106DC}" type="presOf" srcId="{654744A7-0E5A-4627-964D-F41EB40EAC7C}" destId="{F61D9133-7BBE-4526-9493-9C48861859AF}" srcOrd="0" destOrd="1" presId="urn:microsoft.com/office/officeart/2005/8/layout/target3"/>
    <dgm:cxn modelId="{5650BD21-F233-4E62-98AF-D308B15B07C4}" srcId="{1BF5E882-35E8-424A-9537-37F56143BB0A}" destId="{B4FC4000-AB42-43BD-86B6-9E8A07840F99}" srcOrd="1" destOrd="0" parTransId="{9C3887E7-E10A-4EA8-8E52-E18388547F27}" sibTransId="{5E102736-7097-47A5-B3AF-351A82BA7879}"/>
    <dgm:cxn modelId="{8799F228-1E63-486D-B22F-3789798F16F5}" srcId="{1BF5E882-35E8-424A-9537-37F56143BB0A}" destId="{18A526C9-A380-4033-8075-CF1838D8CB1D}" srcOrd="0" destOrd="0" parTransId="{D56B8B54-AC9F-426A-9789-00F8DE8B52ED}" sibTransId="{098915B0-806D-4956-AA2C-1C22D88E56B9}"/>
    <dgm:cxn modelId="{AE7CBD2D-EC4A-44CB-A444-BA62D6D526FB}" srcId="{70581E66-D7C3-425D-A40A-240CDE9D3E4E}" destId="{D4836AB7-DB05-42BB-A18D-415D30C47B2E}" srcOrd="0" destOrd="0" parTransId="{F0C17B04-C298-48CA-8E14-EC6AFD3CE3BD}" sibTransId="{6FF56222-F2B8-4D71-9A47-7A2668C9F77E}"/>
    <dgm:cxn modelId="{F1C12F32-4E74-42CD-A26A-ABC0A9531720}" srcId="{06A71A07-F75C-4D80-AF6A-561B226BA0DC}" destId="{533A38DB-5C26-4E0E-95E0-B9BA9495B995}" srcOrd="2" destOrd="0" parTransId="{393AC015-0FC3-4231-8328-0CF18A185C5A}" sibTransId="{C6382639-AFB8-43D0-A291-F0414C5A558D}"/>
    <dgm:cxn modelId="{F1F4D336-9EF4-4CB2-B0ED-E6C4BEFB2C90}" type="presOf" srcId="{533A38DB-5C26-4E0E-95E0-B9BA9495B995}" destId="{BB637797-B4CB-4499-804E-5BBE85575362}" srcOrd="0" destOrd="0" presId="urn:microsoft.com/office/officeart/2005/8/layout/target3"/>
    <dgm:cxn modelId="{BED4CA3F-367F-4A8D-8348-89B309374AF7}" srcId="{533A38DB-5C26-4E0E-95E0-B9BA9495B995}" destId="{3C149E62-7DA7-42C7-BA7E-76031ADD7F43}" srcOrd="0" destOrd="0" parTransId="{82A0F258-8AD7-46DD-956F-7DD674614F08}" sibTransId="{42ACCC6A-903D-497D-82B4-73EE1DC8FB83}"/>
    <dgm:cxn modelId="{BAA9455E-6E74-4B50-9B9B-D032FA425766}" srcId="{533A38DB-5C26-4E0E-95E0-B9BA9495B995}" destId="{B52326F8-DB98-47DE-A92E-99EABCAE93E4}" srcOrd="2" destOrd="0" parTransId="{28CE4164-21B6-49D6-8FDA-FC10A23490E1}" sibTransId="{1EB895D9-6888-45D2-ACFD-D3EA2F700039}"/>
    <dgm:cxn modelId="{55DAF074-D09E-4C50-B658-CEF764E3C525}" type="presOf" srcId="{3C149E62-7DA7-42C7-BA7E-76031ADD7F43}" destId="{F61D9133-7BBE-4526-9493-9C48861859AF}" srcOrd="0" destOrd="0" presId="urn:microsoft.com/office/officeart/2005/8/layout/target3"/>
    <dgm:cxn modelId="{0954D476-EDB6-4017-B29E-B0D4BD508C6E}" type="presOf" srcId="{18A526C9-A380-4033-8075-CF1838D8CB1D}" destId="{B55AE055-CDAA-4384-BE35-653775AE7A56}" srcOrd="0" destOrd="0" presId="urn:microsoft.com/office/officeart/2005/8/layout/target3"/>
    <dgm:cxn modelId="{7ED4C788-179C-4684-95A0-E9C639F83B10}" srcId="{533A38DB-5C26-4E0E-95E0-B9BA9495B995}" destId="{654744A7-0E5A-4627-964D-F41EB40EAC7C}" srcOrd="1" destOrd="0" parTransId="{3A084D29-412A-4078-BE0C-61DBF02D74FC}" sibTransId="{50038F49-4FBB-4E98-BAD4-110FB08E735B}"/>
    <dgm:cxn modelId="{0C35D488-467E-4C5B-863E-46D4D84F6B13}" srcId="{533A38DB-5C26-4E0E-95E0-B9BA9495B995}" destId="{A864BF1A-119F-473D-88A3-EBC4EABAEEB6}" srcOrd="3" destOrd="0" parTransId="{D1EEB969-CD24-4BE6-92FD-A2D63170BAC6}" sibTransId="{6CE95BA0-C63C-4D6E-9D20-9333DA7E204B}"/>
    <dgm:cxn modelId="{B32850A3-C1DB-4579-9E0A-8FF259022BC2}" type="presOf" srcId="{1BF5E882-35E8-424A-9537-37F56143BB0A}" destId="{E368A394-1CA1-4A19-8DBA-15791AB70383}" srcOrd="0" destOrd="0" presId="urn:microsoft.com/office/officeart/2005/8/layout/target3"/>
    <dgm:cxn modelId="{75B0A1A8-5998-43C3-A388-83DD85348BF4}" srcId="{06A71A07-F75C-4D80-AF6A-561B226BA0DC}" destId="{1BF5E882-35E8-424A-9537-37F56143BB0A}" srcOrd="0" destOrd="0" parTransId="{229C80DF-9C41-4255-A7B3-362C685F5FF3}" sibTransId="{2F1BD027-B53E-4E6A-A29F-542365AAD0F3}"/>
    <dgm:cxn modelId="{3D5160AC-17F8-459B-A93D-A0C97E51C867}" type="presOf" srcId="{B52326F8-DB98-47DE-A92E-99EABCAE93E4}" destId="{F61D9133-7BBE-4526-9493-9C48861859AF}" srcOrd="0" destOrd="2" presId="urn:microsoft.com/office/officeart/2005/8/layout/target3"/>
    <dgm:cxn modelId="{EFD826BD-BA08-4A69-BCF8-B26FE121A255}" type="presOf" srcId="{70581E66-D7C3-425D-A40A-240CDE9D3E4E}" destId="{0ACA122E-A4D3-40DF-B702-6641C1C972A2}" srcOrd="0" destOrd="0" presId="urn:microsoft.com/office/officeart/2005/8/layout/target3"/>
    <dgm:cxn modelId="{B43A4FCF-2890-452D-8685-85486EF15E10}" type="presOf" srcId="{533A38DB-5C26-4E0E-95E0-B9BA9495B995}" destId="{E50F8B89-F565-4E67-B755-140BAD71447A}" srcOrd="1" destOrd="0" presId="urn:microsoft.com/office/officeart/2005/8/layout/target3"/>
    <dgm:cxn modelId="{52378ECF-79BA-4E62-B209-29A83FD497FB}" srcId="{06A71A07-F75C-4D80-AF6A-561B226BA0DC}" destId="{70581E66-D7C3-425D-A40A-240CDE9D3E4E}" srcOrd="1" destOrd="0" parTransId="{E0EB816A-F1C9-4602-9039-CD35729F309F}" sibTransId="{2964B8FC-E7C7-4830-BF55-D3BB3BF75EBC}"/>
    <dgm:cxn modelId="{BAC9E5D5-6CA4-4A02-99F4-99348634D1F1}" type="presOf" srcId="{A864BF1A-119F-473D-88A3-EBC4EABAEEB6}" destId="{F61D9133-7BBE-4526-9493-9C48861859AF}" srcOrd="0" destOrd="3" presId="urn:microsoft.com/office/officeart/2005/8/layout/target3"/>
    <dgm:cxn modelId="{50BA6BEA-B4D6-419C-8CC4-1670F6C56016}" type="presOf" srcId="{70581E66-D7C3-425D-A40A-240CDE9D3E4E}" destId="{FA51CB67-613B-4C95-88D3-C6720D7BBBE8}" srcOrd="1" destOrd="0" presId="urn:microsoft.com/office/officeart/2005/8/layout/target3"/>
    <dgm:cxn modelId="{B1048CFB-B153-4330-9F7E-AC5C45C7F08E}" type="presOf" srcId="{B4FC4000-AB42-43BD-86B6-9E8A07840F99}" destId="{B55AE055-CDAA-4384-BE35-653775AE7A56}" srcOrd="0" destOrd="1" presId="urn:microsoft.com/office/officeart/2005/8/layout/target3"/>
    <dgm:cxn modelId="{10A5AF5A-708A-4029-8FDE-958C900E2B2B}" type="presParOf" srcId="{ED9D9817-7D1A-4731-948B-85BE5AAEBDFA}" destId="{5AF0EA00-4067-4849-B6A5-107F90FA2DE5}" srcOrd="0" destOrd="0" presId="urn:microsoft.com/office/officeart/2005/8/layout/target3"/>
    <dgm:cxn modelId="{11A57E19-5581-4580-9AA9-99B871D1E9FD}" type="presParOf" srcId="{ED9D9817-7D1A-4731-948B-85BE5AAEBDFA}" destId="{4DBA0053-36C7-4A82-8D47-ED7744082541}" srcOrd="1" destOrd="0" presId="urn:microsoft.com/office/officeart/2005/8/layout/target3"/>
    <dgm:cxn modelId="{B7F1815B-1CB1-4274-8617-9496E49727B7}" type="presParOf" srcId="{ED9D9817-7D1A-4731-948B-85BE5AAEBDFA}" destId="{E368A394-1CA1-4A19-8DBA-15791AB70383}" srcOrd="2" destOrd="0" presId="urn:microsoft.com/office/officeart/2005/8/layout/target3"/>
    <dgm:cxn modelId="{31708666-EB7C-41BD-881A-877337550579}" type="presParOf" srcId="{ED9D9817-7D1A-4731-948B-85BE5AAEBDFA}" destId="{E9431BC7-6EF9-475F-A20B-E5B749C6887D}" srcOrd="3" destOrd="0" presId="urn:microsoft.com/office/officeart/2005/8/layout/target3"/>
    <dgm:cxn modelId="{269AA1A8-7F03-4829-AF71-DCF5BD13D67F}" type="presParOf" srcId="{ED9D9817-7D1A-4731-948B-85BE5AAEBDFA}" destId="{E825659D-C975-4418-9AE4-3B52A23D340F}" srcOrd="4" destOrd="0" presId="urn:microsoft.com/office/officeart/2005/8/layout/target3"/>
    <dgm:cxn modelId="{E73B85FC-A156-4014-BB70-1DB194371541}" type="presParOf" srcId="{ED9D9817-7D1A-4731-948B-85BE5AAEBDFA}" destId="{0ACA122E-A4D3-40DF-B702-6641C1C972A2}" srcOrd="5" destOrd="0" presId="urn:microsoft.com/office/officeart/2005/8/layout/target3"/>
    <dgm:cxn modelId="{AE3EFD58-D0F7-4115-B4DF-B6E19D6E880B}" type="presParOf" srcId="{ED9D9817-7D1A-4731-948B-85BE5AAEBDFA}" destId="{C412F360-A794-4C6B-9C0B-BF7189A8A0BA}" srcOrd="6" destOrd="0" presId="urn:microsoft.com/office/officeart/2005/8/layout/target3"/>
    <dgm:cxn modelId="{8D8AE03D-FB24-41A2-ADC3-9D7708F509E8}" type="presParOf" srcId="{ED9D9817-7D1A-4731-948B-85BE5AAEBDFA}" destId="{F47FB6ED-9D89-454E-927B-F969B93782A3}" srcOrd="7" destOrd="0" presId="urn:microsoft.com/office/officeart/2005/8/layout/target3"/>
    <dgm:cxn modelId="{68B29C76-5191-4838-A221-D438846A1501}" type="presParOf" srcId="{ED9D9817-7D1A-4731-948B-85BE5AAEBDFA}" destId="{BB637797-B4CB-4499-804E-5BBE85575362}" srcOrd="8" destOrd="0" presId="urn:microsoft.com/office/officeart/2005/8/layout/target3"/>
    <dgm:cxn modelId="{A55498AD-57F8-4038-9A48-1D10C685EDD5}" type="presParOf" srcId="{ED9D9817-7D1A-4731-948B-85BE5AAEBDFA}" destId="{15E96F03-C772-4E6E-AD8D-8357ED1E4B93}" srcOrd="9" destOrd="0" presId="urn:microsoft.com/office/officeart/2005/8/layout/target3"/>
    <dgm:cxn modelId="{BB949CB3-7A93-4373-BE9C-6505725A1849}" type="presParOf" srcId="{ED9D9817-7D1A-4731-948B-85BE5AAEBDFA}" destId="{B55AE055-CDAA-4384-BE35-653775AE7A56}" srcOrd="10" destOrd="0" presId="urn:microsoft.com/office/officeart/2005/8/layout/target3"/>
    <dgm:cxn modelId="{4E28DDC9-02A7-451C-9D8E-DEA9163F5744}" type="presParOf" srcId="{ED9D9817-7D1A-4731-948B-85BE5AAEBDFA}" destId="{FA51CB67-613B-4C95-88D3-C6720D7BBBE8}" srcOrd="11" destOrd="0" presId="urn:microsoft.com/office/officeart/2005/8/layout/target3"/>
    <dgm:cxn modelId="{5FDB637B-E15F-46ED-84D9-62419543BBA7}" type="presParOf" srcId="{ED9D9817-7D1A-4731-948B-85BE5AAEBDFA}" destId="{0BD15F8E-51C7-4FE4-8989-6CAF15BDC507}" srcOrd="12" destOrd="0" presId="urn:microsoft.com/office/officeart/2005/8/layout/target3"/>
    <dgm:cxn modelId="{B04F415B-7589-4BD2-A557-272EC6C3FDE4}" type="presParOf" srcId="{ED9D9817-7D1A-4731-948B-85BE5AAEBDFA}" destId="{E50F8B89-F565-4E67-B755-140BAD71447A}" srcOrd="13" destOrd="0" presId="urn:microsoft.com/office/officeart/2005/8/layout/target3"/>
    <dgm:cxn modelId="{9946AB48-BF30-454B-ACD0-D148F2445B34}" type="presParOf" srcId="{ED9D9817-7D1A-4731-948B-85BE5AAEBDFA}" destId="{F61D9133-7BBE-4526-9493-9C48861859A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E7127E-D898-456A-87F1-4EDA42F9AA0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7C3E27CC-9400-43EC-9789-48F8C034A33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Metode</a:t>
          </a:r>
          <a:endParaRPr lang="en-ID" dirty="0"/>
        </a:p>
      </dgm:t>
    </dgm:pt>
    <dgm:pt modelId="{D4D3F363-E536-42C9-A582-FF737F1CE2B3}" type="parTrans" cxnId="{8980EB3B-191A-48BA-93BC-3AA3A04C09F4}">
      <dgm:prSet/>
      <dgm:spPr/>
      <dgm:t>
        <a:bodyPr/>
        <a:lstStyle/>
        <a:p>
          <a:endParaRPr lang="en-ID"/>
        </a:p>
      </dgm:t>
    </dgm:pt>
    <dgm:pt modelId="{CDA39F7E-29BF-4EC6-A1E4-28E374CEAFD0}" type="sibTrans" cxnId="{8980EB3B-191A-48BA-93BC-3AA3A04C09F4}">
      <dgm:prSet/>
      <dgm:spPr/>
      <dgm:t>
        <a:bodyPr/>
        <a:lstStyle/>
        <a:p>
          <a:endParaRPr lang="en-ID"/>
        </a:p>
      </dgm:t>
    </dgm:pt>
    <dgm:pt modelId="{45284333-CE94-4FB3-B33E-71956D2871E6}">
      <dgm:prSet phldrT="[Text]"/>
      <dgm:spPr/>
      <dgm:t>
        <a:bodyPr/>
        <a:lstStyle/>
        <a:p>
          <a:r>
            <a:rPr lang="en-US" dirty="0" err="1"/>
            <a:t>Kualitatif</a:t>
          </a:r>
          <a:endParaRPr lang="en-ID" dirty="0"/>
        </a:p>
      </dgm:t>
    </dgm:pt>
    <dgm:pt modelId="{99345277-6E9B-4EF4-9DD5-EB76D84934E3}" type="parTrans" cxnId="{CACEADAD-38A1-4A78-BE10-32E484701598}">
      <dgm:prSet/>
      <dgm:spPr/>
      <dgm:t>
        <a:bodyPr/>
        <a:lstStyle/>
        <a:p>
          <a:endParaRPr lang="en-ID"/>
        </a:p>
      </dgm:t>
    </dgm:pt>
    <dgm:pt modelId="{E2B25982-8DFE-40FB-BB17-4E8836D1EF27}" type="sibTrans" cxnId="{CACEADAD-38A1-4A78-BE10-32E484701598}">
      <dgm:prSet/>
      <dgm:spPr/>
      <dgm:t>
        <a:bodyPr/>
        <a:lstStyle/>
        <a:p>
          <a:endParaRPr lang="en-ID"/>
        </a:p>
      </dgm:t>
    </dgm:pt>
    <dgm:pt modelId="{6ED1A587-D4DA-4AD0-A4F5-509A4093E2CC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Teknik</a:t>
          </a:r>
          <a:endParaRPr lang="en-ID" dirty="0"/>
        </a:p>
      </dgm:t>
    </dgm:pt>
    <dgm:pt modelId="{EDE93C85-8D17-4EC2-B2A2-9DB880BE87EC}" type="parTrans" cxnId="{48087429-65A8-4975-951B-A32884E82EE6}">
      <dgm:prSet/>
      <dgm:spPr/>
      <dgm:t>
        <a:bodyPr/>
        <a:lstStyle/>
        <a:p>
          <a:endParaRPr lang="en-ID"/>
        </a:p>
      </dgm:t>
    </dgm:pt>
    <dgm:pt modelId="{C2DDEEA0-2E23-41E9-AD76-FB9D9D035E75}" type="sibTrans" cxnId="{48087429-65A8-4975-951B-A32884E82EE6}">
      <dgm:prSet/>
      <dgm:spPr/>
      <dgm:t>
        <a:bodyPr/>
        <a:lstStyle/>
        <a:p>
          <a:endParaRPr lang="en-ID"/>
        </a:p>
      </dgm:t>
    </dgm:pt>
    <dgm:pt modelId="{0AD82AAC-EC7A-4172-93D5-3DE005063A95}">
      <dgm:prSet phldrT="[Text]"/>
      <dgm:spPr/>
      <dgm:t>
        <a:bodyPr/>
        <a:lstStyle/>
        <a:p>
          <a:r>
            <a:rPr lang="en-US" dirty="0"/>
            <a:t>Purposive</a:t>
          </a:r>
          <a:endParaRPr lang="en-ID" dirty="0"/>
        </a:p>
      </dgm:t>
    </dgm:pt>
    <dgm:pt modelId="{24130857-EFCA-4B01-ADEE-D5295FDABBFC}" type="parTrans" cxnId="{084724A0-D3B1-462C-8ABA-7B363C1972B3}">
      <dgm:prSet/>
      <dgm:spPr/>
      <dgm:t>
        <a:bodyPr/>
        <a:lstStyle/>
        <a:p>
          <a:endParaRPr lang="en-ID"/>
        </a:p>
      </dgm:t>
    </dgm:pt>
    <dgm:pt modelId="{90C61DFF-D9D5-4F51-90B0-08ED1A4B8364}" type="sibTrans" cxnId="{084724A0-D3B1-462C-8ABA-7B363C1972B3}">
      <dgm:prSet/>
      <dgm:spPr/>
      <dgm:t>
        <a:bodyPr/>
        <a:lstStyle/>
        <a:p>
          <a:endParaRPr lang="en-ID"/>
        </a:p>
      </dgm:t>
    </dgm:pt>
    <dgm:pt modelId="{3664F3CD-3A18-4DB1-8D1A-30E6CDB01AE1}">
      <dgm:prSet phldrT="[Text]"/>
      <dgm:spPr/>
      <dgm:t>
        <a:bodyPr/>
        <a:lstStyle/>
        <a:p>
          <a:r>
            <a:rPr lang="en-US" dirty="0" err="1"/>
            <a:t>Analisis</a:t>
          </a:r>
          <a:r>
            <a:rPr lang="en-US" dirty="0"/>
            <a:t> </a:t>
          </a:r>
          <a:r>
            <a:rPr lang="en-US" dirty="0" err="1"/>
            <a:t>deskriptif</a:t>
          </a:r>
          <a:r>
            <a:rPr lang="en-US" dirty="0"/>
            <a:t> </a:t>
          </a:r>
          <a:r>
            <a:rPr lang="en-US" dirty="0" err="1"/>
            <a:t>komparatif</a:t>
          </a:r>
          <a:endParaRPr lang="en-ID" dirty="0"/>
        </a:p>
      </dgm:t>
    </dgm:pt>
    <dgm:pt modelId="{257C7675-C90D-43B9-A584-A7439C3E7B3E}" type="parTrans" cxnId="{01148AD0-34C3-4371-9A4C-CD43B5874EDA}">
      <dgm:prSet/>
      <dgm:spPr/>
      <dgm:t>
        <a:bodyPr/>
        <a:lstStyle/>
        <a:p>
          <a:endParaRPr lang="en-ID"/>
        </a:p>
      </dgm:t>
    </dgm:pt>
    <dgm:pt modelId="{7C4165D3-B15D-404C-97A4-64CB375C540C}" type="sibTrans" cxnId="{01148AD0-34C3-4371-9A4C-CD43B5874EDA}">
      <dgm:prSet/>
      <dgm:spPr/>
      <dgm:t>
        <a:bodyPr/>
        <a:lstStyle/>
        <a:p>
          <a:endParaRPr lang="en-ID"/>
        </a:p>
      </dgm:t>
    </dgm:pt>
    <dgm:pt modelId="{53043A0F-3FC8-448C-95DE-B2C3B837776E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Pendekatan</a:t>
          </a:r>
          <a:endParaRPr lang="en-ID" dirty="0"/>
        </a:p>
      </dgm:t>
    </dgm:pt>
    <dgm:pt modelId="{B445E251-9EE0-4EFE-A21A-0776781D4495}" type="parTrans" cxnId="{808B0FAD-0EE8-4052-B5AB-02E69D52B5B5}">
      <dgm:prSet/>
      <dgm:spPr/>
      <dgm:t>
        <a:bodyPr/>
        <a:lstStyle/>
        <a:p>
          <a:endParaRPr lang="en-ID"/>
        </a:p>
      </dgm:t>
    </dgm:pt>
    <dgm:pt modelId="{8AEE65F0-576C-488E-8362-D7306EF83C14}" type="sibTrans" cxnId="{808B0FAD-0EE8-4052-B5AB-02E69D52B5B5}">
      <dgm:prSet/>
      <dgm:spPr/>
      <dgm:t>
        <a:bodyPr/>
        <a:lstStyle/>
        <a:p>
          <a:endParaRPr lang="en-ID"/>
        </a:p>
      </dgm:t>
    </dgm:pt>
    <dgm:pt modelId="{7B4EE55D-C256-4883-BC07-3C6B9177A029}">
      <dgm:prSet phldrT="[Text]"/>
      <dgm:spPr/>
      <dgm:t>
        <a:bodyPr/>
        <a:lstStyle/>
        <a:p>
          <a:r>
            <a:rPr lang="en-US" dirty="0" err="1"/>
            <a:t>Linguistik</a:t>
          </a:r>
          <a:r>
            <a:rPr lang="en-US" dirty="0"/>
            <a:t> </a:t>
          </a:r>
          <a:r>
            <a:rPr lang="en-US" dirty="0" err="1"/>
            <a:t>historis</a:t>
          </a:r>
          <a:r>
            <a:rPr lang="en-US" dirty="0"/>
            <a:t> </a:t>
          </a:r>
          <a:r>
            <a:rPr lang="en-US" dirty="0" err="1"/>
            <a:t>komparatif</a:t>
          </a:r>
          <a:r>
            <a:rPr lang="en-US" dirty="0"/>
            <a:t>, Sejarah, </a:t>
          </a:r>
          <a:r>
            <a:rPr lang="en-US" dirty="0" err="1"/>
            <a:t>budaya</a:t>
          </a:r>
          <a:r>
            <a:rPr lang="en-US" dirty="0"/>
            <a:t>: </a:t>
          </a:r>
          <a:r>
            <a:rPr lang="en-US" dirty="0" err="1"/>
            <a:t>tradisi</a:t>
          </a:r>
          <a:r>
            <a:rPr lang="en-US" dirty="0"/>
            <a:t> </a:t>
          </a:r>
          <a:r>
            <a:rPr lang="en-US" dirty="0" err="1"/>
            <a:t>lisan</a:t>
          </a:r>
          <a:endParaRPr lang="en-ID" dirty="0"/>
        </a:p>
      </dgm:t>
    </dgm:pt>
    <dgm:pt modelId="{B9DD445D-FE28-4008-9C21-BD90B688F2D6}" type="parTrans" cxnId="{770B455A-CF28-4CDB-9844-6554A732C8B8}">
      <dgm:prSet/>
      <dgm:spPr/>
      <dgm:t>
        <a:bodyPr/>
        <a:lstStyle/>
        <a:p>
          <a:endParaRPr lang="en-ID"/>
        </a:p>
      </dgm:t>
    </dgm:pt>
    <dgm:pt modelId="{222E3374-856B-49DB-A7C2-DF27409555A8}" type="sibTrans" cxnId="{770B455A-CF28-4CDB-9844-6554A732C8B8}">
      <dgm:prSet/>
      <dgm:spPr/>
      <dgm:t>
        <a:bodyPr/>
        <a:lstStyle/>
        <a:p>
          <a:endParaRPr lang="en-ID"/>
        </a:p>
      </dgm:t>
    </dgm:pt>
    <dgm:pt modelId="{F08408A2-60E1-4F27-95AC-150E444CA9A8}" type="pres">
      <dgm:prSet presAssocID="{1CE7127E-D898-456A-87F1-4EDA42F9AA0C}" presName="list" presStyleCnt="0">
        <dgm:presLayoutVars>
          <dgm:dir/>
          <dgm:animLvl val="lvl"/>
        </dgm:presLayoutVars>
      </dgm:prSet>
      <dgm:spPr/>
    </dgm:pt>
    <dgm:pt modelId="{345D7CC1-E447-465E-9644-D910188E4542}" type="pres">
      <dgm:prSet presAssocID="{7C3E27CC-9400-43EC-9789-48F8C034A336}" presName="posSpace" presStyleCnt="0"/>
      <dgm:spPr/>
    </dgm:pt>
    <dgm:pt modelId="{1A7A0864-6492-4B05-9C8E-696D57856DA8}" type="pres">
      <dgm:prSet presAssocID="{7C3E27CC-9400-43EC-9789-48F8C034A336}" presName="vertFlow" presStyleCnt="0"/>
      <dgm:spPr/>
    </dgm:pt>
    <dgm:pt modelId="{D2FA61A4-F05D-4D07-9EE4-F25CE3E04A93}" type="pres">
      <dgm:prSet presAssocID="{7C3E27CC-9400-43EC-9789-48F8C034A336}" presName="topSpace" presStyleCnt="0"/>
      <dgm:spPr/>
    </dgm:pt>
    <dgm:pt modelId="{827E162C-3351-4435-821E-26D1515C4C7F}" type="pres">
      <dgm:prSet presAssocID="{7C3E27CC-9400-43EC-9789-48F8C034A336}" presName="firstComp" presStyleCnt="0"/>
      <dgm:spPr/>
    </dgm:pt>
    <dgm:pt modelId="{0386F485-4F0A-4556-9EFB-4ADF36D0604C}" type="pres">
      <dgm:prSet presAssocID="{7C3E27CC-9400-43EC-9789-48F8C034A336}" presName="firstChild" presStyleLbl="bgAccFollowNode1" presStyleIdx="0" presStyleCnt="4"/>
      <dgm:spPr/>
    </dgm:pt>
    <dgm:pt modelId="{0A48F3D3-3282-44D3-9C39-BCAC1D330381}" type="pres">
      <dgm:prSet presAssocID="{7C3E27CC-9400-43EC-9789-48F8C034A336}" presName="firstChildTx" presStyleLbl="bgAccFollowNode1" presStyleIdx="0" presStyleCnt="4">
        <dgm:presLayoutVars>
          <dgm:bulletEnabled val="1"/>
        </dgm:presLayoutVars>
      </dgm:prSet>
      <dgm:spPr/>
    </dgm:pt>
    <dgm:pt modelId="{4498CC0C-9BDC-4C17-BA34-558833F97FA5}" type="pres">
      <dgm:prSet presAssocID="{7C3E27CC-9400-43EC-9789-48F8C034A336}" presName="negSpace" presStyleCnt="0"/>
      <dgm:spPr/>
    </dgm:pt>
    <dgm:pt modelId="{37E055A5-BAFD-481D-8317-55141484B2A3}" type="pres">
      <dgm:prSet presAssocID="{7C3E27CC-9400-43EC-9789-48F8C034A336}" presName="circle" presStyleLbl="node1" presStyleIdx="0" presStyleCnt="3"/>
      <dgm:spPr/>
    </dgm:pt>
    <dgm:pt modelId="{0657B88F-6B51-4574-8BDC-8B25D83ACD68}" type="pres">
      <dgm:prSet presAssocID="{CDA39F7E-29BF-4EC6-A1E4-28E374CEAFD0}" presName="transSpace" presStyleCnt="0"/>
      <dgm:spPr/>
    </dgm:pt>
    <dgm:pt modelId="{A706EF8A-1EAF-4344-A2FF-F1A7E0495C4B}" type="pres">
      <dgm:prSet presAssocID="{53043A0F-3FC8-448C-95DE-B2C3B837776E}" presName="posSpace" presStyleCnt="0"/>
      <dgm:spPr/>
    </dgm:pt>
    <dgm:pt modelId="{33FDEDD3-4334-4631-B990-D119AFCC72E4}" type="pres">
      <dgm:prSet presAssocID="{53043A0F-3FC8-448C-95DE-B2C3B837776E}" presName="vertFlow" presStyleCnt="0"/>
      <dgm:spPr/>
    </dgm:pt>
    <dgm:pt modelId="{EE582A56-C4DF-44B6-82C9-87681B8DF208}" type="pres">
      <dgm:prSet presAssocID="{53043A0F-3FC8-448C-95DE-B2C3B837776E}" presName="topSpace" presStyleCnt="0"/>
      <dgm:spPr/>
    </dgm:pt>
    <dgm:pt modelId="{FB90BAD9-AE02-4914-80FE-5D7DFF490DB4}" type="pres">
      <dgm:prSet presAssocID="{53043A0F-3FC8-448C-95DE-B2C3B837776E}" presName="firstComp" presStyleCnt="0"/>
      <dgm:spPr/>
    </dgm:pt>
    <dgm:pt modelId="{C3EB5D23-DABD-4FF4-8E73-451DBAC1BB51}" type="pres">
      <dgm:prSet presAssocID="{53043A0F-3FC8-448C-95DE-B2C3B837776E}" presName="firstChild" presStyleLbl="bgAccFollowNode1" presStyleIdx="1" presStyleCnt="4"/>
      <dgm:spPr/>
    </dgm:pt>
    <dgm:pt modelId="{191EE99D-FF6F-42A7-8D5D-AB657F738728}" type="pres">
      <dgm:prSet presAssocID="{53043A0F-3FC8-448C-95DE-B2C3B837776E}" presName="firstChildTx" presStyleLbl="bgAccFollowNode1" presStyleIdx="1" presStyleCnt="4">
        <dgm:presLayoutVars>
          <dgm:bulletEnabled val="1"/>
        </dgm:presLayoutVars>
      </dgm:prSet>
      <dgm:spPr/>
    </dgm:pt>
    <dgm:pt modelId="{3D693F16-DC02-4711-AE11-9C983FF0204E}" type="pres">
      <dgm:prSet presAssocID="{53043A0F-3FC8-448C-95DE-B2C3B837776E}" presName="negSpace" presStyleCnt="0"/>
      <dgm:spPr/>
    </dgm:pt>
    <dgm:pt modelId="{FC5B0656-F65F-4671-9170-DFB7C2827C27}" type="pres">
      <dgm:prSet presAssocID="{53043A0F-3FC8-448C-95DE-B2C3B837776E}" presName="circle" presStyleLbl="node1" presStyleIdx="1" presStyleCnt="3" custLinFactNeighborX="-3541"/>
      <dgm:spPr/>
    </dgm:pt>
    <dgm:pt modelId="{A7B7B41D-DA46-40CB-91AE-53C3D6D2FC16}" type="pres">
      <dgm:prSet presAssocID="{8AEE65F0-576C-488E-8362-D7306EF83C14}" presName="transSpace" presStyleCnt="0"/>
      <dgm:spPr/>
    </dgm:pt>
    <dgm:pt modelId="{7658C36B-A48F-47E7-A239-5700203FA7AE}" type="pres">
      <dgm:prSet presAssocID="{6ED1A587-D4DA-4AD0-A4F5-509A4093E2CC}" presName="posSpace" presStyleCnt="0"/>
      <dgm:spPr/>
    </dgm:pt>
    <dgm:pt modelId="{E754E3E5-E272-4458-866A-161ABBA48F42}" type="pres">
      <dgm:prSet presAssocID="{6ED1A587-D4DA-4AD0-A4F5-509A4093E2CC}" presName="vertFlow" presStyleCnt="0"/>
      <dgm:spPr/>
    </dgm:pt>
    <dgm:pt modelId="{1BBEE59E-C2A7-4920-BD70-106CB13F7F78}" type="pres">
      <dgm:prSet presAssocID="{6ED1A587-D4DA-4AD0-A4F5-509A4093E2CC}" presName="topSpace" presStyleCnt="0"/>
      <dgm:spPr/>
    </dgm:pt>
    <dgm:pt modelId="{151FC0D6-55CC-40A7-A128-EDAC2EA310FC}" type="pres">
      <dgm:prSet presAssocID="{6ED1A587-D4DA-4AD0-A4F5-509A4093E2CC}" presName="firstComp" presStyleCnt="0"/>
      <dgm:spPr/>
    </dgm:pt>
    <dgm:pt modelId="{AAD3998C-4660-4FBA-BCEB-F937092B7462}" type="pres">
      <dgm:prSet presAssocID="{6ED1A587-D4DA-4AD0-A4F5-509A4093E2CC}" presName="firstChild" presStyleLbl="bgAccFollowNode1" presStyleIdx="2" presStyleCnt="4" custLinFactNeighborX="1216"/>
      <dgm:spPr/>
    </dgm:pt>
    <dgm:pt modelId="{728A3376-CADB-411E-98D5-6413B867B3B9}" type="pres">
      <dgm:prSet presAssocID="{6ED1A587-D4DA-4AD0-A4F5-509A4093E2CC}" presName="firstChildTx" presStyleLbl="bgAccFollowNode1" presStyleIdx="2" presStyleCnt="4">
        <dgm:presLayoutVars>
          <dgm:bulletEnabled val="1"/>
        </dgm:presLayoutVars>
      </dgm:prSet>
      <dgm:spPr/>
    </dgm:pt>
    <dgm:pt modelId="{B971E7FC-7A9C-493F-9436-BA4061ADC578}" type="pres">
      <dgm:prSet presAssocID="{3664F3CD-3A18-4DB1-8D1A-30E6CDB01AE1}" presName="comp" presStyleCnt="0"/>
      <dgm:spPr/>
    </dgm:pt>
    <dgm:pt modelId="{B0BFBC72-7B28-4E4C-862E-1263FB8D32EA}" type="pres">
      <dgm:prSet presAssocID="{3664F3CD-3A18-4DB1-8D1A-30E6CDB01AE1}" presName="child" presStyleLbl="bgAccFollowNode1" presStyleIdx="3" presStyleCnt="4"/>
      <dgm:spPr/>
    </dgm:pt>
    <dgm:pt modelId="{DE422E03-D5B3-4224-89CE-6B2952F2AA02}" type="pres">
      <dgm:prSet presAssocID="{3664F3CD-3A18-4DB1-8D1A-30E6CDB01AE1}" presName="childTx" presStyleLbl="bgAccFollowNode1" presStyleIdx="3" presStyleCnt="4">
        <dgm:presLayoutVars>
          <dgm:bulletEnabled val="1"/>
        </dgm:presLayoutVars>
      </dgm:prSet>
      <dgm:spPr/>
    </dgm:pt>
    <dgm:pt modelId="{34606C1A-93CA-4589-A6C3-45D759B5AD6D}" type="pres">
      <dgm:prSet presAssocID="{6ED1A587-D4DA-4AD0-A4F5-509A4093E2CC}" presName="negSpace" presStyleCnt="0"/>
      <dgm:spPr/>
    </dgm:pt>
    <dgm:pt modelId="{CE1D1168-862C-4960-AEEA-15C8F59DDBF1}" type="pres">
      <dgm:prSet presAssocID="{6ED1A587-D4DA-4AD0-A4F5-509A4093E2CC}" presName="circle" presStyleLbl="node1" presStyleIdx="2" presStyleCnt="3"/>
      <dgm:spPr/>
    </dgm:pt>
  </dgm:ptLst>
  <dgm:cxnLst>
    <dgm:cxn modelId="{A3BF8302-2638-4634-A745-C29D326FF71B}" type="presOf" srcId="{7B4EE55D-C256-4883-BC07-3C6B9177A029}" destId="{C3EB5D23-DABD-4FF4-8E73-451DBAC1BB51}" srcOrd="0" destOrd="0" presId="urn:microsoft.com/office/officeart/2005/8/layout/hList9"/>
    <dgm:cxn modelId="{13737926-9413-49E8-9819-85946866F250}" type="presOf" srcId="{1CE7127E-D898-456A-87F1-4EDA42F9AA0C}" destId="{F08408A2-60E1-4F27-95AC-150E444CA9A8}" srcOrd="0" destOrd="0" presId="urn:microsoft.com/office/officeart/2005/8/layout/hList9"/>
    <dgm:cxn modelId="{48087429-65A8-4975-951B-A32884E82EE6}" srcId="{1CE7127E-D898-456A-87F1-4EDA42F9AA0C}" destId="{6ED1A587-D4DA-4AD0-A4F5-509A4093E2CC}" srcOrd="2" destOrd="0" parTransId="{EDE93C85-8D17-4EC2-B2A2-9DB880BE87EC}" sibTransId="{C2DDEEA0-2E23-41E9-AD76-FB9D9D035E75}"/>
    <dgm:cxn modelId="{37D81F34-3502-47B9-9769-AE3214448B32}" type="presOf" srcId="{3664F3CD-3A18-4DB1-8D1A-30E6CDB01AE1}" destId="{DE422E03-D5B3-4224-89CE-6B2952F2AA02}" srcOrd="1" destOrd="0" presId="urn:microsoft.com/office/officeart/2005/8/layout/hList9"/>
    <dgm:cxn modelId="{4E7E0337-0ECF-40D1-8A3B-A8FED26DD7B4}" type="presOf" srcId="{6ED1A587-D4DA-4AD0-A4F5-509A4093E2CC}" destId="{CE1D1168-862C-4960-AEEA-15C8F59DDBF1}" srcOrd="0" destOrd="0" presId="urn:microsoft.com/office/officeart/2005/8/layout/hList9"/>
    <dgm:cxn modelId="{8980EB3B-191A-48BA-93BC-3AA3A04C09F4}" srcId="{1CE7127E-D898-456A-87F1-4EDA42F9AA0C}" destId="{7C3E27CC-9400-43EC-9789-48F8C034A336}" srcOrd="0" destOrd="0" parTransId="{D4D3F363-E536-42C9-A582-FF737F1CE2B3}" sibTransId="{CDA39F7E-29BF-4EC6-A1E4-28E374CEAFD0}"/>
    <dgm:cxn modelId="{1261395D-1B29-40FF-9002-E5BC8530C6FF}" type="presOf" srcId="{53043A0F-3FC8-448C-95DE-B2C3B837776E}" destId="{FC5B0656-F65F-4671-9170-DFB7C2827C27}" srcOrd="0" destOrd="0" presId="urn:microsoft.com/office/officeart/2005/8/layout/hList9"/>
    <dgm:cxn modelId="{8AFB1D6A-381C-4383-A0C9-C4E9688D6F7C}" type="presOf" srcId="{7C3E27CC-9400-43EC-9789-48F8C034A336}" destId="{37E055A5-BAFD-481D-8317-55141484B2A3}" srcOrd="0" destOrd="0" presId="urn:microsoft.com/office/officeart/2005/8/layout/hList9"/>
    <dgm:cxn modelId="{E4526D57-238B-47E7-9142-828A5BC91A6F}" type="presOf" srcId="{45284333-CE94-4FB3-B33E-71956D2871E6}" destId="{0386F485-4F0A-4556-9EFB-4ADF36D0604C}" srcOrd="0" destOrd="0" presId="urn:microsoft.com/office/officeart/2005/8/layout/hList9"/>
    <dgm:cxn modelId="{19754458-7836-4B75-98DA-CD4433F204FD}" type="presOf" srcId="{7B4EE55D-C256-4883-BC07-3C6B9177A029}" destId="{191EE99D-FF6F-42A7-8D5D-AB657F738728}" srcOrd="1" destOrd="0" presId="urn:microsoft.com/office/officeart/2005/8/layout/hList9"/>
    <dgm:cxn modelId="{770B455A-CF28-4CDB-9844-6554A732C8B8}" srcId="{53043A0F-3FC8-448C-95DE-B2C3B837776E}" destId="{7B4EE55D-C256-4883-BC07-3C6B9177A029}" srcOrd="0" destOrd="0" parTransId="{B9DD445D-FE28-4008-9C21-BD90B688F2D6}" sibTransId="{222E3374-856B-49DB-A7C2-DF27409555A8}"/>
    <dgm:cxn modelId="{8D14AA83-E0B5-4993-B787-F7E1255A9983}" type="presOf" srcId="{3664F3CD-3A18-4DB1-8D1A-30E6CDB01AE1}" destId="{B0BFBC72-7B28-4E4C-862E-1263FB8D32EA}" srcOrd="0" destOrd="0" presId="urn:microsoft.com/office/officeart/2005/8/layout/hList9"/>
    <dgm:cxn modelId="{084724A0-D3B1-462C-8ABA-7B363C1972B3}" srcId="{6ED1A587-D4DA-4AD0-A4F5-509A4093E2CC}" destId="{0AD82AAC-EC7A-4172-93D5-3DE005063A95}" srcOrd="0" destOrd="0" parTransId="{24130857-EFCA-4B01-ADEE-D5295FDABBFC}" sibTransId="{90C61DFF-D9D5-4F51-90B0-08ED1A4B8364}"/>
    <dgm:cxn modelId="{808B0FAD-0EE8-4052-B5AB-02E69D52B5B5}" srcId="{1CE7127E-D898-456A-87F1-4EDA42F9AA0C}" destId="{53043A0F-3FC8-448C-95DE-B2C3B837776E}" srcOrd="1" destOrd="0" parTransId="{B445E251-9EE0-4EFE-A21A-0776781D4495}" sibTransId="{8AEE65F0-576C-488E-8362-D7306EF83C14}"/>
    <dgm:cxn modelId="{CACEADAD-38A1-4A78-BE10-32E484701598}" srcId="{7C3E27CC-9400-43EC-9789-48F8C034A336}" destId="{45284333-CE94-4FB3-B33E-71956D2871E6}" srcOrd="0" destOrd="0" parTransId="{99345277-6E9B-4EF4-9DD5-EB76D84934E3}" sibTransId="{E2B25982-8DFE-40FB-BB17-4E8836D1EF27}"/>
    <dgm:cxn modelId="{01148AD0-34C3-4371-9A4C-CD43B5874EDA}" srcId="{6ED1A587-D4DA-4AD0-A4F5-509A4093E2CC}" destId="{3664F3CD-3A18-4DB1-8D1A-30E6CDB01AE1}" srcOrd="1" destOrd="0" parTransId="{257C7675-C90D-43B9-A584-A7439C3E7B3E}" sibTransId="{7C4165D3-B15D-404C-97A4-64CB375C540C}"/>
    <dgm:cxn modelId="{083EFCD5-ECCF-4A1C-8939-828D608D0DF2}" type="presOf" srcId="{45284333-CE94-4FB3-B33E-71956D2871E6}" destId="{0A48F3D3-3282-44D3-9C39-BCAC1D330381}" srcOrd="1" destOrd="0" presId="urn:microsoft.com/office/officeart/2005/8/layout/hList9"/>
    <dgm:cxn modelId="{2EFB83DC-C4B2-484A-A000-541C4393D633}" type="presOf" srcId="{0AD82AAC-EC7A-4172-93D5-3DE005063A95}" destId="{AAD3998C-4660-4FBA-BCEB-F937092B7462}" srcOrd="0" destOrd="0" presId="urn:microsoft.com/office/officeart/2005/8/layout/hList9"/>
    <dgm:cxn modelId="{5B7C11E1-0E43-4334-A42E-631A70A35014}" type="presOf" srcId="{0AD82AAC-EC7A-4172-93D5-3DE005063A95}" destId="{728A3376-CADB-411E-98D5-6413B867B3B9}" srcOrd="1" destOrd="0" presId="urn:microsoft.com/office/officeart/2005/8/layout/hList9"/>
    <dgm:cxn modelId="{E913865C-4DBD-4303-8145-25E72613271C}" type="presParOf" srcId="{F08408A2-60E1-4F27-95AC-150E444CA9A8}" destId="{345D7CC1-E447-465E-9644-D910188E4542}" srcOrd="0" destOrd="0" presId="urn:microsoft.com/office/officeart/2005/8/layout/hList9"/>
    <dgm:cxn modelId="{B719B8A0-30EE-47AA-8597-976591A28F99}" type="presParOf" srcId="{F08408A2-60E1-4F27-95AC-150E444CA9A8}" destId="{1A7A0864-6492-4B05-9C8E-696D57856DA8}" srcOrd="1" destOrd="0" presId="urn:microsoft.com/office/officeart/2005/8/layout/hList9"/>
    <dgm:cxn modelId="{A3827F41-0705-450F-8010-AC4123104E36}" type="presParOf" srcId="{1A7A0864-6492-4B05-9C8E-696D57856DA8}" destId="{D2FA61A4-F05D-4D07-9EE4-F25CE3E04A93}" srcOrd="0" destOrd="0" presId="urn:microsoft.com/office/officeart/2005/8/layout/hList9"/>
    <dgm:cxn modelId="{B36AF95E-039C-4C96-8218-83DBBDA487CC}" type="presParOf" srcId="{1A7A0864-6492-4B05-9C8E-696D57856DA8}" destId="{827E162C-3351-4435-821E-26D1515C4C7F}" srcOrd="1" destOrd="0" presId="urn:microsoft.com/office/officeart/2005/8/layout/hList9"/>
    <dgm:cxn modelId="{F59FA21F-EFBE-4E39-A232-45E1A58C21EB}" type="presParOf" srcId="{827E162C-3351-4435-821E-26D1515C4C7F}" destId="{0386F485-4F0A-4556-9EFB-4ADF36D0604C}" srcOrd="0" destOrd="0" presId="urn:microsoft.com/office/officeart/2005/8/layout/hList9"/>
    <dgm:cxn modelId="{9C008F7D-82FE-4372-8040-77C0FEBAB462}" type="presParOf" srcId="{827E162C-3351-4435-821E-26D1515C4C7F}" destId="{0A48F3D3-3282-44D3-9C39-BCAC1D330381}" srcOrd="1" destOrd="0" presId="urn:microsoft.com/office/officeart/2005/8/layout/hList9"/>
    <dgm:cxn modelId="{1ED87752-1436-4A34-8B43-FADB0AD7DAF0}" type="presParOf" srcId="{F08408A2-60E1-4F27-95AC-150E444CA9A8}" destId="{4498CC0C-9BDC-4C17-BA34-558833F97FA5}" srcOrd="2" destOrd="0" presId="urn:microsoft.com/office/officeart/2005/8/layout/hList9"/>
    <dgm:cxn modelId="{1CF49371-6438-49FB-8E6C-3CB2928C4FD0}" type="presParOf" srcId="{F08408A2-60E1-4F27-95AC-150E444CA9A8}" destId="{37E055A5-BAFD-481D-8317-55141484B2A3}" srcOrd="3" destOrd="0" presId="urn:microsoft.com/office/officeart/2005/8/layout/hList9"/>
    <dgm:cxn modelId="{0C96843E-0BF6-45C4-B820-0BD5D3325193}" type="presParOf" srcId="{F08408A2-60E1-4F27-95AC-150E444CA9A8}" destId="{0657B88F-6B51-4574-8BDC-8B25D83ACD68}" srcOrd="4" destOrd="0" presId="urn:microsoft.com/office/officeart/2005/8/layout/hList9"/>
    <dgm:cxn modelId="{4B1429BA-C768-4F25-AD49-1F35DB3033C7}" type="presParOf" srcId="{F08408A2-60E1-4F27-95AC-150E444CA9A8}" destId="{A706EF8A-1EAF-4344-A2FF-F1A7E0495C4B}" srcOrd="5" destOrd="0" presId="urn:microsoft.com/office/officeart/2005/8/layout/hList9"/>
    <dgm:cxn modelId="{D1C10241-B05D-49E1-9862-71686983DAA5}" type="presParOf" srcId="{F08408A2-60E1-4F27-95AC-150E444CA9A8}" destId="{33FDEDD3-4334-4631-B990-D119AFCC72E4}" srcOrd="6" destOrd="0" presId="urn:microsoft.com/office/officeart/2005/8/layout/hList9"/>
    <dgm:cxn modelId="{19F61DFB-AED9-417F-96D3-5FA45332A3E3}" type="presParOf" srcId="{33FDEDD3-4334-4631-B990-D119AFCC72E4}" destId="{EE582A56-C4DF-44B6-82C9-87681B8DF208}" srcOrd="0" destOrd="0" presId="urn:microsoft.com/office/officeart/2005/8/layout/hList9"/>
    <dgm:cxn modelId="{E58B25DB-0D94-474B-B848-8F50641400D2}" type="presParOf" srcId="{33FDEDD3-4334-4631-B990-D119AFCC72E4}" destId="{FB90BAD9-AE02-4914-80FE-5D7DFF490DB4}" srcOrd="1" destOrd="0" presId="urn:microsoft.com/office/officeart/2005/8/layout/hList9"/>
    <dgm:cxn modelId="{DCECA366-C437-45CE-B88A-06AF792AEA66}" type="presParOf" srcId="{FB90BAD9-AE02-4914-80FE-5D7DFF490DB4}" destId="{C3EB5D23-DABD-4FF4-8E73-451DBAC1BB51}" srcOrd="0" destOrd="0" presId="urn:microsoft.com/office/officeart/2005/8/layout/hList9"/>
    <dgm:cxn modelId="{5F5DBD92-77DF-44C2-B4AB-993A6F3052EB}" type="presParOf" srcId="{FB90BAD9-AE02-4914-80FE-5D7DFF490DB4}" destId="{191EE99D-FF6F-42A7-8D5D-AB657F738728}" srcOrd="1" destOrd="0" presId="urn:microsoft.com/office/officeart/2005/8/layout/hList9"/>
    <dgm:cxn modelId="{66718585-5077-4EBC-B4AC-6124F541A009}" type="presParOf" srcId="{F08408A2-60E1-4F27-95AC-150E444CA9A8}" destId="{3D693F16-DC02-4711-AE11-9C983FF0204E}" srcOrd="7" destOrd="0" presId="urn:microsoft.com/office/officeart/2005/8/layout/hList9"/>
    <dgm:cxn modelId="{5661207F-46BE-49CA-B0FA-333D89D949F5}" type="presParOf" srcId="{F08408A2-60E1-4F27-95AC-150E444CA9A8}" destId="{FC5B0656-F65F-4671-9170-DFB7C2827C27}" srcOrd="8" destOrd="0" presId="urn:microsoft.com/office/officeart/2005/8/layout/hList9"/>
    <dgm:cxn modelId="{DCF62E06-FDEF-495A-93BA-A123CDE36716}" type="presParOf" srcId="{F08408A2-60E1-4F27-95AC-150E444CA9A8}" destId="{A7B7B41D-DA46-40CB-91AE-53C3D6D2FC16}" srcOrd="9" destOrd="0" presId="urn:microsoft.com/office/officeart/2005/8/layout/hList9"/>
    <dgm:cxn modelId="{C2CDBE38-3779-47E8-8779-87BEB204C981}" type="presParOf" srcId="{F08408A2-60E1-4F27-95AC-150E444CA9A8}" destId="{7658C36B-A48F-47E7-A239-5700203FA7AE}" srcOrd="10" destOrd="0" presId="urn:microsoft.com/office/officeart/2005/8/layout/hList9"/>
    <dgm:cxn modelId="{3B5D3C13-D85E-4A6C-A582-77F5E7C2CE64}" type="presParOf" srcId="{F08408A2-60E1-4F27-95AC-150E444CA9A8}" destId="{E754E3E5-E272-4458-866A-161ABBA48F42}" srcOrd="11" destOrd="0" presId="urn:microsoft.com/office/officeart/2005/8/layout/hList9"/>
    <dgm:cxn modelId="{DB4B4F15-80F3-441B-B0A9-4D45D320D64A}" type="presParOf" srcId="{E754E3E5-E272-4458-866A-161ABBA48F42}" destId="{1BBEE59E-C2A7-4920-BD70-106CB13F7F78}" srcOrd="0" destOrd="0" presId="urn:microsoft.com/office/officeart/2005/8/layout/hList9"/>
    <dgm:cxn modelId="{360D2554-0281-4E57-8569-FAD658C652A2}" type="presParOf" srcId="{E754E3E5-E272-4458-866A-161ABBA48F42}" destId="{151FC0D6-55CC-40A7-A128-EDAC2EA310FC}" srcOrd="1" destOrd="0" presId="urn:microsoft.com/office/officeart/2005/8/layout/hList9"/>
    <dgm:cxn modelId="{123AC69D-5777-495B-8D72-4A10E0092299}" type="presParOf" srcId="{151FC0D6-55CC-40A7-A128-EDAC2EA310FC}" destId="{AAD3998C-4660-4FBA-BCEB-F937092B7462}" srcOrd="0" destOrd="0" presId="urn:microsoft.com/office/officeart/2005/8/layout/hList9"/>
    <dgm:cxn modelId="{DDD1F213-1D9C-4097-A468-4C022722A7DD}" type="presParOf" srcId="{151FC0D6-55CC-40A7-A128-EDAC2EA310FC}" destId="{728A3376-CADB-411E-98D5-6413B867B3B9}" srcOrd="1" destOrd="0" presId="urn:microsoft.com/office/officeart/2005/8/layout/hList9"/>
    <dgm:cxn modelId="{80B3CB19-7BAC-40B4-9368-144F561F6FD1}" type="presParOf" srcId="{E754E3E5-E272-4458-866A-161ABBA48F42}" destId="{B971E7FC-7A9C-493F-9436-BA4061ADC578}" srcOrd="2" destOrd="0" presId="urn:microsoft.com/office/officeart/2005/8/layout/hList9"/>
    <dgm:cxn modelId="{41165741-F643-48B2-8AD6-27C46C871C3F}" type="presParOf" srcId="{B971E7FC-7A9C-493F-9436-BA4061ADC578}" destId="{B0BFBC72-7B28-4E4C-862E-1263FB8D32EA}" srcOrd="0" destOrd="0" presId="urn:microsoft.com/office/officeart/2005/8/layout/hList9"/>
    <dgm:cxn modelId="{9F0A3E30-D278-4F59-8B17-6B61481E1D55}" type="presParOf" srcId="{B971E7FC-7A9C-493F-9436-BA4061ADC578}" destId="{DE422E03-D5B3-4224-89CE-6B2952F2AA02}" srcOrd="1" destOrd="0" presId="urn:microsoft.com/office/officeart/2005/8/layout/hList9"/>
    <dgm:cxn modelId="{16D88F0E-7E27-40C0-9455-A202F5245567}" type="presParOf" srcId="{F08408A2-60E1-4F27-95AC-150E444CA9A8}" destId="{34606C1A-93CA-4589-A6C3-45D759B5AD6D}" srcOrd="12" destOrd="0" presId="urn:microsoft.com/office/officeart/2005/8/layout/hList9"/>
    <dgm:cxn modelId="{F37C0EF1-9F52-4737-8DF5-95795FE47D1C}" type="presParOf" srcId="{F08408A2-60E1-4F27-95AC-150E444CA9A8}" destId="{CE1D1168-862C-4960-AEEA-15C8F59DDBF1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529C3C-EEE0-4ED5-B4C3-A49E12C2B54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0AA07C2A-C70F-4C2A-85BC-9E5EC57951CC}" type="pres">
      <dgm:prSet presAssocID="{F9529C3C-EEE0-4ED5-B4C3-A49E12C2B543}" presName="theList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433E731-90AD-46D2-9D02-168AFADD8C0F}" type="presOf" srcId="{F9529C3C-EEE0-4ED5-B4C3-A49E12C2B543}" destId="{0AA07C2A-C70F-4C2A-85BC-9E5EC57951C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237651-9FCB-4591-B904-9982E7EDF0B6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584AF024-52C7-4A76-84A6-A8F1D90BEDAC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Tarum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Etimologi</a:t>
          </a:r>
          <a:endParaRPr lang="en-ID" dirty="0"/>
        </a:p>
      </dgm:t>
    </dgm:pt>
    <dgm:pt modelId="{14F271C2-19CB-4E8C-9E92-8F7D3AC2D3EA}" type="parTrans" cxnId="{5D165E33-0203-4F60-8CD7-7E2AE554F084}">
      <dgm:prSet/>
      <dgm:spPr/>
      <dgm:t>
        <a:bodyPr/>
        <a:lstStyle/>
        <a:p>
          <a:endParaRPr lang="en-ID"/>
        </a:p>
      </dgm:t>
    </dgm:pt>
    <dgm:pt modelId="{56B4C827-F696-49B8-8AA0-4EFC645D1530}" type="sibTrans" cxnId="{5D165E33-0203-4F60-8CD7-7E2AE554F084}">
      <dgm:prSet/>
      <dgm:spPr/>
      <dgm:t>
        <a:bodyPr/>
        <a:lstStyle/>
        <a:p>
          <a:endParaRPr lang="en-ID"/>
        </a:p>
      </dgm:t>
    </dgm:pt>
    <dgm:pt modelId="{5E3B65E9-96D6-4D19-966D-19BB24E841E8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Taru</a:t>
          </a:r>
          <a:endParaRPr lang="en-US" dirty="0"/>
        </a:p>
        <a:p>
          <a:r>
            <a:rPr lang="en-US" dirty="0" err="1"/>
            <a:t>Tarum</a:t>
          </a:r>
          <a:endParaRPr lang="en-US" dirty="0"/>
        </a:p>
        <a:p>
          <a:r>
            <a:rPr lang="en-US" dirty="0" err="1"/>
            <a:t>Tarum</a:t>
          </a:r>
          <a:endParaRPr lang="en-ID" dirty="0"/>
        </a:p>
      </dgm:t>
    </dgm:pt>
    <dgm:pt modelId="{34365ABE-19D0-4FBA-AB44-CE5F175DD6F9}" type="parTrans" cxnId="{CCA94C4E-4318-47B5-9B9D-8EC66D3CFABB}">
      <dgm:prSet/>
      <dgm:spPr/>
      <dgm:t>
        <a:bodyPr/>
        <a:lstStyle/>
        <a:p>
          <a:endParaRPr lang="en-ID"/>
        </a:p>
      </dgm:t>
    </dgm:pt>
    <dgm:pt modelId="{4D413735-9FD3-4203-9C72-3EBC6E44B965}" type="sibTrans" cxnId="{CCA94C4E-4318-47B5-9B9D-8EC66D3CFABB}">
      <dgm:prSet/>
      <dgm:spPr/>
      <dgm:t>
        <a:bodyPr/>
        <a:lstStyle/>
        <a:p>
          <a:endParaRPr lang="en-ID"/>
        </a:p>
      </dgm:t>
    </dgm:pt>
    <dgm:pt modelId="{C8E3C195-CD42-4D07-A4AF-105D18F88C8D}">
      <dgm:prSet phldrT="[Text]" phldr="1"/>
      <dgm:spPr/>
      <dgm:t>
        <a:bodyPr/>
        <a:lstStyle/>
        <a:p>
          <a:endParaRPr lang="en-ID" dirty="0"/>
        </a:p>
      </dgm:t>
    </dgm:pt>
    <dgm:pt modelId="{D713E113-4C9D-4CAF-8925-3B73FF634F31}" type="parTrans" cxnId="{7A642EEB-1153-40FE-B903-5F65E108D655}">
      <dgm:prSet/>
      <dgm:spPr/>
      <dgm:t>
        <a:bodyPr/>
        <a:lstStyle/>
        <a:p>
          <a:endParaRPr lang="en-ID"/>
        </a:p>
      </dgm:t>
    </dgm:pt>
    <dgm:pt modelId="{BC863FB7-E47E-4D45-B1F3-537AE0FD5144}" type="sibTrans" cxnId="{7A642EEB-1153-40FE-B903-5F65E108D655}">
      <dgm:prSet/>
      <dgm:spPr/>
      <dgm:t>
        <a:bodyPr/>
        <a:lstStyle/>
        <a:p>
          <a:endParaRPr lang="en-ID"/>
        </a:p>
      </dgm:t>
    </dgm:pt>
    <dgm:pt modelId="{940102E4-5885-496E-9D9A-059CD260E65D}">
      <dgm:prSet phldrT="[Text]" phldr="1"/>
      <dgm:spPr/>
      <dgm:t>
        <a:bodyPr/>
        <a:lstStyle/>
        <a:p>
          <a:endParaRPr lang="en-ID"/>
        </a:p>
      </dgm:t>
    </dgm:pt>
    <dgm:pt modelId="{9109C843-050B-46E4-AAE9-EA56A133D83A}" type="parTrans" cxnId="{B933E37D-5D28-4A60-A5BA-4E2FDA4A7C19}">
      <dgm:prSet/>
      <dgm:spPr/>
      <dgm:t>
        <a:bodyPr/>
        <a:lstStyle/>
        <a:p>
          <a:endParaRPr lang="en-ID"/>
        </a:p>
      </dgm:t>
    </dgm:pt>
    <dgm:pt modelId="{34916657-E4FE-43D5-B5B2-20C114217AF4}" type="sibTrans" cxnId="{B933E37D-5D28-4A60-A5BA-4E2FDA4A7C19}">
      <dgm:prSet/>
      <dgm:spPr/>
      <dgm:t>
        <a:bodyPr/>
        <a:lstStyle/>
        <a:p>
          <a:endParaRPr lang="en-ID"/>
        </a:p>
      </dgm:t>
    </dgm:pt>
    <dgm:pt modelId="{0D119AA4-1A4C-47F2-8152-EC2EFEC5C2ED}">
      <dgm:prSet phldrT="[Text]" phldr="1"/>
      <dgm:spPr/>
      <dgm:t>
        <a:bodyPr/>
        <a:lstStyle/>
        <a:p>
          <a:endParaRPr lang="en-ID"/>
        </a:p>
      </dgm:t>
    </dgm:pt>
    <dgm:pt modelId="{9DA60112-F7C8-488C-ACB2-B210822F5CCE}" type="parTrans" cxnId="{D6595355-8C6F-4CF7-93ED-CD86635CA67D}">
      <dgm:prSet/>
      <dgm:spPr/>
      <dgm:t>
        <a:bodyPr/>
        <a:lstStyle/>
        <a:p>
          <a:endParaRPr lang="en-ID"/>
        </a:p>
      </dgm:t>
    </dgm:pt>
    <dgm:pt modelId="{7FE4F9C5-E8FD-4FE4-BEA1-63460BA3F310}" type="sibTrans" cxnId="{D6595355-8C6F-4CF7-93ED-CD86635CA67D}">
      <dgm:prSet/>
      <dgm:spPr/>
      <dgm:t>
        <a:bodyPr/>
        <a:lstStyle/>
        <a:p>
          <a:endParaRPr lang="en-ID"/>
        </a:p>
      </dgm:t>
    </dgm:pt>
    <dgm:pt modelId="{BC1369D9-B656-4EE6-9E6E-7DE06EB59813}">
      <dgm:prSet phldrT="[Text]" phldr="1"/>
      <dgm:spPr/>
      <dgm:t>
        <a:bodyPr/>
        <a:lstStyle/>
        <a:p>
          <a:endParaRPr lang="en-ID"/>
        </a:p>
      </dgm:t>
    </dgm:pt>
    <dgm:pt modelId="{BD61E0A5-3667-434A-B293-0249C3A52241}" type="parTrans" cxnId="{01053CDE-9B92-47E6-ABE3-6BF41C98F957}">
      <dgm:prSet/>
      <dgm:spPr/>
      <dgm:t>
        <a:bodyPr/>
        <a:lstStyle/>
        <a:p>
          <a:endParaRPr lang="en-ID"/>
        </a:p>
      </dgm:t>
    </dgm:pt>
    <dgm:pt modelId="{2EB1B52B-B67D-43C7-BE85-C74D5F0BC718}" type="sibTrans" cxnId="{01053CDE-9B92-47E6-ABE3-6BF41C98F957}">
      <dgm:prSet/>
      <dgm:spPr/>
      <dgm:t>
        <a:bodyPr/>
        <a:lstStyle/>
        <a:p>
          <a:endParaRPr lang="en-ID"/>
        </a:p>
      </dgm:t>
    </dgm:pt>
    <dgm:pt modelId="{0ACEFAED-EB55-4233-B8A6-0E83D53C89A8}">
      <dgm:prSet phldrT="[Text]"/>
      <dgm:spPr>
        <a:solidFill>
          <a:srgbClr val="0070C0"/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dirty="0" err="1">
              <a:solidFill>
                <a:schemeClr val="bg1"/>
              </a:solidFill>
            </a:rPr>
            <a:t>Asosiasi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dari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Tumbuhan</a:t>
          </a:r>
          <a:r>
            <a:rPr lang="en-US" dirty="0">
              <a:solidFill>
                <a:schemeClr val="bg1"/>
              </a:solidFill>
            </a:rPr>
            <a:t> (</a:t>
          </a:r>
          <a:r>
            <a:rPr lang="en-US" dirty="0" err="1">
              <a:solidFill>
                <a:schemeClr val="bg1"/>
              </a:solidFill>
            </a:rPr>
            <a:t>konotasi</a:t>
          </a:r>
          <a:r>
            <a:rPr lang="en-US" dirty="0">
              <a:solidFill>
                <a:schemeClr val="bg1"/>
              </a:solidFill>
            </a:rPr>
            <a:t>): </a:t>
          </a:r>
          <a:r>
            <a:rPr lang="en-US" dirty="0" err="1">
              <a:solidFill>
                <a:schemeClr val="bg1"/>
              </a:solidFill>
            </a:rPr>
            <a:t>sisi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teologis</a:t>
          </a:r>
          <a:r>
            <a:rPr lang="en-US" dirty="0">
              <a:solidFill>
                <a:schemeClr val="bg1"/>
              </a:solidFill>
            </a:rPr>
            <a:t> dan spiritual</a:t>
          </a:r>
          <a:endParaRPr lang="en-ID" dirty="0"/>
        </a:p>
      </dgm:t>
    </dgm:pt>
    <dgm:pt modelId="{591A5EE1-25EF-4B48-AC5F-61F0EBA88B28}" type="parTrans" cxnId="{63FCC2F9-3492-4F00-B853-EEBAB0322574}">
      <dgm:prSet/>
      <dgm:spPr/>
      <dgm:t>
        <a:bodyPr/>
        <a:lstStyle/>
        <a:p>
          <a:endParaRPr lang="en-ID"/>
        </a:p>
      </dgm:t>
    </dgm:pt>
    <dgm:pt modelId="{986CEBB1-00D3-4001-9540-40632CF4D593}" type="sibTrans" cxnId="{63FCC2F9-3492-4F00-B853-EEBAB0322574}">
      <dgm:prSet/>
      <dgm:spPr/>
      <dgm:t>
        <a:bodyPr/>
        <a:lstStyle/>
        <a:p>
          <a:endParaRPr lang="en-ID"/>
        </a:p>
      </dgm:t>
    </dgm:pt>
    <dgm:pt modelId="{6CDA989F-6B38-442B-B8A6-E37547F87ADB}">
      <dgm:prSet phldrT="[Text]"/>
      <dgm:spPr>
        <a:solidFill>
          <a:srgbClr val="0070C0"/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dirty="0" err="1">
              <a:solidFill>
                <a:schemeClr val="bg1"/>
              </a:solidFill>
            </a:rPr>
            <a:t>Tumbuhan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mengandung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warna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biru</a:t>
          </a:r>
          <a:r>
            <a:rPr lang="en-US" dirty="0">
              <a:solidFill>
                <a:schemeClr val="bg1"/>
              </a:solidFill>
            </a:rPr>
            <a:t> (</a:t>
          </a:r>
          <a:r>
            <a:rPr lang="en-US" dirty="0" err="1">
              <a:solidFill>
                <a:schemeClr val="bg1"/>
              </a:solidFill>
            </a:rPr>
            <a:t>nila</a:t>
          </a:r>
          <a:r>
            <a:rPr lang="en-US" dirty="0">
              <a:solidFill>
                <a:schemeClr val="bg1"/>
              </a:solidFill>
            </a:rPr>
            <a:t>)</a:t>
          </a:r>
        </a:p>
        <a:p>
          <a:pPr>
            <a:buFont typeface="Courier New" panose="02070309020205020404" pitchFamily="49" charset="0"/>
            <a:buChar char="o"/>
          </a:pPr>
          <a:r>
            <a:rPr lang="en-US" dirty="0">
              <a:solidFill>
                <a:schemeClr val="bg1"/>
              </a:solidFill>
            </a:rPr>
            <a:t>(</a:t>
          </a:r>
          <a:r>
            <a:rPr lang="en-US" dirty="0" err="1">
              <a:solidFill>
                <a:schemeClr val="bg1"/>
              </a:solidFill>
            </a:rPr>
            <a:t>denotasi</a:t>
          </a:r>
          <a:r>
            <a:rPr lang="en-US" dirty="0">
              <a:solidFill>
                <a:schemeClr val="bg1"/>
              </a:solidFill>
            </a:rPr>
            <a:t>): </a:t>
          </a:r>
          <a:r>
            <a:rPr lang="en-US" dirty="0" err="1">
              <a:solidFill>
                <a:schemeClr val="bg1"/>
              </a:solidFill>
            </a:rPr>
            <a:t>sisi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biologis</a:t>
          </a:r>
          <a:endParaRPr lang="en-ID" dirty="0"/>
        </a:p>
      </dgm:t>
    </dgm:pt>
    <dgm:pt modelId="{C1D0CEDB-C347-416A-9A37-7F316E12C8B2}" type="parTrans" cxnId="{ACDAC494-1A29-4607-B810-812EA0801AEA}">
      <dgm:prSet/>
      <dgm:spPr/>
      <dgm:t>
        <a:bodyPr/>
        <a:lstStyle/>
        <a:p>
          <a:endParaRPr lang="en-ID"/>
        </a:p>
      </dgm:t>
    </dgm:pt>
    <dgm:pt modelId="{BC893FF5-AEC0-450C-BE4F-73D2192C5F72}" type="sibTrans" cxnId="{ACDAC494-1A29-4607-B810-812EA0801AEA}">
      <dgm:prSet/>
      <dgm:spPr/>
      <dgm:t>
        <a:bodyPr/>
        <a:lstStyle/>
        <a:p>
          <a:endParaRPr lang="en-ID"/>
        </a:p>
      </dgm:t>
    </dgm:pt>
    <dgm:pt modelId="{6670F61F-A49A-4544-802F-55B8D4108568}">
      <dgm:prSet phldrT="[Text]"/>
      <dgm:spPr>
        <a:solidFill>
          <a:srgbClr val="0070C0"/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dirty="0" err="1"/>
            <a:t>Variasi</a:t>
          </a:r>
          <a:r>
            <a:rPr lang="en-US" dirty="0"/>
            <a:t> </a:t>
          </a:r>
          <a:r>
            <a:rPr lang="en-US" dirty="0" err="1"/>
            <a:t>penyebutan</a:t>
          </a:r>
          <a:r>
            <a:rPr lang="en-US" dirty="0"/>
            <a:t>: </a:t>
          </a:r>
          <a:r>
            <a:rPr lang="sq-AL" dirty="0"/>
            <a:t>indikon, indikon melan, indikon chroma, dan indikon pharmakon</a:t>
          </a:r>
          <a:endParaRPr lang="en-ID" dirty="0"/>
        </a:p>
      </dgm:t>
    </dgm:pt>
    <dgm:pt modelId="{15B18D42-AEE5-4BDB-848D-A0A03303828C}" type="parTrans" cxnId="{C4B0ACBF-4F36-4064-9BA4-7424DD4221EF}">
      <dgm:prSet/>
      <dgm:spPr/>
      <dgm:t>
        <a:bodyPr/>
        <a:lstStyle/>
        <a:p>
          <a:endParaRPr lang="en-ID"/>
        </a:p>
      </dgm:t>
    </dgm:pt>
    <dgm:pt modelId="{AEAE5EC8-0CC6-40BC-BB16-BBFE6534E6D2}" type="sibTrans" cxnId="{C4B0ACBF-4F36-4064-9BA4-7424DD4221EF}">
      <dgm:prSet/>
      <dgm:spPr/>
      <dgm:t>
        <a:bodyPr/>
        <a:lstStyle/>
        <a:p>
          <a:endParaRPr lang="en-ID"/>
        </a:p>
      </dgm:t>
    </dgm:pt>
    <dgm:pt modelId="{EB9966A6-9322-4A08-AFE0-7B2A6406C2A3}">
      <dgm:prSet phldrT="[Text]"/>
      <dgm:spPr/>
      <dgm:t>
        <a:bodyPr/>
        <a:lstStyle/>
        <a:p>
          <a:endParaRPr lang="en-ID" dirty="0"/>
        </a:p>
      </dgm:t>
    </dgm:pt>
    <dgm:pt modelId="{4FF6073B-5DC7-4070-A336-24519C5AFCD0}" type="parTrans" cxnId="{00351AF3-44DF-41D0-B432-3FCAD7A6AC14}">
      <dgm:prSet/>
      <dgm:spPr/>
      <dgm:t>
        <a:bodyPr/>
        <a:lstStyle/>
        <a:p>
          <a:endParaRPr lang="en-ID"/>
        </a:p>
      </dgm:t>
    </dgm:pt>
    <dgm:pt modelId="{8B6F5EDA-00BE-4952-8307-FE2867619B06}" type="sibTrans" cxnId="{00351AF3-44DF-41D0-B432-3FCAD7A6AC14}">
      <dgm:prSet/>
      <dgm:spPr/>
      <dgm:t>
        <a:bodyPr/>
        <a:lstStyle/>
        <a:p>
          <a:endParaRPr lang="en-ID"/>
        </a:p>
      </dgm:t>
    </dgm:pt>
    <dgm:pt modelId="{716D17D4-C4F9-4882-A7D0-7ABFE85E045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Tarum</a:t>
          </a:r>
          <a:r>
            <a:rPr lang="en-US" dirty="0"/>
            <a:t>&gt; Indigo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obat</a:t>
          </a:r>
          <a:endParaRPr lang="en-ID" dirty="0"/>
        </a:p>
      </dgm:t>
    </dgm:pt>
    <dgm:pt modelId="{87B4854A-8B93-4A0B-9D47-5A75624AAFC1}" type="parTrans" cxnId="{011EBF0B-1AAC-46FC-AC3A-A58EE4EC4603}">
      <dgm:prSet/>
      <dgm:spPr/>
      <dgm:t>
        <a:bodyPr/>
        <a:lstStyle/>
        <a:p>
          <a:endParaRPr lang="en-ID"/>
        </a:p>
      </dgm:t>
    </dgm:pt>
    <dgm:pt modelId="{E73B0D21-C40C-498A-B15D-006C776ED3BF}" type="sibTrans" cxnId="{011EBF0B-1AAC-46FC-AC3A-A58EE4EC4603}">
      <dgm:prSet/>
      <dgm:spPr/>
      <dgm:t>
        <a:bodyPr/>
        <a:lstStyle/>
        <a:p>
          <a:endParaRPr lang="en-ID"/>
        </a:p>
      </dgm:t>
    </dgm:pt>
    <dgm:pt modelId="{BE0B22EC-89B8-4557-868B-692B33345824}">
      <dgm:prSet/>
      <dgm:spPr/>
      <dgm:t>
        <a:bodyPr/>
        <a:lstStyle/>
        <a:p>
          <a:endParaRPr lang="en-ID" dirty="0"/>
        </a:p>
      </dgm:t>
    </dgm:pt>
    <dgm:pt modelId="{BCC197EF-7414-44D2-ADA1-14E7D0737B14}" type="parTrans" cxnId="{55C1C4FF-C62A-462E-B5EB-40E29BE7018F}">
      <dgm:prSet/>
      <dgm:spPr/>
      <dgm:t>
        <a:bodyPr/>
        <a:lstStyle/>
        <a:p>
          <a:endParaRPr lang="en-ID"/>
        </a:p>
      </dgm:t>
    </dgm:pt>
    <dgm:pt modelId="{6EC0BE49-0A37-441E-B7F9-880235D4AD92}" type="sibTrans" cxnId="{55C1C4FF-C62A-462E-B5EB-40E29BE7018F}">
      <dgm:prSet/>
      <dgm:spPr/>
      <dgm:t>
        <a:bodyPr/>
        <a:lstStyle/>
        <a:p>
          <a:endParaRPr lang="en-ID"/>
        </a:p>
      </dgm:t>
    </dgm:pt>
    <dgm:pt modelId="{1041FD54-8D65-450F-BE00-FAACA1E2D067}">
      <dgm:prSet/>
      <dgm:spPr>
        <a:solidFill>
          <a:srgbClr val="0070C0"/>
        </a:solidFill>
      </dgm:spPr>
      <dgm:t>
        <a:bodyPr/>
        <a:lstStyle/>
        <a:p>
          <a:r>
            <a:rPr lang="en-US" i="0"/>
            <a:t>Konsep warna nila: </a:t>
          </a:r>
          <a:r>
            <a:rPr lang="sq-AL" i="1"/>
            <a:t>paul, bulao kolot, warna cai tarum</a:t>
          </a:r>
          <a:endParaRPr lang="en-ID" dirty="0"/>
        </a:p>
      </dgm:t>
    </dgm:pt>
    <dgm:pt modelId="{FD782884-5FA3-4616-A282-295E4F469014}" type="parTrans" cxnId="{8909748A-5A2D-4696-92DB-BA6A119B8673}">
      <dgm:prSet/>
      <dgm:spPr/>
      <dgm:t>
        <a:bodyPr/>
        <a:lstStyle/>
        <a:p>
          <a:endParaRPr lang="en-ID"/>
        </a:p>
      </dgm:t>
    </dgm:pt>
    <dgm:pt modelId="{B1D41258-B7D9-4E39-84D8-14D1E7AEFC75}" type="sibTrans" cxnId="{8909748A-5A2D-4696-92DB-BA6A119B8673}">
      <dgm:prSet/>
      <dgm:spPr/>
      <dgm:t>
        <a:bodyPr/>
        <a:lstStyle/>
        <a:p>
          <a:endParaRPr lang="en-ID"/>
        </a:p>
      </dgm:t>
    </dgm:pt>
    <dgm:pt modelId="{F40840C8-0E21-4120-B59A-EA3D0D13D185}" type="pres">
      <dgm:prSet presAssocID="{B2237651-9FCB-4591-B904-9982E7EDF0B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282BBFF-CD3A-48ED-8DA9-2A272CD770C5}" type="pres">
      <dgm:prSet presAssocID="{584AF024-52C7-4A76-84A6-A8F1D90BEDAC}" presName="Parent" presStyleLbl="node0" presStyleIdx="0" presStyleCnt="1">
        <dgm:presLayoutVars>
          <dgm:chMax val="6"/>
          <dgm:chPref val="6"/>
        </dgm:presLayoutVars>
      </dgm:prSet>
      <dgm:spPr/>
    </dgm:pt>
    <dgm:pt modelId="{82CA9E3C-96D9-497B-A27B-814EFBF7A45E}" type="pres">
      <dgm:prSet presAssocID="{5E3B65E9-96D6-4D19-966D-19BB24E841E8}" presName="Accent1" presStyleCnt="0"/>
      <dgm:spPr/>
    </dgm:pt>
    <dgm:pt modelId="{8989EC34-2EE0-4261-ACB2-7930BA57B217}" type="pres">
      <dgm:prSet presAssocID="{5E3B65E9-96D6-4D19-966D-19BB24E841E8}" presName="Accent" presStyleLbl="bgShp" presStyleIdx="0" presStyleCnt="6"/>
      <dgm:spPr/>
    </dgm:pt>
    <dgm:pt modelId="{F3555762-1F5C-411D-986C-4BD22C746D1F}" type="pres">
      <dgm:prSet presAssocID="{5E3B65E9-96D6-4D19-966D-19BB24E841E8}" presName="Child1" presStyleLbl="node1" presStyleIdx="0" presStyleCnt="6" custLinFactNeighborY="-2939">
        <dgm:presLayoutVars>
          <dgm:chMax val="0"/>
          <dgm:chPref val="0"/>
          <dgm:bulletEnabled val="1"/>
        </dgm:presLayoutVars>
      </dgm:prSet>
      <dgm:spPr/>
    </dgm:pt>
    <dgm:pt modelId="{C2F0B3A9-6BCA-404B-9A45-42B9DD635C9D}" type="pres">
      <dgm:prSet presAssocID="{0ACEFAED-EB55-4233-B8A6-0E83D53C89A8}" presName="Accent2" presStyleCnt="0"/>
      <dgm:spPr/>
    </dgm:pt>
    <dgm:pt modelId="{7F51F86C-A496-4B11-954E-0570D82A06B1}" type="pres">
      <dgm:prSet presAssocID="{0ACEFAED-EB55-4233-B8A6-0E83D53C89A8}" presName="Accent" presStyleLbl="bgShp" presStyleIdx="1" presStyleCnt="6"/>
      <dgm:spPr/>
    </dgm:pt>
    <dgm:pt modelId="{71D9B05C-389D-4199-8151-0885CB43B911}" type="pres">
      <dgm:prSet presAssocID="{0ACEFAED-EB55-4233-B8A6-0E83D53C89A8}" presName="Child2" presStyleLbl="node1" presStyleIdx="1" presStyleCnt="6" custLinFactNeighborY="3866">
        <dgm:presLayoutVars>
          <dgm:chMax val="0"/>
          <dgm:chPref val="0"/>
          <dgm:bulletEnabled val="1"/>
        </dgm:presLayoutVars>
      </dgm:prSet>
      <dgm:spPr/>
    </dgm:pt>
    <dgm:pt modelId="{A3546248-6122-417D-B97C-6EE08AB6B4A7}" type="pres">
      <dgm:prSet presAssocID="{6CDA989F-6B38-442B-B8A6-E37547F87ADB}" presName="Accent3" presStyleCnt="0"/>
      <dgm:spPr/>
    </dgm:pt>
    <dgm:pt modelId="{23BAC629-FF9A-4E52-969E-9CDCE70F19E8}" type="pres">
      <dgm:prSet presAssocID="{6CDA989F-6B38-442B-B8A6-E37547F87ADB}" presName="Accent" presStyleLbl="bgShp" presStyleIdx="2" presStyleCnt="6"/>
      <dgm:spPr/>
    </dgm:pt>
    <dgm:pt modelId="{6FA965D9-A0CF-4FC4-B5D4-231D0C811974}" type="pres">
      <dgm:prSet presAssocID="{6CDA989F-6B38-442B-B8A6-E37547F87AD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C77998B-BEC3-481E-B8BD-54764F9FD316}" type="pres">
      <dgm:prSet presAssocID="{6670F61F-A49A-4544-802F-55B8D4108568}" presName="Accent4" presStyleCnt="0"/>
      <dgm:spPr/>
    </dgm:pt>
    <dgm:pt modelId="{C921DC00-F6F5-4169-80A8-B0D42F6DCA68}" type="pres">
      <dgm:prSet presAssocID="{6670F61F-A49A-4544-802F-55B8D4108568}" presName="Accent" presStyleLbl="bgShp" presStyleIdx="3" presStyleCnt="6"/>
      <dgm:spPr/>
    </dgm:pt>
    <dgm:pt modelId="{F9820261-B2F8-4B3A-822A-C193C1597ABB}" type="pres">
      <dgm:prSet presAssocID="{6670F61F-A49A-4544-802F-55B8D4108568}" presName="Child4" presStyleLbl="node1" presStyleIdx="3" presStyleCnt="6" custLinFactNeighborX="166">
        <dgm:presLayoutVars>
          <dgm:chMax val="0"/>
          <dgm:chPref val="0"/>
          <dgm:bulletEnabled val="1"/>
        </dgm:presLayoutVars>
      </dgm:prSet>
      <dgm:spPr/>
    </dgm:pt>
    <dgm:pt modelId="{B00CDDCE-3D44-481D-90CF-6C3E3948CA6C}" type="pres">
      <dgm:prSet presAssocID="{716D17D4-C4F9-4882-A7D0-7ABFE85E0456}" presName="Accent5" presStyleCnt="0"/>
      <dgm:spPr/>
    </dgm:pt>
    <dgm:pt modelId="{757D40D7-E749-48EB-91D3-AB2B9859529B}" type="pres">
      <dgm:prSet presAssocID="{716D17D4-C4F9-4882-A7D0-7ABFE85E0456}" presName="Accent" presStyleLbl="bgShp" presStyleIdx="4" presStyleCnt="6" custLinFactX="-16565" custLinFactY="-99990" custLinFactNeighborX="-100000" custLinFactNeighborY="-100000"/>
      <dgm:spPr/>
    </dgm:pt>
    <dgm:pt modelId="{F7D9690B-BD8E-41EF-B76B-529CEE9384D5}" type="pres">
      <dgm:prSet presAssocID="{716D17D4-C4F9-4882-A7D0-7ABFE85E0456}" presName="Child5" presStyleLbl="node1" presStyleIdx="4" presStyleCnt="6" custLinFactY="-27709" custLinFactNeighborX="-1116" custLinFactNeighborY="-100000">
        <dgm:presLayoutVars>
          <dgm:chMax val="0"/>
          <dgm:chPref val="0"/>
          <dgm:bulletEnabled val="1"/>
        </dgm:presLayoutVars>
      </dgm:prSet>
      <dgm:spPr/>
    </dgm:pt>
    <dgm:pt modelId="{0426E2B7-345B-4A72-B47C-B87613EFDBC4}" type="pres">
      <dgm:prSet presAssocID="{1041FD54-8D65-450F-BE00-FAACA1E2D067}" presName="Accent6" presStyleCnt="0"/>
      <dgm:spPr/>
    </dgm:pt>
    <dgm:pt modelId="{627C9CF8-2BB0-41EE-A536-E4771D18C38E}" type="pres">
      <dgm:prSet presAssocID="{1041FD54-8D65-450F-BE00-FAACA1E2D067}" presName="Accent" presStyleLbl="bgShp" presStyleIdx="5" presStyleCnt="6" custLinFactY="-100000" custLinFactNeighborX="73405" custLinFactNeighborY="-124828"/>
      <dgm:spPr/>
    </dgm:pt>
    <dgm:pt modelId="{16B99B11-E92A-49E4-8A5A-B4CEADDCA156}" type="pres">
      <dgm:prSet presAssocID="{1041FD54-8D65-450F-BE00-FAACA1E2D067}" presName="Child6" presStyleLbl="node1" presStyleIdx="5" presStyleCnt="6" custLinFactY="23406" custLinFactNeighborX="245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011EBF0B-1AAC-46FC-AC3A-A58EE4EC4603}" srcId="{584AF024-52C7-4A76-84A6-A8F1D90BEDAC}" destId="{716D17D4-C4F9-4882-A7D0-7ABFE85E0456}" srcOrd="4" destOrd="0" parTransId="{87B4854A-8B93-4A0B-9D47-5A75624AAFC1}" sibTransId="{E73B0D21-C40C-498A-B15D-006C776ED3BF}"/>
    <dgm:cxn modelId="{B43A6F0E-2572-46DD-8C16-76674F86770C}" type="presOf" srcId="{716D17D4-C4F9-4882-A7D0-7ABFE85E0456}" destId="{F7D9690B-BD8E-41EF-B76B-529CEE9384D5}" srcOrd="0" destOrd="0" presId="urn:microsoft.com/office/officeart/2011/layout/HexagonRadial"/>
    <dgm:cxn modelId="{2A66DE2B-322C-4E28-8266-E45252300612}" type="presOf" srcId="{5E3B65E9-96D6-4D19-966D-19BB24E841E8}" destId="{F3555762-1F5C-411D-986C-4BD22C746D1F}" srcOrd="0" destOrd="0" presId="urn:microsoft.com/office/officeart/2011/layout/HexagonRadial"/>
    <dgm:cxn modelId="{88651D2F-3482-4C30-A9A1-5DE2C7F4AB4D}" type="presOf" srcId="{B2237651-9FCB-4591-B904-9982E7EDF0B6}" destId="{F40840C8-0E21-4120-B59A-EA3D0D13D185}" srcOrd="0" destOrd="0" presId="urn:microsoft.com/office/officeart/2011/layout/HexagonRadial"/>
    <dgm:cxn modelId="{37EAD82F-7DA7-4CE8-B3D2-049AFFA889BA}" type="presOf" srcId="{584AF024-52C7-4A76-84A6-A8F1D90BEDAC}" destId="{F282BBFF-CD3A-48ED-8DA9-2A272CD770C5}" srcOrd="0" destOrd="0" presId="urn:microsoft.com/office/officeart/2011/layout/HexagonRadial"/>
    <dgm:cxn modelId="{BC695130-CC76-45F6-A22A-D57E7C4350B6}" type="presOf" srcId="{1041FD54-8D65-450F-BE00-FAACA1E2D067}" destId="{16B99B11-E92A-49E4-8A5A-B4CEADDCA156}" srcOrd="0" destOrd="0" presId="urn:microsoft.com/office/officeart/2011/layout/HexagonRadial"/>
    <dgm:cxn modelId="{5D165E33-0203-4F60-8CD7-7E2AE554F084}" srcId="{B2237651-9FCB-4591-B904-9982E7EDF0B6}" destId="{584AF024-52C7-4A76-84A6-A8F1D90BEDAC}" srcOrd="0" destOrd="0" parTransId="{14F271C2-19CB-4E8C-9E92-8F7D3AC2D3EA}" sibTransId="{56B4C827-F696-49B8-8AA0-4EFC645D1530}"/>
    <dgm:cxn modelId="{CCA94C4E-4318-47B5-9B9D-8EC66D3CFABB}" srcId="{584AF024-52C7-4A76-84A6-A8F1D90BEDAC}" destId="{5E3B65E9-96D6-4D19-966D-19BB24E841E8}" srcOrd="0" destOrd="0" parTransId="{34365ABE-19D0-4FBA-AB44-CE5F175DD6F9}" sibTransId="{4D413735-9FD3-4203-9C72-3EBC6E44B965}"/>
    <dgm:cxn modelId="{46277E54-9195-45D2-A4DB-368971340583}" type="presOf" srcId="{6CDA989F-6B38-442B-B8A6-E37547F87ADB}" destId="{6FA965D9-A0CF-4FC4-B5D4-231D0C811974}" srcOrd="0" destOrd="0" presId="urn:microsoft.com/office/officeart/2011/layout/HexagonRadial"/>
    <dgm:cxn modelId="{D6595355-8C6F-4CF7-93ED-CD86635CA67D}" srcId="{C8E3C195-CD42-4D07-A4AF-105D18F88C8D}" destId="{0D119AA4-1A4C-47F2-8152-EC2EFEC5C2ED}" srcOrd="1" destOrd="0" parTransId="{9DA60112-F7C8-488C-ACB2-B210822F5CCE}" sibTransId="{7FE4F9C5-E8FD-4FE4-BEA1-63460BA3F310}"/>
    <dgm:cxn modelId="{B933E37D-5D28-4A60-A5BA-4E2FDA4A7C19}" srcId="{C8E3C195-CD42-4D07-A4AF-105D18F88C8D}" destId="{940102E4-5885-496E-9D9A-059CD260E65D}" srcOrd="0" destOrd="0" parTransId="{9109C843-050B-46E4-AAE9-EA56A133D83A}" sibTransId="{34916657-E4FE-43D5-B5B2-20C114217AF4}"/>
    <dgm:cxn modelId="{8909748A-5A2D-4696-92DB-BA6A119B8673}" srcId="{584AF024-52C7-4A76-84A6-A8F1D90BEDAC}" destId="{1041FD54-8D65-450F-BE00-FAACA1E2D067}" srcOrd="5" destOrd="0" parTransId="{FD782884-5FA3-4616-A282-295E4F469014}" sibTransId="{B1D41258-B7D9-4E39-84D8-14D1E7AEFC75}"/>
    <dgm:cxn modelId="{ACDAC494-1A29-4607-B810-812EA0801AEA}" srcId="{584AF024-52C7-4A76-84A6-A8F1D90BEDAC}" destId="{6CDA989F-6B38-442B-B8A6-E37547F87ADB}" srcOrd="2" destOrd="0" parTransId="{C1D0CEDB-C347-416A-9A37-7F316E12C8B2}" sibTransId="{BC893FF5-AEC0-450C-BE4F-73D2192C5F72}"/>
    <dgm:cxn modelId="{C4B0ACBF-4F36-4064-9BA4-7424DD4221EF}" srcId="{584AF024-52C7-4A76-84A6-A8F1D90BEDAC}" destId="{6670F61F-A49A-4544-802F-55B8D4108568}" srcOrd="3" destOrd="0" parTransId="{15B18D42-AEE5-4BDB-848D-A0A03303828C}" sibTransId="{AEAE5EC8-0CC6-40BC-BB16-BBFE6534E6D2}"/>
    <dgm:cxn modelId="{A1FD59CF-E4E2-48F4-A2D6-E875EF3247BA}" type="presOf" srcId="{0ACEFAED-EB55-4233-B8A6-0E83D53C89A8}" destId="{71D9B05C-389D-4199-8151-0885CB43B911}" srcOrd="0" destOrd="0" presId="urn:microsoft.com/office/officeart/2011/layout/HexagonRadial"/>
    <dgm:cxn modelId="{D36A0CD0-DB8D-4557-BC5A-2F313B84F16A}" type="presOf" srcId="{6670F61F-A49A-4544-802F-55B8D4108568}" destId="{F9820261-B2F8-4B3A-822A-C193C1597ABB}" srcOrd="0" destOrd="0" presId="urn:microsoft.com/office/officeart/2011/layout/HexagonRadial"/>
    <dgm:cxn modelId="{01053CDE-9B92-47E6-ABE3-6BF41C98F957}" srcId="{C8E3C195-CD42-4D07-A4AF-105D18F88C8D}" destId="{BC1369D9-B656-4EE6-9E6E-7DE06EB59813}" srcOrd="2" destOrd="0" parTransId="{BD61E0A5-3667-434A-B293-0249C3A52241}" sibTransId="{2EB1B52B-B67D-43C7-BE85-C74D5F0BC718}"/>
    <dgm:cxn modelId="{7A642EEB-1153-40FE-B903-5F65E108D655}" srcId="{B2237651-9FCB-4591-B904-9982E7EDF0B6}" destId="{C8E3C195-CD42-4D07-A4AF-105D18F88C8D}" srcOrd="1" destOrd="0" parTransId="{D713E113-4C9D-4CAF-8925-3B73FF634F31}" sibTransId="{BC863FB7-E47E-4D45-B1F3-537AE0FD5144}"/>
    <dgm:cxn modelId="{00351AF3-44DF-41D0-B432-3FCAD7A6AC14}" srcId="{584AF024-52C7-4A76-84A6-A8F1D90BEDAC}" destId="{EB9966A6-9322-4A08-AFE0-7B2A6406C2A3}" srcOrd="7" destOrd="0" parTransId="{4FF6073B-5DC7-4070-A336-24519C5AFCD0}" sibTransId="{8B6F5EDA-00BE-4952-8307-FE2867619B06}"/>
    <dgm:cxn modelId="{63FCC2F9-3492-4F00-B853-EEBAB0322574}" srcId="{584AF024-52C7-4A76-84A6-A8F1D90BEDAC}" destId="{0ACEFAED-EB55-4233-B8A6-0E83D53C89A8}" srcOrd="1" destOrd="0" parTransId="{591A5EE1-25EF-4B48-AC5F-61F0EBA88B28}" sibTransId="{986CEBB1-00D3-4001-9540-40632CF4D593}"/>
    <dgm:cxn modelId="{55C1C4FF-C62A-462E-B5EB-40E29BE7018F}" srcId="{584AF024-52C7-4A76-84A6-A8F1D90BEDAC}" destId="{BE0B22EC-89B8-4557-868B-692B33345824}" srcOrd="6" destOrd="0" parTransId="{BCC197EF-7414-44D2-ADA1-14E7D0737B14}" sibTransId="{6EC0BE49-0A37-441E-B7F9-880235D4AD92}"/>
    <dgm:cxn modelId="{D68D0678-4708-42FF-8820-3C625EE4676A}" type="presParOf" srcId="{F40840C8-0E21-4120-B59A-EA3D0D13D185}" destId="{F282BBFF-CD3A-48ED-8DA9-2A272CD770C5}" srcOrd="0" destOrd="0" presId="urn:microsoft.com/office/officeart/2011/layout/HexagonRadial"/>
    <dgm:cxn modelId="{137550B8-D852-46BA-8034-33D862B04644}" type="presParOf" srcId="{F40840C8-0E21-4120-B59A-EA3D0D13D185}" destId="{82CA9E3C-96D9-497B-A27B-814EFBF7A45E}" srcOrd="1" destOrd="0" presId="urn:microsoft.com/office/officeart/2011/layout/HexagonRadial"/>
    <dgm:cxn modelId="{6F486B58-A5D5-44CA-8343-25D8D8B54A8B}" type="presParOf" srcId="{82CA9E3C-96D9-497B-A27B-814EFBF7A45E}" destId="{8989EC34-2EE0-4261-ACB2-7930BA57B217}" srcOrd="0" destOrd="0" presId="urn:microsoft.com/office/officeart/2011/layout/HexagonRadial"/>
    <dgm:cxn modelId="{9164C09B-763A-4DC6-AB1F-280788D4A93D}" type="presParOf" srcId="{F40840C8-0E21-4120-B59A-EA3D0D13D185}" destId="{F3555762-1F5C-411D-986C-4BD22C746D1F}" srcOrd="2" destOrd="0" presId="urn:microsoft.com/office/officeart/2011/layout/HexagonRadial"/>
    <dgm:cxn modelId="{76A05C9D-501C-49DA-A459-3D5145773E99}" type="presParOf" srcId="{F40840C8-0E21-4120-B59A-EA3D0D13D185}" destId="{C2F0B3A9-6BCA-404B-9A45-42B9DD635C9D}" srcOrd="3" destOrd="0" presId="urn:microsoft.com/office/officeart/2011/layout/HexagonRadial"/>
    <dgm:cxn modelId="{E6379A6F-38F1-444A-A0C4-326F074F9B1A}" type="presParOf" srcId="{C2F0B3A9-6BCA-404B-9A45-42B9DD635C9D}" destId="{7F51F86C-A496-4B11-954E-0570D82A06B1}" srcOrd="0" destOrd="0" presId="urn:microsoft.com/office/officeart/2011/layout/HexagonRadial"/>
    <dgm:cxn modelId="{80170C34-19F2-4853-8E9C-3F55559A16BB}" type="presParOf" srcId="{F40840C8-0E21-4120-B59A-EA3D0D13D185}" destId="{71D9B05C-389D-4199-8151-0885CB43B911}" srcOrd="4" destOrd="0" presId="urn:microsoft.com/office/officeart/2011/layout/HexagonRadial"/>
    <dgm:cxn modelId="{BF414CD5-9B5A-48AB-A425-6053CC5FF061}" type="presParOf" srcId="{F40840C8-0E21-4120-B59A-EA3D0D13D185}" destId="{A3546248-6122-417D-B97C-6EE08AB6B4A7}" srcOrd="5" destOrd="0" presId="urn:microsoft.com/office/officeart/2011/layout/HexagonRadial"/>
    <dgm:cxn modelId="{497F23A1-81B6-480D-84B3-CE18F68F05D2}" type="presParOf" srcId="{A3546248-6122-417D-B97C-6EE08AB6B4A7}" destId="{23BAC629-FF9A-4E52-969E-9CDCE70F19E8}" srcOrd="0" destOrd="0" presId="urn:microsoft.com/office/officeart/2011/layout/HexagonRadial"/>
    <dgm:cxn modelId="{73C01B59-F172-4019-A2B4-5C1413DF3F29}" type="presParOf" srcId="{F40840C8-0E21-4120-B59A-EA3D0D13D185}" destId="{6FA965D9-A0CF-4FC4-B5D4-231D0C811974}" srcOrd="6" destOrd="0" presId="urn:microsoft.com/office/officeart/2011/layout/HexagonRadial"/>
    <dgm:cxn modelId="{18395951-818E-4040-82B2-DC452B427F77}" type="presParOf" srcId="{F40840C8-0E21-4120-B59A-EA3D0D13D185}" destId="{FC77998B-BEC3-481E-B8BD-54764F9FD316}" srcOrd="7" destOrd="0" presId="urn:microsoft.com/office/officeart/2011/layout/HexagonRadial"/>
    <dgm:cxn modelId="{3A646B13-2BDA-4968-B786-AA2A26877F44}" type="presParOf" srcId="{FC77998B-BEC3-481E-B8BD-54764F9FD316}" destId="{C921DC00-F6F5-4169-80A8-B0D42F6DCA68}" srcOrd="0" destOrd="0" presId="urn:microsoft.com/office/officeart/2011/layout/HexagonRadial"/>
    <dgm:cxn modelId="{80BF5F3A-ADDA-4A0A-9021-5BF2141B429F}" type="presParOf" srcId="{F40840C8-0E21-4120-B59A-EA3D0D13D185}" destId="{F9820261-B2F8-4B3A-822A-C193C1597ABB}" srcOrd="8" destOrd="0" presId="urn:microsoft.com/office/officeart/2011/layout/HexagonRadial"/>
    <dgm:cxn modelId="{758E9C7F-9E1D-4657-990F-252DF4D58E45}" type="presParOf" srcId="{F40840C8-0E21-4120-B59A-EA3D0D13D185}" destId="{B00CDDCE-3D44-481D-90CF-6C3E3948CA6C}" srcOrd="9" destOrd="0" presId="urn:microsoft.com/office/officeart/2011/layout/HexagonRadial"/>
    <dgm:cxn modelId="{5B8EF8D2-3F94-419C-A8DF-F94D799C8E0F}" type="presParOf" srcId="{B00CDDCE-3D44-481D-90CF-6C3E3948CA6C}" destId="{757D40D7-E749-48EB-91D3-AB2B9859529B}" srcOrd="0" destOrd="0" presId="urn:microsoft.com/office/officeart/2011/layout/HexagonRadial"/>
    <dgm:cxn modelId="{D253224A-9170-4655-86AA-0F0AE1BB5B3E}" type="presParOf" srcId="{F40840C8-0E21-4120-B59A-EA3D0D13D185}" destId="{F7D9690B-BD8E-41EF-B76B-529CEE9384D5}" srcOrd="10" destOrd="0" presId="urn:microsoft.com/office/officeart/2011/layout/HexagonRadial"/>
    <dgm:cxn modelId="{BE8384D4-0B3B-4F06-A852-CDC4AA50C43F}" type="presParOf" srcId="{F40840C8-0E21-4120-B59A-EA3D0D13D185}" destId="{0426E2B7-345B-4A72-B47C-B87613EFDBC4}" srcOrd="11" destOrd="0" presId="urn:microsoft.com/office/officeart/2011/layout/HexagonRadial"/>
    <dgm:cxn modelId="{5525D22D-B2FE-418F-95C7-189C44D6BA8B}" type="presParOf" srcId="{0426E2B7-345B-4A72-B47C-B87613EFDBC4}" destId="{627C9CF8-2BB0-41EE-A536-E4771D18C38E}" srcOrd="0" destOrd="0" presId="urn:microsoft.com/office/officeart/2011/layout/HexagonRadial"/>
    <dgm:cxn modelId="{651EB5E0-DA4D-4255-861A-E7DEBACADD11}" type="presParOf" srcId="{F40840C8-0E21-4120-B59A-EA3D0D13D185}" destId="{16B99B11-E92A-49E4-8A5A-B4CEADDCA156}" srcOrd="12" destOrd="0" presId="urn:microsoft.com/office/officeart/2011/layout/HexagonRadial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A6A19F-824E-4A5F-9015-DBB0A3C4718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8698D008-9AF1-49F6-8953-C655928BC79F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Tarumanagara</a:t>
          </a:r>
          <a:endParaRPr lang="en-ID" dirty="0"/>
        </a:p>
      </dgm:t>
    </dgm:pt>
    <dgm:pt modelId="{48005113-CF03-46B9-B3D9-2EA5D38122DE}" type="parTrans" cxnId="{FABAB830-57D2-42C0-BFF1-D48369A155D1}">
      <dgm:prSet/>
      <dgm:spPr/>
      <dgm:t>
        <a:bodyPr/>
        <a:lstStyle/>
        <a:p>
          <a:endParaRPr lang="en-ID"/>
        </a:p>
      </dgm:t>
    </dgm:pt>
    <dgm:pt modelId="{53219254-66F1-4ED6-A29E-CAF7AFD56B68}" type="sibTrans" cxnId="{FABAB830-57D2-42C0-BFF1-D48369A155D1}">
      <dgm:prSet/>
      <dgm:spPr/>
      <dgm:t>
        <a:bodyPr/>
        <a:lstStyle/>
        <a:p>
          <a:endParaRPr lang="en-ID"/>
        </a:p>
      </dgm:t>
    </dgm:pt>
    <dgm:pt modelId="{2AA5B0BF-CB9D-4B36-9A67-D984188731F3}">
      <dgm:prSet phldrT="[Text]"/>
      <dgm:spPr/>
      <dgm:t>
        <a:bodyPr/>
        <a:lstStyle/>
        <a:p>
          <a:r>
            <a:rPr lang="en-US" dirty="0"/>
            <a:t>Dua kata ‘</a:t>
          </a:r>
          <a:r>
            <a:rPr lang="en-US" dirty="0" err="1"/>
            <a:t>taruma</a:t>
          </a:r>
          <a:r>
            <a:rPr lang="en-US" dirty="0"/>
            <a:t>’ &amp; ‘nagara’</a:t>
          </a:r>
          <a:endParaRPr lang="en-ID" dirty="0"/>
        </a:p>
      </dgm:t>
    </dgm:pt>
    <dgm:pt modelId="{FBA547CF-338F-4B98-858D-BBEE670E7548}" type="parTrans" cxnId="{EAA34F83-728E-4392-8CFA-71ED26A227DF}">
      <dgm:prSet/>
      <dgm:spPr/>
      <dgm:t>
        <a:bodyPr/>
        <a:lstStyle/>
        <a:p>
          <a:endParaRPr lang="en-ID"/>
        </a:p>
      </dgm:t>
    </dgm:pt>
    <dgm:pt modelId="{B85F4E76-DB74-4531-9817-EBBCA900BFF2}" type="sibTrans" cxnId="{EAA34F83-728E-4392-8CFA-71ED26A227DF}">
      <dgm:prSet/>
      <dgm:spPr/>
      <dgm:t>
        <a:bodyPr/>
        <a:lstStyle/>
        <a:p>
          <a:endParaRPr lang="en-ID"/>
        </a:p>
      </dgm:t>
    </dgm:pt>
    <dgm:pt modelId="{01736542-4343-4E24-AF80-89585361ABBE}">
      <dgm:prSet phldrT="[Text]"/>
      <dgm:spPr/>
      <dgm:t>
        <a:bodyPr/>
        <a:lstStyle/>
        <a:p>
          <a:r>
            <a:rPr lang="en-US" dirty="0"/>
            <a:t>Nama </a:t>
          </a:r>
          <a:r>
            <a:rPr lang="en-US" dirty="0" err="1"/>
            <a:t>sebuah</a:t>
          </a:r>
          <a:r>
            <a:rPr lang="en-US" dirty="0"/>
            <a:t> </a:t>
          </a:r>
          <a:r>
            <a:rPr lang="en-US" dirty="0" err="1"/>
            <a:t>kerajaan</a:t>
          </a:r>
          <a:r>
            <a:rPr lang="en-US" dirty="0"/>
            <a:t> di Tatar Sunda pada </a:t>
          </a:r>
          <a:r>
            <a:rPr lang="en-US" dirty="0" err="1"/>
            <a:t>abad</a:t>
          </a:r>
          <a:r>
            <a:rPr lang="en-US" dirty="0"/>
            <a:t> ke-4 </a:t>
          </a:r>
          <a:r>
            <a:rPr lang="en-US" dirty="0" err="1"/>
            <a:t>Masehi</a:t>
          </a:r>
          <a:r>
            <a:rPr lang="en-US" dirty="0"/>
            <a:t> (</a:t>
          </a:r>
          <a:r>
            <a:rPr lang="en-US" dirty="0" err="1"/>
            <a:t>diperkirakan</a:t>
          </a:r>
          <a:r>
            <a:rPr lang="en-US" dirty="0"/>
            <a:t> di Karawang)</a:t>
          </a:r>
          <a:endParaRPr lang="en-ID" dirty="0"/>
        </a:p>
      </dgm:t>
    </dgm:pt>
    <dgm:pt modelId="{1D776180-6DAA-47D1-BA10-3BCD09818B5B}" type="parTrans" cxnId="{4A55A6FE-9CAE-4895-9C2F-6081D093A61C}">
      <dgm:prSet/>
      <dgm:spPr/>
      <dgm:t>
        <a:bodyPr/>
        <a:lstStyle/>
        <a:p>
          <a:endParaRPr lang="en-ID"/>
        </a:p>
      </dgm:t>
    </dgm:pt>
    <dgm:pt modelId="{7A237A14-9FF1-463F-A493-6300ADB9BC70}" type="sibTrans" cxnId="{4A55A6FE-9CAE-4895-9C2F-6081D093A61C}">
      <dgm:prSet/>
      <dgm:spPr/>
      <dgm:t>
        <a:bodyPr/>
        <a:lstStyle/>
        <a:p>
          <a:endParaRPr lang="en-ID"/>
        </a:p>
      </dgm:t>
    </dgm:pt>
    <dgm:pt modelId="{94D6244B-12FA-4F80-A288-D0215961D10E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Citarum</a:t>
          </a:r>
          <a:endParaRPr lang="en-ID" dirty="0"/>
        </a:p>
      </dgm:t>
    </dgm:pt>
    <dgm:pt modelId="{A591697B-63A3-4B97-9B25-19D058863E85}" type="parTrans" cxnId="{1DDF3E49-5B36-4B0F-9583-000A247B42D4}">
      <dgm:prSet/>
      <dgm:spPr/>
      <dgm:t>
        <a:bodyPr/>
        <a:lstStyle/>
        <a:p>
          <a:endParaRPr lang="en-ID"/>
        </a:p>
      </dgm:t>
    </dgm:pt>
    <dgm:pt modelId="{EF5784F1-A831-4C18-871E-AAC36E145669}" type="sibTrans" cxnId="{1DDF3E49-5B36-4B0F-9583-000A247B42D4}">
      <dgm:prSet/>
      <dgm:spPr/>
      <dgm:t>
        <a:bodyPr/>
        <a:lstStyle/>
        <a:p>
          <a:endParaRPr lang="en-ID"/>
        </a:p>
      </dgm:t>
    </dgm:pt>
    <dgm:pt modelId="{3D2082FC-A542-4F5A-BB17-549CF190577C}">
      <dgm:prSet phldrT="[Text]"/>
      <dgm:spPr/>
      <dgm:t>
        <a:bodyPr/>
        <a:lstStyle/>
        <a:p>
          <a:r>
            <a:rPr lang="en-US" dirty="0"/>
            <a:t>Dua kata ‘ci’ (</a:t>
          </a:r>
          <a:r>
            <a:rPr lang="en-US" dirty="0" err="1"/>
            <a:t>cai</a:t>
          </a:r>
          <a:r>
            <a:rPr lang="en-US" dirty="0"/>
            <a:t>=air) dan ‘</a:t>
          </a:r>
          <a:r>
            <a:rPr lang="en-US" dirty="0" err="1"/>
            <a:t>tarum</a:t>
          </a:r>
          <a:r>
            <a:rPr lang="en-US" dirty="0"/>
            <a:t>’</a:t>
          </a:r>
          <a:endParaRPr lang="en-ID" dirty="0"/>
        </a:p>
      </dgm:t>
    </dgm:pt>
    <dgm:pt modelId="{6222AC65-8C90-4322-8094-186081C0EDF6}" type="parTrans" cxnId="{BFFCC4CF-8F1A-48BF-B68E-F051C665AC5F}">
      <dgm:prSet/>
      <dgm:spPr/>
      <dgm:t>
        <a:bodyPr/>
        <a:lstStyle/>
        <a:p>
          <a:endParaRPr lang="en-ID"/>
        </a:p>
      </dgm:t>
    </dgm:pt>
    <dgm:pt modelId="{01764163-F2F7-4C91-8761-889B9182E500}" type="sibTrans" cxnId="{BFFCC4CF-8F1A-48BF-B68E-F051C665AC5F}">
      <dgm:prSet/>
      <dgm:spPr/>
      <dgm:t>
        <a:bodyPr/>
        <a:lstStyle/>
        <a:p>
          <a:endParaRPr lang="en-ID"/>
        </a:p>
      </dgm:t>
    </dgm:pt>
    <dgm:pt modelId="{19BB70B6-B975-4619-972F-FF723FC2E8C5}">
      <dgm:prSet phldrT="[Text]"/>
      <dgm:spPr/>
      <dgm:t>
        <a:bodyPr/>
        <a:lstStyle/>
        <a:p>
          <a:r>
            <a:rPr lang="en-US" dirty="0"/>
            <a:t>Kawasan </a:t>
          </a:r>
          <a:r>
            <a:rPr lang="en-US" dirty="0" err="1"/>
            <a:t>sungai</a:t>
          </a:r>
          <a:r>
            <a:rPr lang="en-US" dirty="0"/>
            <a:t> yang </a:t>
          </a:r>
          <a:r>
            <a:rPr lang="en-US" dirty="0" err="1"/>
            <a:t>telah</a:t>
          </a:r>
          <a:r>
            <a:rPr lang="en-US" dirty="0"/>
            <a:t> </a:t>
          </a:r>
          <a:r>
            <a:rPr lang="en-US" dirty="0" err="1"/>
            <a:t>tua</a:t>
          </a:r>
          <a:r>
            <a:rPr lang="en-US" dirty="0"/>
            <a:t> </a:t>
          </a:r>
          <a:r>
            <a:rPr lang="en-US" dirty="0" err="1"/>
            <a:t>umurnya</a:t>
          </a:r>
          <a:r>
            <a:rPr lang="en-US" dirty="0"/>
            <a:t> di Tatar Sunda </a:t>
          </a:r>
          <a:r>
            <a:rPr lang="en-US" dirty="0" err="1"/>
            <a:t>tepatnya</a:t>
          </a:r>
          <a:r>
            <a:rPr lang="en-US" dirty="0"/>
            <a:t> di Bandung Selatan</a:t>
          </a:r>
          <a:endParaRPr lang="en-ID" dirty="0"/>
        </a:p>
      </dgm:t>
    </dgm:pt>
    <dgm:pt modelId="{42BB513C-7146-42ED-A7A7-DEAEA373339D}" type="parTrans" cxnId="{CF5A02F5-D665-4754-B2AD-EBBAA3498018}">
      <dgm:prSet/>
      <dgm:spPr/>
      <dgm:t>
        <a:bodyPr/>
        <a:lstStyle/>
        <a:p>
          <a:endParaRPr lang="en-ID"/>
        </a:p>
      </dgm:t>
    </dgm:pt>
    <dgm:pt modelId="{4E1E7FAD-1E83-4969-B11E-F462188E3AEF}" type="sibTrans" cxnId="{CF5A02F5-D665-4754-B2AD-EBBAA3498018}">
      <dgm:prSet/>
      <dgm:spPr/>
      <dgm:t>
        <a:bodyPr/>
        <a:lstStyle/>
        <a:p>
          <a:endParaRPr lang="en-ID"/>
        </a:p>
      </dgm:t>
    </dgm:pt>
    <dgm:pt modelId="{12CA9BBF-EC93-490E-9B3C-D6D0DF0D422B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Tarumajaya</a:t>
          </a:r>
          <a:endParaRPr lang="en-ID" dirty="0"/>
        </a:p>
      </dgm:t>
    </dgm:pt>
    <dgm:pt modelId="{7FC3E7BA-06A1-486A-8011-8C7F78BE777E}" type="parTrans" cxnId="{A9B3CE53-BAA9-422E-9F8D-BC247C292949}">
      <dgm:prSet/>
      <dgm:spPr/>
      <dgm:t>
        <a:bodyPr/>
        <a:lstStyle/>
        <a:p>
          <a:endParaRPr lang="en-ID"/>
        </a:p>
      </dgm:t>
    </dgm:pt>
    <dgm:pt modelId="{ECF37189-4FE1-443C-8501-6501013599FA}" type="sibTrans" cxnId="{A9B3CE53-BAA9-422E-9F8D-BC247C292949}">
      <dgm:prSet/>
      <dgm:spPr/>
      <dgm:t>
        <a:bodyPr/>
        <a:lstStyle/>
        <a:p>
          <a:endParaRPr lang="en-ID"/>
        </a:p>
      </dgm:t>
    </dgm:pt>
    <dgm:pt modelId="{03EBB40D-A366-4C46-9C13-00A07411C23C}">
      <dgm:prSet phldrT="[Text]"/>
      <dgm:spPr/>
      <dgm:t>
        <a:bodyPr/>
        <a:lstStyle/>
        <a:p>
          <a:r>
            <a:rPr lang="en-US" dirty="0"/>
            <a:t>Kawasan yang </a:t>
          </a:r>
          <a:r>
            <a:rPr lang="en-US" dirty="0" err="1"/>
            <a:t>berada</a:t>
          </a:r>
          <a:r>
            <a:rPr lang="en-US" dirty="0"/>
            <a:t> di </a:t>
          </a:r>
          <a:r>
            <a:rPr lang="en-US" dirty="0" err="1"/>
            <a:t>Priangan</a:t>
          </a:r>
          <a:r>
            <a:rPr lang="en-US" dirty="0"/>
            <a:t> Timur</a:t>
          </a:r>
          <a:endParaRPr lang="en-ID" dirty="0"/>
        </a:p>
      </dgm:t>
    </dgm:pt>
    <dgm:pt modelId="{C3D6655F-5C64-4348-8F22-9CD964EFFD03}" type="parTrans" cxnId="{641238B6-6816-4821-8B92-865A61199B47}">
      <dgm:prSet/>
      <dgm:spPr/>
      <dgm:t>
        <a:bodyPr/>
        <a:lstStyle/>
        <a:p>
          <a:endParaRPr lang="en-ID"/>
        </a:p>
      </dgm:t>
    </dgm:pt>
    <dgm:pt modelId="{384E8732-5D5B-47D2-9C04-33BC422BE389}" type="sibTrans" cxnId="{641238B6-6816-4821-8B92-865A61199B47}">
      <dgm:prSet/>
      <dgm:spPr/>
      <dgm:t>
        <a:bodyPr/>
        <a:lstStyle/>
        <a:p>
          <a:endParaRPr lang="en-ID"/>
        </a:p>
      </dgm:t>
    </dgm:pt>
    <dgm:pt modelId="{E951EC00-7155-41A7-BF63-A1BCFBE13D57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Banjar </a:t>
          </a:r>
          <a:r>
            <a:rPr lang="en-US" dirty="0" err="1"/>
            <a:t>Pataruman</a:t>
          </a:r>
          <a:endParaRPr lang="en-ID" dirty="0"/>
        </a:p>
      </dgm:t>
    </dgm:pt>
    <dgm:pt modelId="{1BB2D70D-D273-4C31-A074-C9D57850DD79}" type="parTrans" cxnId="{D34CF71B-D15A-47D8-A02A-0DFE697FD986}">
      <dgm:prSet/>
      <dgm:spPr/>
      <dgm:t>
        <a:bodyPr/>
        <a:lstStyle/>
        <a:p>
          <a:endParaRPr lang="en-ID"/>
        </a:p>
      </dgm:t>
    </dgm:pt>
    <dgm:pt modelId="{B862997C-84DE-4821-9442-2A66C73FA5A1}" type="sibTrans" cxnId="{D34CF71B-D15A-47D8-A02A-0DFE697FD986}">
      <dgm:prSet/>
      <dgm:spPr/>
      <dgm:t>
        <a:bodyPr/>
        <a:lstStyle/>
        <a:p>
          <a:endParaRPr lang="en-ID"/>
        </a:p>
      </dgm:t>
    </dgm:pt>
    <dgm:pt modelId="{C08F343A-7A58-4F44-B1FB-116D3B345D8C}">
      <dgm:prSet/>
      <dgm:spPr/>
      <dgm:t>
        <a:bodyPr/>
        <a:lstStyle/>
        <a:p>
          <a:r>
            <a:rPr lang="en-US" dirty="0"/>
            <a:t>Dua kata ‘</a:t>
          </a:r>
          <a:r>
            <a:rPr lang="en-US" dirty="0" err="1"/>
            <a:t>taruma</a:t>
          </a:r>
          <a:r>
            <a:rPr lang="en-US" dirty="0"/>
            <a:t>’ dan ‘</a:t>
          </a:r>
          <a:r>
            <a:rPr lang="en-US" dirty="0" err="1"/>
            <a:t>jaya</a:t>
          </a:r>
          <a:r>
            <a:rPr lang="en-US" dirty="0"/>
            <a:t>’</a:t>
          </a:r>
          <a:endParaRPr lang="en-ID" dirty="0"/>
        </a:p>
      </dgm:t>
    </dgm:pt>
    <dgm:pt modelId="{01EC90F4-DB40-4534-B326-BC81333E0F7E}" type="parTrans" cxnId="{81954AFA-F1E7-456D-978C-521CE755BDD6}">
      <dgm:prSet/>
      <dgm:spPr/>
      <dgm:t>
        <a:bodyPr/>
        <a:lstStyle/>
        <a:p>
          <a:endParaRPr lang="en-ID"/>
        </a:p>
      </dgm:t>
    </dgm:pt>
    <dgm:pt modelId="{A0890E04-C892-4730-9AB5-D08493145567}" type="sibTrans" cxnId="{81954AFA-F1E7-456D-978C-521CE755BDD6}">
      <dgm:prSet/>
      <dgm:spPr/>
      <dgm:t>
        <a:bodyPr/>
        <a:lstStyle/>
        <a:p>
          <a:endParaRPr lang="en-ID"/>
        </a:p>
      </dgm:t>
    </dgm:pt>
    <dgm:pt modelId="{3E76F729-6ACD-4BD1-A8DE-D177C2E10EF4}">
      <dgm:prSet/>
      <dgm:spPr/>
      <dgm:t>
        <a:bodyPr/>
        <a:lstStyle/>
        <a:p>
          <a:r>
            <a:rPr lang="en-US" dirty="0"/>
            <a:t>Kawasan di Bandung Selatan </a:t>
          </a:r>
          <a:r>
            <a:rPr lang="en-US" dirty="0" err="1"/>
            <a:t>dekat</a:t>
          </a:r>
          <a:r>
            <a:rPr lang="en-US" dirty="0"/>
            <a:t> </a:t>
          </a:r>
          <a:r>
            <a:rPr lang="en-US" dirty="0" err="1"/>
            <a:t>hulu</a:t>
          </a:r>
          <a:r>
            <a:rPr lang="en-US" dirty="0"/>
            <a:t> </a:t>
          </a:r>
          <a:r>
            <a:rPr lang="en-US" dirty="0" err="1"/>
            <a:t>Citarum</a:t>
          </a:r>
          <a:endParaRPr lang="en-ID" dirty="0"/>
        </a:p>
      </dgm:t>
    </dgm:pt>
    <dgm:pt modelId="{2E3549C3-B2F6-4967-96AE-3CA89608FD69}" type="parTrans" cxnId="{E2DEB52A-FE9E-4F52-AA9D-B34F0B294190}">
      <dgm:prSet/>
      <dgm:spPr/>
      <dgm:t>
        <a:bodyPr/>
        <a:lstStyle/>
        <a:p>
          <a:endParaRPr lang="en-ID"/>
        </a:p>
      </dgm:t>
    </dgm:pt>
    <dgm:pt modelId="{40118FD8-C01A-4546-81A8-EDC27DACF60F}" type="sibTrans" cxnId="{E2DEB52A-FE9E-4F52-AA9D-B34F0B294190}">
      <dgm:prSet/>
      <dgm:spPr/>
      <dgm:t>
        <a:bodyPr/>
        <a:lstStyle/>
        <a:p>
          <a:endParaRPr lang="en-ID"/>
        </a:p>
      </dgm:t>
    </dgm:pt>
    <dgm:pt modelId="{BFF18A22-E682-403E-8D6D-BD5689127C36}">
      <dgm:prSet phldrT="[Text]"/>
      <dgm:spPr/>
      <dgm:t>
        <a:bodyPr/>
        <a:lstStyle/>
        <a:p>
          <a:r>
            <a:rPr lang="en-US" dirty="0"/>
            <a:t>Kata ‘Banjar’ dan ‘</a:t>
          </a:r>
          <a:r>
            <a:rPr lang="en-US" dirty="0" err="1"/>
            <a:t>Pataruman</a:t>
          </a:r>
          <a:r>
            <a:rPr lang="en-US" dirty="0"/>
            <a:t>’ (</a:t>
          </a:r>
          <a:r>
            <a:rPr lang="en-US" dirty="0" err="1"/>
            <a:t>imbuhan</a:t>
          </a:r>
          <a:r>
            <a:rPr lang="en-US" dirty="0"/>
            <a:t> ‘pa-an’ dan ‘</a:t>
          </a:r>
          <a:r>
            <a:rPr lang="en-US" dirty="0" err="1"/>
            <a:t>tarum</a:t>
          </a:r>
          <a:r>
            <a:rPr lang="en-US" dirty="0"/>
            <a:t>’)</a:t>
          </a:r>
          <a:endParaRPr lang="en-ID" dirty="0"/>
        </a:p>
      </dgm:t>
    </dgm:pt>
    <dgm:pt modelId="{1519BDB2-ACF8-4738-BF99-9A065EC26B15}" type="parTrans" cxnId="{30D382BB-8006-44AF-8F73-FFC848F90320}">
      <dgm:prSet/>
      <dgm:spPr/>
      <dgm:t>
        <a:bodyPr/>
        <a:lstStyle/>
        <a:p>
          <a:endParaRPr lang="en-ID"/>
        </a:p>
      </dgm:t>
    </dgm:pt>
    <dgm:pt modelId="{3A4FB1F7-5625-46AF-BA28-011451D7FDBD}" type="sibTrans" cxnId="{30D382BB-8006-44AF-8F73-FFC848F90320}">
      <dgm:prSet/>
      <dgm:spPr/>
      <dgm:t>
        <a:bodyPr/>
        <a:lstStyle/>
        <a:p>
          <a:endParaRPr lang="en-ID"/>
        </a:p>
      </dgm:t>
    </dgm:pt>
    <dgm:pt modelId="{6BAA6CCD-FA82-4E69-B71A-24B4BA94F19A}" type="pres">
      <dgm:prSet presAssocID="{9AA6A19F-824E-4A5F-9015-DBB0A3C4718D}" presName="Name0" presStyleCnt="0">
        <dgm:presLayoutVars>
          <dgm:dir/>
          <dgm:animLvl val="lvl"/>
          <dgm:resizeHandles val="exact"/>
        </dgm:presLayoutVars>
      </dgm:prSet>
      <dgm:spPr/>
    </dgm:pt>
    <dgm:pt modelId="{C00D1504-A8E8-47C0-B01A-026CD9B23C47}" type="pres">
      <dgm:prSet presAssocID="{8698D008-9AF1-49F6-8953-C655928BC79F}" presName="composite" presStyleCnt="0"/>
      <dgm:spPr/>
    </dgm:pt>
    <dgm:pt modelId="{8E42CA0A-C96D-4E59-8E2D-361D9D73AF5E}" type="pres">
      <dgm:prSet presAssocID="{8698D008-9AF1-49F6-8953-C655928BC79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2F04C3C0-998A-4EE2-AAD3-2A25ECE00497}" type="pres">
      <dgm:prSet presAssocID="{8698D008-9AF1-49F6-8953-C655928BC79F}" presName="desTx" presStyleLbl="alignAccFollowNode1" presStyleIdx="0" presStyleCnt="4">
        <dgm:presLayoutVars>
          <dgm:bulletEnabled val="1"/>
        </dgm:presLayoutVars>
      </dgm:prSet>
      <dgm:spPr/>
    </dgm:pt>
    <dgm:pt modelId="{473B1297-DDA4-4292-B936-8CB898FC0925}" type="pres">
      <dgm:prSet presAssocID="{53219254-66F1-4ED6-A29E-CAF7AFD56B68}" presName="space" presStyleCnt="0"/>
      <dgm:spPr/>
    </dgm:pt>
    <dgm:pt modelId="{A22B37C9-069A-4199-B36D-2A71CA68E428}" type="pres">
      <dgm:prSet presAssocID="{94D6244B-12FA-4F80-A288-D0215961D10E}" presName="composite" presStyleCnt="0"/>
      <dgm:spPr/>
    </dgm:pt>
    <dgm:pt modelId="{7F18BA4C-CEA2-4A82-B6F7-B831ACC4C275}" type="pres">
      <dgm:prSet presAssocID="{94D6244B-12FA-4F80-A288-D0215961D10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310A9A09-CA4B-4A43-8270-88840B58EF91}" type="pres">
      <dgm:prSet presAssocID="{94D6244B-12FA-4F80-A288-D0215961D10E}" presName="desTx" presStyleLbl="alignAccFollowNode1" presStyleIdx="1" presStyleCnt="4">
        <dgm:presLayoutVars>
          <dgm:bulletEnabled val="1"/>
        </dgm:presLayoutVars>
      </dgm:prSet>
      <dgm:spPr/>
    </dgm:pt>
    <dgm:pt modelId="{278BA056-3F6B-45F7-B9D3-3B81C7535777}" type="pres">
      <dgm:prSet presAssocID="{EF5784F1-A831-4C18-871E-AAC36E145669}" presName="space" presStyleCnt="0"/>
      <dgm:spPr/>
    </dgm:pt>
    <dgm:pt modelId="{E8A11D80-9AE9-49C0-B661-BCA79D04941C}" type="pres">
      <dgm:prSet presAssocID="{12CA9BBF-EC93-490E-9B3C-D6D0DF0D422B}" presName="composite" presStyleCnt="0"/>
      <dgm:spPr/>
    </dgm:pt>
    <dgm:pt modelId="{544CFB78-B6D8-45EF-B64C-B04D33C39E25}" type="pres">
      <dgm:prSet presAssocID="{12CA9BBF-EC93-490E-9B3C-D6D0DF0D422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B925C197-348C-44F7-B9C9-8DF59A19E6AF}" type="pres">
      <dgm:prSet presAssocID="{12CA9BBF-EC93-490E-9B3C-D6D0DF0D422B}" presName="desTx" presStyleLbl="alignAccFollowNode1" presStyleIdx="2" presStyleCnt="4">
        <dgm:presLayoutVars>
          <dgm:bulletEnabled val="1"/>
        </dgm:presLayoutVars>
      </dgm:prSet>
      <dgm:spPr/>
    </dgm:pt>
    <dgm:pt modelId="{BA98542B-4A7C-4D64-A3C2-E6CDC005F641}" type="pres">
      <dgm:prSet presAssocID="{ECF37189-4FE1-443C-8501-6501013599FA}" presName="space" presStyleCnt="0"/>
      <dgm:spPr/>
    </dgm:pt>
    <dgm:pt modelId="{6D729E51-3108-4A8B-A935-D09C5E14B646}" type="pres">
      <dgm:prSet presAssocID="{E951EC00-7155-41A7-BF63-A1BCFBE13D57}" presName="composite" presStyleCnt="0"/>
      <dgm:spPr/>
    </dgm:pt>
    <dgm:pt modelId="{F81D923E-48AD-4359-A183-0DCC784112F8}" type="pres">
      <dgm:prSet presAssocID="{E951EC00-7155-41A7-BF63-A1BCFBE13D5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A078D380-7172-412B-9083-DD2736FB08EE}" type="pres">
      <dgm:prSet presAssocID="{E951EC00-7155-41A7-BF63-A1BCFBE13D5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BD46AB05-5534-4DFF-AE2E-BE5A266CDB3C}" type="presOf" srcId="{19BB70B6-B975-4619-972F-FF723FC2E8C5}" destId="{310A9A09-CA4B-4A43-8270-88840B58EF91}" srcOrd="0" destOrd="1" presId="urn:microsoft.com/office/officeart/2005/8/layout/hList1"/>
    <dgm:cxn modelId="{FB537B0B-3607-4B2F-9F5D-3BD00F4B19FE}" type="presOf" srcId="{BFF18A22-E682-403E-8D6D-BD5689127C36}" destId="{A078D380-7172-412B-9083-DD2736FB08EE}" srcOrd="0" destOrd="0" presId="urn:microsoft.com/office/officeart/2005/8/layout/hList1"/>
    <dgm:cxn modelId="{08A43A10-67FF-45DB-9CFE-130F658F227B}" type="presOf" srcId="{01736542-4343-4E24-AF80-89585361ABBE}" destId="{2F04C3C0-998A-4EE2-AAD3-2A25ECE00497}" srcOrd="0" destOrd="1" presId="urn:microsoft.com/office/officeart/2005/8/layout/hList1"/>
    <dgm:cxn modelId="{D34CF71B-D15A-47D8-A02A-0DFE697FD986}" srcId="{9AA6A19F-824E-4A5F-9015-DBB0A3C4718D}" destId="{E951EC00-7155-41A7-BF63-A1BCFBE13D57}" srcOrd="3" destOrd="0" parTransId="{1BB2D70D-D273-4C31-A074-C9D57850DD79}" sibTransId="{B862997C-84DE-4821-9442-2A66C73FA5A1}"/>
    <dgm:cxn modelId="{E2DEB52A-FE9E-4F52-AA9D-B34F0B294190}" srcId="{12CA9BBF-EC93-490E-9B3C-D6D0DF0D422B}" destId="{3E76F729-6ACD-4BD1-A8DE-D177C2E10EF4}" srcOrd="1" destOrd="0" parTransId="{2E3549C3-B2F6-4967-96AE-3CA89608FD69}" sibTransId="{40118FD8-C01A-4546-81A8-EDC27DACF60F}"/>
    <dgm:cxn modelId="{FABAB830-57D2-42C0-BFF1-D48369A155D1}" srcId="{9AA6A19F-824E-4A5F-9015-DBB0A3C4718D}" destId="{8698D008-9AF1-49F6-8953-C655928BC79F}" srcOrd="0" destOrd="0" parTransId="{48005113-CF03-46B9-B3D9-2EA5D38122DE}" sibTransId="{53219254-66F1-4ED6-A29E-CAF7AFD56B68}"/>
    <dgm:cxn modelId="{1A6A5742-DC6C-4CA2-8CAB-81BBB3CB6810}" type="presOf" srcId="{C08F343A-7A58-4F44-B1FB-116D3B345D8C}" destId="{B925C197-348C-44F7-B9C9-8DF59A19E6AF}" srcOrd="0" destOrd="0" presId="urn:microsoft.com/office/officeart/2005/8/layout/hList1"/>
    <dgm:cxn modelId="{83DE3663-DEDE-41B0-9CDA-3FABB8356C14}" type="presOf" srcId="{9AA6A19F-824E-4A5F-9015-DBB0A3C4718D}" destId="{6BAA6CCD-FA82-4E69-B71A-24B4BA94F19A}" srcOrd="0" destOrd="0" presId="urn:microsoft.com/office/officeart/2005/8/layout/hList1"/>
    <dgm:cxn modelId="{1DDF3E49-5B36-4B0F-9583-000A247B42D4}" srcId="{9AA6A19F-824E-4A5F-9015-DBB0A3C4718D}" destId="{94D6244B-12FA-4F80-A288-D0215961D10E}" srcOrd="1" destOrd="0" parTransId="{A591697B-63A3-4B97-9B25-19D058863E85}" sibTransId="{EF5784F1-A831-4C18-871E-AAC36E145669}"/>
    <dgm:cxn modelId="{A8D46E6B-82E4-445A-B75B-8840A88D2F60}" type="presOf" srcId="{12CA9BBF-EC93-490E-9B3C-D6D0DF0D422B}" destId="{544CFB78-B6D8-45EF-B64C-B04D33C39E25}" srcOrd="0" destOrd="0" presId="urn:microsoft.com/office/officeart/2005/8/layout/hList1"/>
    <dgm:cxn modelId="{A9B3CE53-BAA9-422E-9F8D-BC247C292949}" srcId="{9AA6A19F-824E-4A5F-9015-DBB0A3C4718D}" destId="{12CA9BBF-EC93-490E-9B3C-D6D0DF0D422B}" srcOrd="2" destOrd="0" parTransId="{7FC3E7BA-06A1-486A-8011-8C7F78BE777E}" sibTransId="{ECF37189-4FE1-443C-8501-6501013599FA}"/>
    <dgm:cxn modelId="{EAA34F83-728E-4392-8CFA-71ED26A227DF}" srcId="{8698D008-9AF1-49F6-8953-C655928BC79F}" destId="{2AA5B0BF-CB9D-4B36-9A67-D984188731F3}" srcOrd="0" destOrd="0" parTransId="{FBA547CF-338F-4B98-858D-BBEE670E7548}" sibTransId="{B85F4E76-DB74-4531-9817-EBBCA900BFF2}"/>
    <dgm:cxn modelId="{E13E328E-C5E0-43B5-984D-FF5B46B020F9}" type="presOf" srcId="{3D2082FC-A542-4F5A-BB17-549CF190577C}" destId="{310A9A09-CA4B-4A43-8270-88840B58EF91}" srcOrd="0" destOrd="0" presId="urn:microsoft.com/office/officeart/2005/8/layout/hList1"/>
    <dgm:cxn modelId="{EF0DD59F-9EB6-48CF-AB6C-64CC91570B19}" type="presOf" srcId="{2AA5B0BF-CB9D-4B36-9A67-D984188731F3}" destId="{2F04C3C0-998A-4EE2-AAD3-2A25ECE00497}" srcOrd="0" destOrd="0" presId="urn:microsoft.com/office/officeart/2005/8/layout/hList1"/>
    <dgm:cxn modelId="{641238B6-6816-4821-8B92-865A61199B47}" srcId="{E951EC00-7155-41A7-BF63-A1BCFBE13D57}" destId="{03EBB40D-A366-4C46-9C13-00A07411C23C}" srcOrd="1" destOrd="0" parTransId="{C3D6655F-5C64-4348-8F22-9CD964EFFD03}" sibTransId="{384E8732-5D5B-47D2-9C04-33BC422BE389}"/>
    <dgm:cxn modelId="{30D382BB-8006-44AF-8F73-FFC848F90320}" srcId="{E951EC00-7155-41A7-BF63-A1BCFBE13D57}" destId="{BFF18A22-E682-403E-8D6D-BD5689127C36}" srcOrd="0" destOrd="0" parTransId="{1519BDB2-ACF8-4738-BF99-9A065EC26B15}" sibTransId="{3A4FB1F7-5625-46AF-BA28-011451D7FDBD}"/>
    <dgm:cxn modelId="{A0C2F5C9-5C47-414F-9963-E3A37B7B2C70}" type="presOf" srcId="{94D6244B-12FA-4F80-A288-D0215961D10E}" destId="{7F18BA4C-CEA2-4A82-B6F7-B831ACC4C275}" srcOrd="0" destOrd="0" presId="urn:microsoft.com/office/officeart/2005/8/layout/hList1"/>
    <dgm:cxn modelId="{BFFCC4CF-8F1A-48BF-B68E-F051C665AC5F}" srcId="{94D6244B-12FA-4F80-A288-D0215961D10E}" destId="{3D2082FC-A542-4F5A-BB17-549CF190577C}" srcOrd="0" destOrd="0" parTransId="{6222AC65-8C90-4322-8094-186081C0EDF6}" sibTransId="{01764163-F2F7-4C91-8761-889B9182E500}"/>
    <dgm:cxn modelId="{AC7851EE-C49E-4CAF-9EE8-0636C38C7E24}" type="presOf" srcId="{3E76F729-6ACD-4BD1-A8DE-D177C2E10EF4}" destId="{B925C197-348C-44F7-B9C9-8DF59A19E6AF}" srcOrd="0" destOrd="1" presId="urn:microsoft.com/office/officeart/2005/8/layout/hList1"/>
    <dgm:cxn modelId="{75750CF0-A671-4E5E-BF8A-D0B16EF1AE86}" type="presOf" srcId="{E951EC00-7155-41A7-BF63-A1BCFBE13D57}" destId="{F81D923E-48AD-4359-A183-0DCC784112F8}" srcOrd="0" destOrd="0" presId="urn:microsoft.com/office/officeart/2005/8/layout/hList1"/>
    <dgm:cxn modelId="{4160A3F2-CC62-457A-B940-6703777EB304}" type="presOf" srcId="{03EBB40D-A366-4C46-9C13-00A07411C23C}" destId="{A078D380-7172-412B-9083-DD2736FB08EE}" srcOrd="0" destOrd="1" presId="urn:microsoft.com/office/officeart/2005/8/layout/hList1"/>
    <dgm:cxn modelId="{CF5A02F5-D665-4754-B2AD-EBBAA3498018}" srcId="{94D6244B-12FA-4F80-A288-D0215961D10E}" destId="{19BB70B6-B975-4619-972F-FF723FC2E8C5}" srcOrd="1" destOrd="0" parTransId="{42BB513C-7146-42ED-A7A7-DEAEA373339D}" sibTransId="{4E1E7FAD-1E83-4969-B11E-F462188E3AEF}"/>
    <dgm:cxn modelId="{B9E184F9-BDAE-4311-8BEB-D363514F06DF}" type="presOf" srcId="{8698D008-9AF1-49F6-8953-C655928BC79F}" destId="{8E42CA0A-C96D-4E59-8E2D-361D9D73AF5E}" srcOrd="0" destOrd="0" presId="urn:microsoft.com/office/officeart/2005/8/layout/hList1"/>
    <dgm:cxn modelId="{81954AFA-F1E7-456D-978C-521CE755BDD6}" srcId="{12CA9BBF-EC93-490E-9B3C-D6D0DF0D422B}" destId="{C08F343A-7A58-4F44-B1FB-116D3B345D8C}" srcOrd="0" destOrd="0" parTransId="{01EC90F4-DB40-4534-B326-BC81333E0F7E}" sibTransId="{A0890E04-C892-4730-9AB5-D08493145567}"/>
    <dgm:cxn modelId="{4A55A6FE-9CAE-4895-9C2F-6081D093A61C}" srcId="{8698D008-9AF1-49F6-8953-C655928BC79F}" destId="{01736542-4343-4E24-AF80-89585361ABBE}" srcOrd="1" destOrd="0" parTransId="{1D776180-6DAA-47D1-BA10-3BCD09818B5B}" sibTransId="{7A237A14-9FF1-463F-A493-6300ADB9BC70}"/>
    <dgm:cxn modelId="{5D816C88-A2C6-40FC-90A1-5039170350E9}" type="presParOf" srcId="{6BAA6CCD-FA82-4E69-B71A-24B4BA94F19A}" destId="{C00D1504-A8E8-47C0-B01A-026CD9B23C47}" srcOrd="0" destOrd="0" presId="urn:microsoft.com/office/officeart/2005/8/layout/hList1"/>
    <dgm:cxn modelId="{D8D8C3A6-FE1A-4423-B225-8B20641BC991}" type="presParOf" srcId="{C00D1504-A8E8-47C0-B01A-026CD9B23C47}" destId="{8E42CA0A-C96D-4E59-8E2D-361D9D73AF5E}" srcOrd="0" destOrd="0" presId="urn:microsoft.com/office/officeart/2005/8/layout/hList1"/>
    <dgm:cxn modelId="{7742B3CA-95B8-48B1-999F-AB5C1F83F531}" type="presParOf" srcId="{C00D1504-A8E8-47C0-B01A-026CD9B23C47}" destId="{2F04C3C0-998A-4EE2-AAD3-2A25ECE00497}" srcOrd="1" destOrd="0" presId="urn:microsoft.com/office/officeart/2005/8/layout/hList1"/>
    <dgm:cxn modelId="{62ABC806-B1AE-4323-8098-017E75A6F5FD}" type="presParOf" srcId="{6BAA6CCD-FA82-4E69-B71A-24B4BA94F19A}" destId="{473B1297-DDA4-4292-B936-8CB898FC0925}" srcOrd="1" destOrd="0" presId="urn:microsoft.com/office/officeart/2005/8/layout/hList1"/>
    <dgm:cxn modelId="{B05E401E-F746-4451-9148-0C4E88AA00A1}" type="presParOf" srcId="{6BAA6CCD-FA82-4E69-B71A-24B4BA94F19A}" destId="{A22B37C9-069A-4199-B36D-2A71CA68E428}" srcOrd="2" destOrd="0" presId="urn:microsoft.com/office/officeart/2005/8/layout/hList1"/>
    <dgm:cxn modelId="{146B18E7-FF6B-48A2-9C05-4CC94F8FA6F8}" type="presParOf" srcId="{A22B37C9-069A-4199-B36D-2A71CA68E428}" destId="{7F18BA4C-CEA2-4A82-B6F7-B831ACC4C275}" srcOrd="0" destOrd="0" presId="urn:microsoft.com/office/officeart/2005/8/layout/hList1"/>
    <dgm:cxn modelId="{93AFE5E1-C977-4925-988D-0D382EE580F8}" type="presParOf" srcId="{A22B37C9-069A-4199-B36D-2A71CA68E428}" destId="{310A9A09-CA4B-4A43-8270-88840B58EF91}" srcOrd="1" destOrd="0" presId="urn:microsoft.com/office/officeart/2005/8/layout/hList1"/>
    <dgm:cxn modelId="{D92D12D6-708A-41E0-AE47-A44E443AFA56}" type="presParOf" srcId="{6BAA6CCD-FA82-4E69-B71A-24B4BA94F19A}" destId="{278BA056-3F6B-45F7-B9D3-3B81C7535777}" srcOrd="3" destOrd="0" presId="urn:microsoft.com/office/officeart/2005/8/layout/hList1"/>
    <dgm:cxn modelId="{B0C7737C-5041-4481-9F7F-A2D357B12397}" type="presParOf" srcId="{6BAA6CCD-FA82-4E69-B71A-24B4BA94F19A}" destId="{E8A11D80-9AE9-49C0-B661-BCA79D04941C}" srcOrd="4" destOrd="0" presId="urn:microsoft.com/office/officeart/2005/8/layout/hList1"/>
    <dgm:cxn modelId="{D3A2C24D-8BBB-4E37-A4A7-9B9922D36F04}" type="presParOf" srcId="{E8A11D80-9AE9-49C0-B661-BCA79D04941C}" destId="{544CFB78-B6D8-45EF-B64C-B04D33C39E25}" srcOrd="0" destOrd="0" presId="urn:microsoft.com/office/officeart/2005/8/layout/hList1"/>
    <dgm:cxn modelId="{3CB89E3C-8888-4E96-AE4D-F49862BECE1D}" type="presParOf" srcId="{E8A11D80-9AE9-49C0-B661-BCA79D04941C}" destId="{B925C197-348C-44F7-B9C9-8DF59A19E6AF}" srcOrd="1" destOrd="0" presId="urn:microsoft.com/office/officeart/2005/8/layout/hList1"/>
    <dgm:cxn modelId="{F99A99F1-4286-422B-97F0-D546FB893C4F}" type="presParOf" srcId="{6BAA6CCD-FA82-4E69-B71A-24B4BA94F19A}" destId="{BA98542B-4A7C-4D64-A3C2-E6CDC005F641}" srcOrd="5" destOrd="0" presId="urn:microsoft.com/office/officeart/2005/8/layout/hList1"/>
    <dgm:cxn modelId="{42CBC154-C36E-4C4D-A344-8BB4D1F52B38}" type="presParOf" srcId="{6BAA6CCD-FA82-4E69-B71A-24B4BA94F19A}" destId="{6D729E51-3108-4A8B-A935-D09C5E14B646}" srcOrd="6" destOrd="0" presId="urn:microsoft.com/office/officeart/2005/8/layout/hList1"/>
    <dgm:cxn modelId="{045F7783-B06E-4841-B432-8D174F7B5A71}" type="presParOf" srcId="{6D729E51-3108-4A8B-A935-D09C5E14B646}" destId="{F81D923E-48AD-4359-A183-0DCC784112F8}" srcOrd="0" destOrd="0" presId="urn:microsoft.com/office/officeart/2005/8/layout/hList1"/>
    <dgm:cxn modelId="{B643E3F7-C001-4E74-9525-171CBFF6D892}" type="presParOf" srcId="{6D729E51-3108-4A8B-A935-D09C5E14B646}" destId="{A078D380-7172-412B-9083-DD2736FB08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607F03-B56D-4518-991C-A5858757C1A6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4116E195-D753-4928-83DE-25638FDA667C}">
      <dgm:prSet phldrT="[Text]" custT="1"/>
      <dgm:spPr/>
      <dgm:t>
        <a:bodyPr/>
        <a:lstStyle/>
        <a:p>
          <a:r>
            <a:rPr lang="en-US" sz="3200" dirty="0">
              <a:solidFill>
                <a:schemeClr val="bg1"/>
              </a:solidFill>
            </a:rPr>
            <a:t>Abad 4</a:t>
          </a:r>
          <a:endParaRPr lang="en-ID" sz="3200" dirty="0">
            <a:solidFill>
              <a:schemeClr val="bg1"/>
            </a:solidFill>
          </a:endParaRPr>
        </a:p>
      </dgm:t>
    </dgm:pt>
    <dgm:pt modelId="{13014C78-8AB1-41C0-97AF-69CC8F478D73}" type="parTrans" cxnId="{A21904B0-7E33-436C-9A0A-C341174DCFE4}">
      <dgm:prSet/>
      <dgm:spPr/>
      <dgm:t>
        <a:bodyPr/>
        <a:lstStyle/>
        <a:p>
          <a:endParaRPr lang="en-ID" sz="3200">
            <a:solidFill>
              <a:schemeClr val="bg1"/>
            </a:solidFill>
          </a:endParaRPr>
        </a:p>
      </dgm:t>
    </dgm:pt>
    <dgm:pt modelId="{C7338C5E-8B99-47B0-942F-F5D9A1ABA5DB}" type="sibTrans" cxnId="{A21904B0-7E33-436C-9A0A-C341174DCFE4}">
      <dgm:prSet/>
      <dgm:spPr/>
      <dgm:t>
        <a:bodyPr/>
        <a:lstStyle/>
        <a:p>
          <a:endParaRPr lang="en-ID" sz="3200">
            <a:solidFill>
              <a:schemeClr val="bg1"/>
            </a:solidFill>
          </a:endParaRPr>
        </a:p>
      </dgm:t>
    </dgm:pt>
    <dgm:pt modelId="{15F5B6CB-7F79-4593-BCA3-383F882B7D5E}">
      <dgm:prSet phldrT="[Text]" custT="1"/>
      <dgm:spPr/>
      <dgm:t>
        <a:bodyPr/>
        <a:lstStyle/>
        <a:p>
          <a:r>
            <a:rPr lang="en-US" sz="1800" dirty="0" err="1">
              <a:solidFill>
                <a:schemeClr val="bg1"/>
              </a:solidFill>
            </a:rPr>
            <a:t>Taruma</a:t>
          </a:r>
          <a:r>
            <a:rPr lang="en-US" sz="1800" dirty="0">
              <a:solidFill>
                <a:schemeClr val="bg1"/>
              </a:solidFill>
            </a:rPr>
            <a:t>(nagara) </a:t>
          </a:r>
          <a:r>
            <a:rPr lang="en-US" sz="1800" dirty="0" err="1">
              <a:solidFill>
                <a:schemeClr val="bg1"/>
              </a:solidFill>
            </a:rPr>
            <a:t>jadi</a:t>
          </a:r>
          <a:r>
            <a:rPr lang="en-US" sz="1800" dirty="0">
              <a:solidFill>
                <a:schemeClr val="bg1"/>
              </a:solidFill>
            </a:rPr>
            <a:t> </a:t>
          </a:r>
          <a:r>
            <a:rPr lang="en-US" sz="1800" dirty="0" err="1">
              <a:solidFill>
                <a:schemeClr val="bg1"/>
              </a:solidFill>
            </a:rPr>
            <a:t>nama</a:t>
          </a:r>
          <a:r>
            <a:rPr lang="en-US" sz="1800" dirty="0">
              <a:solidFill>
                <a:schemeClr val="bg1"/>
              </a:solidFill>
            </a:rPr>
            <a:t> </a:t>
          </a:r>
          <a:r>
            <a:rPr lang="en-US" sz="1800" dirty="0" err="1">
              <a:solidFill>
                <a:schemeClr val="bg1"/>
              </a:solidFill>
            </a:rPr>
            <a:t>kerajaan</a:t>
          </a:r>
          <a:r>
            <a:rPr lang="en-US" sz="1800" dirty="0">
              <a:solidFill>
                <a:schemeClr val="bg1"/>
              </a:solidFill>
            </a:rPr>
            <a:t> di Tatar Sunda</a:t>
          </a:r>
        </a:p>
        <a:p>
          <a:r>
            <a:rPr lang="en-US" sz="1800" dirty="0">
              <a:solidFill>
                <a:schemeClr val="bg1"/>
              </a:solidFill>
            </a:rPr>
            <a:t>Di Yunani </a:t>
          </a:r>
          <a:r>
            <a:rPr lang="en-US" sz="1800" dirty="0" err="1">
              <a:solidFill>
                <a:schemeClr val="bg1"/>
              </a:solidFill>
            </a:rPr>
            <a:t>Informasi</a:t>
          </a:r>
          <a:r>
            <a:rPr lang="en-US" sz="1800" dirty="0">
              <a:solidFill>
                <a:schemeClr val="bg1"/>
              </a:solidFill>
            </a:rPr>
            <a:t> </a:t>
          </a:r>
          <a:r>
            <a:rPr lang="en-US" sz="1800" dirty="0" err="1">
              <a:solidFill>
                <a:schemeClr val="bg1"/>
              </a:solidFill>
            </a:rPr>
            <a:t>dari</a:t>
          </a:r>
          <a:r>
            <a:rPr lang="en-US" sz="1800" dirty="0">
              <a:solidFill>
                <a:schemeClr val="bg1"/>
              </a:solidFill>
            </a:rPr>
            <a:t> </a:t>
          </a:r>
          <a:r>
            <a:rPr lang="sq-AL" sz="1800" dirty="0">
              <a:solidFill>
                <a:schemeClr val="bg1"/>
              </a:solidFill>
            </a:rPr>
            <a:t>Casson </a:t>
          </a:r>
          <a:r>
            <a:rPr lang="en-US" sz="1800" dirty="0">
              <a:solidFill>
                <a:schemeClr val="bg1"/>
              </a:solidFill>
            </a:rPr>
            <a:t>(1989)</a:t>
          </a:r>
          <a:endParaRPr lang="en-ID" sz="1800" dirty="0">
            <a:solidFill>
              <a:schemeClr val="bg1"/>
            </a:solidFill>
          </a:endParaRPr>
        </a:p>
      </dgm:t>
    </dgm:pt>
    <dgm:pt modelId="{F35AA97F-DF0E-4206-89AA-E64550DC91F0}" type="parTrans" cxnId="{4ABA31BA-ABD0-433A-B345-ADF95E76C418}">
      <dgm:prSet/>
      <dgm:spPr/>
      <dgm:t>
        <a:bodyPr/>
        <a:lstStyle/>
        <a:p>
          <a:endParaRPr lang="en-ID" sz="3200">
            <a:solidFill>
              <a:schemeClr val="bg1"/>
            </a:solidFill>
          </a:endParaRPr>
        </a:p>
      </dgm:t>
    </dgm:pt>
    <dgm:pt modelId="{64D43EEE-A6E5-4477-9948-ED512501B01B}" type="sibTrans" cxnId="{4ABA31BA-ABD0-433A-B345-ADF95E76C418}">
      <dgm:prSet/>
      <dgm:spPr/>
      <dgm:t>
        <a:bodyPr/>
        <a:lstStyle/>
        <a:p>
          <a:endParaRPr lang="en-ID" sz="3200">
            <a:solidFill>
              <a:schemeClr val="bg1"/>
            </a:solidFill>
          </a:endParaRPr>
        </a:p>
      </dgm:t>
    </dgm:pt>
    <dgm:pt modelId="{511142AD-FA08-4EF5-8677-6EF8BAD55CF8}">
      <dgm:prSet phldrT="[Text]" custT="1"/>
      <dgm:spPr/>
      <dgm:t>
        <a:bodyPr/>
        <a:lstStyle/>
        <a:p>
          <a:r>
            <a:rPr lang="en-US" sz="3200" dirty="0">
              <a:solidFill>
                <a:schemeClr val="bg1"/>
              </a:solidFill>
            </a:rPr>
            <a:t>Abad 16</a:t>
          </a:r>
          <a:endParaRPr lang="en-ID" sz="3200" dirty="0">
            <a:solidFill>
              <a:schemeClr val="bg1"/>
            </a:solidFill>
          </a:endParaRPr>
        </a:p>
      </dgm:t>
    </dgm:pt>
    <dgm:pt modelId="{CDE49F0C-4321-4372-A50D-0A891FAAFADB}" type="parTrans" cxnId="{6A09E89C-B9BE-4C06-855D-FA6044D4211B}">
      <dgm:prSet/>
      <dgm:spPr/>
      <dgm:t>
        <a:bodyPr/>
        <a:lstStyle/>
        <a:p>
          <a:endParaRPr lang="en-ID" sz="3200">
            <a:solidFill>
              <a:schemeClr val="bg1"/>
            </a:solidFill>
          </a:endParaRPr>
        </a:p>
      </dgm:t>
    </dgm:pt>
    <dgm:pt modelId="{B583AE95-D3AC-4D26-8AD8-A5E772D06FB9}" type="sibTrans" cxnId="{6A09E89C-B9BE-4C06-855D-FA6044D4211B}">
      <dgm:prSet/>
      <dgm:spPr/>
      <dgm:t>
        <a:bodyPr/>
        <a:lstStyle/>
        <a:p>
          <a:endParaRPr lang="en-ID" sz="3200">
            <a:solidFill>
              <a:schemeClr val="bg1"/>
            </a:solidFill>
          </a:endParaRPr>
        </a:p>
      </dgm:t>
    </dgm:pt>
    <dgm:pt modelId="{F941461A-995C-4106-A44E-AB66DDD939E9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Masyarakat </a:t>
          </a:r>
          <a:r>
            <a:rPr lang="en-US" sz="2000" dirty="0" err="1">
              <a:solidFill>
                <a:schemeClr val="bg1"/>
              </a:solidFill>
            </a:rPr>
            <a:t>Eropa</a:t>
          </a:r>
          <a:r>
            <a:rPr lang="en-US" sz="2000" dirty="0">
              <a:solidFill>
                <a:schemeClr val="bg1"/>
              </a:solidFill>
            </a:rPr>
            <a:t> </a:t>
          </a:r>
          <a:r>
            <a:rPr lang="en-US" sz="2000" dirty="0" err="1">
              <a:solidFill>
                <a:schemeClr val="bg1"/>
              </a:solidFill>
            </a:rPr>
            <a:t>menyebutnya</a:t>
          </a:r>
          <a:r>
            <a:rPr lang="en-US" sz="2000" dirty="0">
              <a:solidFill>
                <a:schemeClr val="bg1"/>
              </a:solidFill>
            </a:rPr>
            <a:t> An-Nil (</a:t>
          </a:r>
          <a:r>
            <a:rPr lang="en-US" sz="2000" dirty="0" err="1">
              <a:solidFill>
                <a:schemeClr val="bg1"/>
              </a:solidFill>
            </a:rPr>
            <a:t>nila</a:t>
          </a:r>
          <a:r>
            <a:rPr lang="en-US" sz="2000" dirty="0">
              <a:solidFill>
                <a:schemeClr val="bg1"/>
              </a:solidFill>
            </a:rPr>
            <a:t>)</a:t>
          </a:r>
          <a:endParaRPr lang="en-ID" sz="2000" dirty="0">
            <a:solidFill>
              <a:schemeClr val="bg1"/>
            </a:solidFill>
          </a:endParaRPr>
        </a:p>
      </dgm:t>
    </dgm:pt>
    <dgm:pt modelId="{04174416-1630-40F6-82D2-FEBFE566E1D0}" type="parTrans" cxnId="{1AABFA53-D30F-4165-A01C-4AD67C26BC81}">
      <dgm:prSet/>
      <dgm:spPr/>
      <dgm:t>
        <a:bodyPr/>
        <a:lstStyle/>
        <a:p>
          <a:endParaRPr lang="en-ID" sz="3200">
            <a:solidFill>
              <a:schemeClr val="bg1"/>
            </a:solidFill>
          </a:endParaRPr>
        </a:p>
      </dgm:t>
    </dgm:pt>
    <dgm:pt modelId="{0C99D205-1408-41D2-B510-D12E030BCAE4}" type="sibTrans" cxnId="{1AABFA53-D30F-4165-A01C-4AD67C26BC81}">
      <dgm:prSet/>
      <dgm:spPr/>
      <dgm:t>
        <a:bodyPr/>
        <a:lstStyle/>
        <a:p>
          <a:endParaRPr lang="en-ID" sz="3200">
            <a:solidFill>
              <a:schemeClr val="bg1"/>
            </a:solidFill>
          </a:endParaRPr>
        </a:p>
      </dgm:t>
    </dgm:pt>
    <dgm:pt modelId="{C85351CB-D7A3-4E60-8614-DC6700F4DD4D}">
      <dgm:prSet phldrT="[Text]" custT="1"/>
      <dgm:spPr/>
      <dgm:t>
        <a:bodyPr/>
        <a:lstStyle/>
        <a:p>
          <a:r>
            <a:rPr lang="en-US" sz="3200" dirty="0">
              <a:solidFill>
                <a:schemeClr val="bg1"/>
              </a:solidFill>
            </a:rPr>
            <a:t>Abad 9</a:t>
          </a:r>
          <a:endParaRPr lang="en-ID" sz="3200" dirty="0">
            <a:solidFill>
              <a:schemeClr val="bg1"/>
            </a:solidFill>
          </a:endParaRPr>
        </a:p>
      </dgm:t>
    </dgm:pt>
    <dgm:pt modelId="{5BA07ADB-115D-423F-801E-CB94ECD4F8AD}" type="parTrans" cxnId="{33E587BB-8944-4A9E-932F-4776A89FA9AB}">
      <dgm:prSet/>
      <dgm:spPr/>
      <dgm:t>
        <a:bodyPr/>
        <a:lstStyle/>
        <a:p>
          <a:endParaRPr lang="en-ID" sz="3200"/>
        </a:p>
      </dgm:t>
    </dgm:pt>
    <dgm:pt modelId="{19664609-AAE6-4CFD-BBA5-030AD172E9FB}" type="sibTrans" cxnId="{33E587BB-8944-4A9E-932F-4776A89FA9AB}">
      <dgm:prSet/>
      <dgm:spPr/>
      <dgm:t>
        <a:bodyPr/>
        <a:lstStyle/>
        <a:p>
          <a:endParaRPr lang="en-ID" sz="3200"/>
        </a:p>
      </dgm:t>
    </dgm:pt>
    <dgm:pt modelId="{C51E9BA0-ABD5-430F-92EA-7F2E6D030953}">
      <dgm:prSet phldrT="[Text]" custT="1"/>
      <dgm:spPr/>
      <dgm:t>
        <a:bodyPr/>
        <a:lstStyle/>
        <a:p>
          <a:r>
            <a:rPr lang="en-US" sz="1800" dirty="0" err="1">
              <a:solidFill>
                <a:schemeClr val="bg1"/>
              </a:solidFill>
            </a:rPr>
            <a:t>Dalam</a:t>
          </a:r>
          <a:r>
            <a:rPr lang="en-US" sz="1800" dirty="0">
              <a:solidFill>
                <a:schemeClr val="bg1"/>
              </a:solidFill>
            </a:rPr>
            <a:t> </a:t>
          </a:r>
          <a:r>
            <a:rPr lang="en-US" sz="1800" dirty="0" err="1">
              <a:solidFill>
                <a:schemeClr val="bg1"/>
              </a:solidFill>
            </a:rPr>
            <a:t>tekstil</a:t>
          </a:r>
          <a:r>
            <a:rPr lang="en-US" sz="1800" dirty="0">
              <a:solidFill>
                <a:schemeClr val="bg1"/>
              </a:solidFill>
            </a:rPr>
            <a:t> </a:t>
          </a:r>
          <a:r>
            <a:rPr lang="en-US" sz="1800" dirty="0" err="1">
              <a:solidFill>
                <a:schemeClr val="bg1"/>
              </a:solidFill>
            </a:rPr>
            <a:t>kuno</a:t>
          </a:r>
          <a:r>
            <a:rPr lang="en-US" sz="1800" dirty="0">
              <a:solidFill>
                <a:schemeClr val="bg1"/>
              </a:solidFill>
            </a:rPr>
            <a:t> Bali </a:t>
          </a:r>
          <a:r>
            <a:rPr lang="en-US" sz="1800" dirty="0" err="1">
              <a:solidFill>
                <a:schemeClr val="bg1"/>
              </a:solidFill>
            </a:rPr>
            <a:t>disebut</a:t>
          </a:r>
          <a:r>
            <a:rPr lang="en-US" sz="1800" dirty="0">
              <a:solidFill>
                <a:schemeClr val="bg1"/>
              </a:solidFill>
            </a:rPr>
            <a:t> ‘</a:t>
          </a:r>
          <a:r>
            <a:rPr lang="en-US" sz="1800" dirty="0" err="1">
              <a:solidFill>
                <a:schemeClr val="bg1"/>
              </a:solidFill>
            </a:rPr>
            <a:t>Mangnila</a:t>
          </a:r>
          <a:r>
            <a:rPr lang="en-US" sz="1800" dirty="0">
              <a:solidFill>
                <a:schemeClr val="bg1"/>
              </a:solidFill>
            </a:rPr>
            <a:t>’ (</a:t>
          </a:r>
          <a:r>
            <a:rPr lang="en-US" sz="1800" dirty="0" err="1">
              <a:solidFill>
                <a:schemeClr val="bg1"/>
              </a:solidFill>
            </a:rPr>
            <a:t>Roelof</a:t>
          </a:r>
          <a:r>
            <a:rPr lang="en-US" sz="1800" dirty="0">
              <a:solidFill>
                <a:schemeClr val="bg1"/>
              </a:solidFill>
            </a:rPr>
            <a:t> Goris </a:t>
          </a:r>
          <a:r>
            <a:rPr lang="en-US" sz="1800" dirty="0" err="1">
              <a:solidFill>
                <a:schemeClr val="bg1"/>
              </a:solidFill>
            </a:rPr>
            <a:t>tahun</a:t>
          </a:r>
          <a:r>
            <a:rPr lang="en-US" sz="1800" dirty="0">
              <a:solidFill>
                <a:schemeClr val="bg1"/>
              </a:solidFill>
            </a:rPr>
            <a:t> 1951 </a:t>
          </a:r>
          <a:r>
            <a:rPr lang="en-US" sz="1800" dirty="0" err="1">
              <a:solidFill>
                <a:schemeClr val="bg1"/>
              </a:solidFill>
            </a:rPr>
            <a:t>dalam</a:t>
          </a:r>
          <a:r>
            <a:rPr lang="en-US" sz="1800" dirty="0">
              <a:solidFill>
                <a:schemeClr val="bg1"/>
              </a:solidFill>
            </a:rPr>
            <a:t> </a:t>
          </a:r>
          <a:r>
            <a:rPr lang="sq-AL" sz="1800" dirty="0">
              <a:solidFill>
                <a:schemeClr val="bg1"/>
              </a:solidFill>
            </a:rPr>
            <a:t>Suarbhawa</a:t>
          </a:r>
          <a:r>
            <a:rPr lang="en-US" sz="1800" dirty="0">
              <a:solidFill>
                <a:schemeClr val="bg1"/>
              </a:solidFill>
            </a:rPr>
            <a:t>, </a:t>
          </a:r>
          <a:r>
            <a:rPr lang="en-US" sz="1800" dirty="0" err="1">
              <a:solidFill>
                <a:schemeClr val="bg1"/>
              </a:solidFill>
            </a:rPr>
            <a:t>dkk</a:t>
          </a:r>
          <a:r>
            <a:rPr lang="en-US" sz="1800" dirty="0">
              <a:solidFill>
                <a:schemeClr val="bg1"/>
              </a:solidFill>
            </a:rPr>
            <a:t>., (2013))</a:t>
          </a:r>
          <a:endParaRPr lang="en-ID" sz="1800" dirty="0">
            <a:solidFill>
              <a:schemeClr val="bg1"/>
            </a:solidFill>
          </a:endParaRPr>
        </a:p>
      </dgm:t>
    </dgm:pt>
    <dgm:pt modelId="{22D40935-B300-4B3E-BA3C-E583B0C7D444}" type="parTrans" cxnId="{C9D0F61D-7E16-4302-9537-99A3D0955BB7}">
      <dgm:prSet/>
      <dgm:spPr/>
      <dgm:t>
        <a:bodyPr/>
        <a:lstStyle/>
        <a:p>
          <a:endParaRPr lang="en-ID" sz="3200"/>
        </a:p>
      </dgm:t>
    </dgm:pt>
    <dgm:pt modelId="{3BA9FD82-1BD4-4E8C-826D-1E2F0C5D1836}" type="sibTrans" cxnId="{C9D0F61D-7E16-4302-9537-99A3D0955BB7}">
      <dgm:prSet/>
      <dgm:spPr/>
      <dgm:t>
        <a:bodyPr/>
        <a:lstStyle/>
        <a:p>
          <a:endParaRPr lang="en-ID" sz="3200"/>
        </a:p>
      </dgm:t>
    </dgm:pt>
    <dgm:pt modelId="{DABD186A-9306-4D07-B5C5-08181148E8EE}">
      <dgm:prSet phldrT="[Text]" custT="1"/>
      <dgm:spPr/>
      <dgm:t>
        <a:bodyPr/>
        <a:lstStyle/>
        <a:p>
          <a:r>
            <a:rPr lang="en-US" sz="3200" dirty="0">
              <a:solidFill>
                <a:schemeClr val="bg1"/>
              </a:solidFill>
            </a:rPr>
            <a:t>Abad 15</a:t>
          </a:r>
          <a:endParaRPr lang="en-ID" sz="3200" dirty="0">
            <a:solidFill>
              <a:schemeClr val="bg1"/>
            </a:solidFill>
          </a:endParaRPr>
        </a:p>
      </dgm:t>
    </dgm:pt>
    <dgm:pt modelId="{EB22ABC4-6853-4F77-A250-3C090C04119E}" type="parTrans" cxnId="{DCD509EF-E8FF-49B1-A03B-781D364C7B84}">
      <dgm:prSet/>
      <dgm:spPr/>
      <dgm:t>
        <a:bodyPr/>
        <a:lstStyle/>
        <a:p>
          <a:endParaRPr lang="en-ID" sz="3200"/>
        </a:p>
      </dgm:t>
    </dgm:pt>
    <dgm:pt modelId="{6F0B9A2C-8E2B-41C7-A40B-567C9D33104A}" type="sibTrans" cxnId="{DCD509EF-E8FF-49B1-A03B-781D364C7B84}">
      <dgm:prSet/>
      <dgm:spPr/>
      <dgm:t>
        <a:bodyPr/>
        <a:lstStyle/>
        <a:p>
          <a:endParaRPr lang="en-ID" sz="3200"/>
        </a:p>
      </dgm:t>
    </dgm:pt>
    <dgm:pt modelId="{29D476ED-F46C-45DE-A47A-1ECC02F1902E}">
      <dgm:prSet phldrT="[Text]" custT="1"/>
      <dgm:spPr/>
      <dgm:t>
        <a:bodyPr/>
        <a:lstStyle/>
        <a:p>
          <a:r>
            <a:rPr lang="en-US" sz="1600" dirty="0" err="1">
              <a:solidFill>
                <a:schemeClr val="bg1"/>
              </a:solidFill>
            </a:rPr>
            <a:t>Secara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tertulis</a:t>
          </a:r>
          <a:r>
            <a:rPr lang="en-US" sz="1600" dirty="0">
              <a:solidFill>
                <a:schemeClr val="bg1"/>
              </a:solidFill>
            </a:rPr>
            <a:t> kata </a:t>
          </a:r>
          <a:r>
            <a:rPr lang="en-US" sz="1600" dirty="0" err="1">
              <a:solidFill>
                <a:schemeClr val="bg1"/>
              </a:solidFill>
            </a:rPr>
            <a:t>tarum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ditemukan</a:t>
          </a:r>
          <a:r>
            <a:rPr lang="en-US" sz="1600" dirty="0">
              <a:solidFill>
                <a:schemeClr val="bg1"/>
              </a:solidFill>
            </a:rPr>
            <a:t> pada </a:t>
          </a:r>
          <a:r>
            <a:rPr lang="en-US" sz="1600" dirty="0" err="1">
              <a:solidFill>
                <a:schemeClr val="bg1"/>
              </a:solidFill>
            </a:rPr>
            <a:t>naskah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Bujangga</a:t>
          </a:r>
          <a:r>
            <a:rPr lang="en-US" sz="1600" dirty="0">
              <a:solidFill>
                <a:schemeClr val="bg1"/>
              </a:solidFill>
            </a:rPr>
            <a:t> Manik dan Carita </a:t>
          </a:r>
          <a:r>
            <a:rPr lang="en-US" sz="1600" dirty="0" err="1">
              <a:solidFill>
                <a:schemeClr val="bg1"/>
              </a:solidFill>
            </a:rPr>
            <a:t>Parahiyangan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sebagai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nama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tempat</a:t>
          </a:r>
          <a:r>
            <a:rPr lang="en-US" sz="1600" dirty="0">
              <a:solidFill>
                <a:schemeClr val="bg1"/>
              </a:solidFill>
            </a:rPr>
            <a:t> ‘</a:t>
          </a:r>
          <a:r>
            <a:rPr lang="en-US" sz="1600" dirty="0" err="1">
              <a:solidFill>
                <a:schemeClr val="bg1"/>
              </a:solidFill>
            </a:rPr>
            <a:t>Citarum</a:t>
          </a:r>
          <a:r>
            <a:rPr lang="en-US" sz="1600" dirty="0">
              <a:solidFill>
                <a:schemeClr val="bg1"/>
              </a:solidFill>
            </a:rPr>
            <a:t>’.</a:t>
          </a:r>
          <a:endParaRPr lang="en-ID" sz="1600" dirty="0">
            <a:solidFill>
              <a:schemeClr val="bg1"/>
            </a:solidFill>
          </a:endParaRPr>
        </a:p>
      </dgm:t>
    </dgm:pt>
    <dgm:pt modelId="{2D6C5AED-7EFC-4F54-B001-A08E0429EA0E}" type="parTrans" cxnId="{A226BA90-4115-441B-9D79-9DAA5189AB58}">
      <dgm:prSet/>
      <dgm:spPr/>
      <dgm:t>
        <a:bodyPr/>
        <a:lstStyle/>
        <a:p>
          <a:endParaRPr lang="en-ID"/>
        </a:p>
      </dgm:t>
    </dgm:pt>
    <dgm:pt modelId="{AF290ECF-4D8C-46E5-B53F-831F49A92EC8}" type="sibTrans" cxnId="{A226BA90-4115-441B-9D79-9DAA5189AB58}">
      <dgm:prSet/>
      <dgm:spPr/>
      <dgm:t>
        <a:bodyPr/>
        <a:lstStyle/>
        <a:p>
          <a:endParaRPr lang="en-ID"/>
        </a:p>
      </dgm:t>
    </dgm:pt>
    <dgm:pt modelId="{CBE0492B-E54F-4BF5-BEB7-2E4B6F62C286}" type="pres">
      <dgm:prSet presAssocID="{F8607F03-B56D-4518-991C-A5858757C1A6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32BF9EB8-BE03-4882-B14F-C980230F5DF8}" type="pres">
      <dgm:prSet presAssocID="{4116E195-D753-4928-83DE-25638FDA667C}" presName="composite" presStyleCnt="0"/>
      <dgm:spPr/>
    </dgm:pt>
    <dgm:pt modelId="{ECCABC5E-76A4-4DDB-9A98-A00367213017}" type="pres">
      <dgm:prSet presAssocID="{4116E195-D753-4928-83DE-25638FDA667C}" presName="BackAccent" presStyleLbl="bgShp" presStyleIdx="0" presStyleCnt="4"/>
      <dgm:spPr/>
    </dgm:pt>
    <dgm:pt modelId="{E5131D54-DEA3-43AE-B007-E0E33F155BCB}" type="pres">
      <dgm:prSet presAssocID="{4116E195-D753-4928-83DE-25638FDA667C}" presName="Accent" presStyleLbl="alignNode1" presStyleIdx="0" presStyleCnt="4"/>
      <dgm:spPr/>
    </dgm:pt>
    <dgm:pt modelId="{701C7E26-B269-41EF-98BC-F45CB62743F2}" type="pres">
      <dgm:prSet presAssocID="{4116E195-D753-4928-83DE-25638FDA667C}" presName="Child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7E6E43A1-4DD9-454F-B38E-54A65B53F2E8}" type="pres">
      <dgm:prSet presAssocID="{4116E195-D753-4928-83DE-25638FDA667C}" presName="Parent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61BBE186-A100-486B-9A2B-C8EEDA9D5682}" type="pres">
      <dgm:prSet presAssocID="{C7338C5E-8B99-47B0-942F-F5D9A1ABA5DB}" presName="sibTrans" presStyleCnt="0"/>
      <dgm:spPr/>
    </dgm:pt>
    <dgm:pt modelId="{66A2CB81-8B36-46F9-815B-4429D5409521}" type="pres">
      <dgm:prSet presAssocID="{C85351CB-D7A3-4E60-8614-DC6700F4DD4D}" presName="composite" presStyleCnt="0"/>
      <dgm:spPr/>
    </dgm:pt>
    <dgm:pt modelId="{1B9E8352-3D30-46F0-BD30-F778C847F4D2}" type="pres">
      <dgm:prSet presAssocID="{C85351CB-D7A3-4E60-8614-DC6700F4DD4D}" presName="BackAccent" presStyleLbl="bgShp" presStyleIdx="1" presStyleCnt="4"/>
      <dgm:spPr/>
    </dgm:pt>
    <dgm:pt modelId="{BC4DA7C6-4B77-40B0-9156-98EB0846E47D}" type="pres">
      <dgm:prSet presAssocID="{C85351CB-D7A3-4E60-8614-DC6700F4DD4D}" presName="Accent" presStyleLbl="alignNode1" presStyleIdx="1" presStyleCnt="4"/>
      <dgm:spPr/>
    </dgm:pt>
    <dgm:pt modelId="{33364CAD-160E-45D0-B3FF-BDB099F30CA6}" type="pres">
      <dgm:prSet presAssocID="{C85351CB-D7A3-4E60-8614-DC6700F4DD4D}" presName="Child" presStyleLbl="revTx" presStyleIdx="2" presStyleCnt="8" custLinFactNeighborX="-567">
        <dgm:presLayoutVars>
          <dgm:chMax val="0"/>
          <dgm:chPref val="0"/>
          <dgm:bulletEnabled val="1"/>
        </dgm:presLayoutVars>
      </dgm:prSet>
      <dgm:spPr/>
    </dgm:pt>
    <dgm:pt modelId="{3EF4C70B-ED99-454A-9832-1AF398223138}" type="pres">
      <dgm:prSet presAssocID="{C85351CB-D7A3-4E60-8614-DC6700F4DD4D}" presName="Parent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D8B83A92-382E-4FA3-8658-0B30AB5BBDCD}" type="pres">
      <dgm:prSet presAssocID="{19664609-AAE6-4CFD-BBA5-030AD172E9FB}" presName="sibTrans" presStyleCnt="0"/>
      <dgm:spPr/>
    </dgm:pt>
    <dgm:pt modelId="{491B3070-3448-4FAD-8880-844B9CD60071}" type="pres">
      <dgm:prSet presAssocID="{DABD186A-9306-4D07-B5C5-08181148E8EE}" presName="composite" presStyleCnt="0"/>
      <dgm:spPr/>
    </dgm:pt>
    <dgm:pt modelId="{B995035B-7976-4ED1-BD80-42E02CE3DE09}" type="pres">
      <dgm:prSet presAssocID="{DABD186A-9306-4D07-B5C5-08181148E8EE}" presName="BackAccent" presStyleLbl="bgShp" presStyleIdx="2" presStyleCnt="4"/>
      <dgm:spPr/>
    </dgm:pt>
    <dgm:pt modelId="{79DF21D7-D3FD-49BD-A2E3-6B07E8CE3FBB}" type="pres">
      <dgm:prSet presAssocID="{DABD186A-9306-4D07-B5C5-08181148E8EE}" presName="Accent" presStyleLbl="alignNode1" presStyleIdx="2" presStyleCnt="4"/>
      <dgm:spPr/>
    </dgm:pt>
    <dgm:pt modelId="{2B4BCB47-B533-4589-9818-E5D55596A08B}" type="pres">
      <dgm:prSet presAssocID="{DABD186A-9306-4D07-B5C5-08181148E8EE}" presName="Child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BD2410C6-24A5-4459-91A6-7D42D08EA8A3}" type="pres">
      <dgm:prSet presAssocID="{DABD186A-9306-4D07-B5C5-08181148E8EE}" presName="Parent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A08A885E-18AD-4400-9A73-9FB34955B5C2}" type="pres">
      <dgm:prSet presAssocID="{6F0B9A2C-8E2B-41C7-A40B-567C9D33104A}" presName="sibTrans" presStyleCnt="0"/>
      <dgm:spPr/>
    </dgm:pt>
    <dgm:pt modelId="{EE00462B-16E3-4F24-A33C-1F71F606631F}" type="pres">
      <dgm:prSet presAssocID="{511142AD-FA08-4EF5-8677-6EF8BAD55CF8}" presName="composite" presStyleCnt="0"/>
      <dgm:spPr/>
    </dgm:pt>
    <dgm:pt modelId="{09C60D66-2D57-4FB0-9E52-4C93E78CDCD6}" type="pres">
      <dgm:prSet presAssocID="{511142AD-FA08-4EF5-8677-6EF8BAD55CF8}" presName="BackAccent" presStyleLbl="bgShp" presStyleIdx="3" presStyleCnt="4"/>
      <dgm:spPr/>
    </dgm:pt>
    <dgm:pt modelId="{8C1E4D53-A62A-43DC-A297-17AD426127F5}" type="pres">
      <dgm:prSet presAssocID="{511142AD-FA08-4EF5-8677-6EF8BAD55CF8}" presName="Accent" presStyleLbl="alignNode1" presStyleIdx="3" presStyleCnt="4"/>
      <dgm:spPr/>
    </dgm:pt>
    <dgm:pt modelId="{F9D0D432-9C5D-4CB0-8E33-36FE920F0702}" type="pres">
      <dgm:prSet presAssocID="{511142AD-FA08-4EF5-8677-6EF8BAD55CF8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09E5E503-40E6-4200-B31F-E6264303AE83}" type="pres">
      <dgm:prSet presAssocID="{511142AD-FA08-4EF5-8677-6EF8BAD55CF8}" presName="Parent" presStyleLbl="revTx" presStyleIdx="7" presStyleCnt="8">
        <dgm:presLayoutVars>
          <dgm:chMax val="1"/>
          <dgm:chPref val="1"/>
          <dgm:bulletEnabled val="1"/>
        </dgm:presLayoutVars>
      </dgm:prSet>
      <dgm:spPr/>
    </dgm:pt>
  </dgm:ptLst>
  <dgm:cxnLst>
    <dgm:cxn modelId="{44A6E608-04F8-426B-8A76-622CCC0B91B5}" type="presOf" srcId="{29D476ED-F46C-45DE-A47A-1ECC02F1902E}" destId="{2B4BCB47-B533-4589-9818-E5D55596A08B}" srcOrd="0" destOrd="0" presId="urn:microsoft.com/office/officeart/2008/layout/IncreasingCircleProcess"/>
    <dgm:cxn modelId="{B350D51D-3097-4F19-AA8C-84ADB7ACB98A}" type="presOf" srcId="{15F5B6CB-7F79-4593-BCA3-383F882B7D5E}" destId="{701C7E26-B269-41EF-98BC-F45CB62743F2}" srcOrd="0" destOrd="0" presId="urn:microsoft.com/office/officeart/2008/layout/IncreasingCircleProcess"/>
    <dgm:cxn modelId="{C9D0F61D-7E16-4302-9537-99A3D0955BB7}" srcId="{C85351CB-D7A3-4E60-8614-DC6700F4DD4D}" destId="{C51E9BA0-ABD5-430F-92EA-7F2E6D030953}" srcOrd="0" destOrd="0" parTransId="{22D40935-B300-4B3E-BA3C-E583B0C7D444}" sibTransId="{3BA9FD82-1BD4-4E8C-826D-1E2F0C5D1836}"/>
    <dgm:cxn modelId="{2AB44B60-BAB8-43F5-91E9-E8A7D5C8454C}" type="presOf" srcId="{4116E195-D753-4928-83DE-25638FDA667C}" destId="{7E6E43A1-4DD9-454F-B38E-54A65B53F2E8}" srcOrd="0" destOrd="0" presId="urn:microsoft.com/office/officeart/2008/layout/IncreasingCircleProcess"/>
    <dgm:cxn modelId="{7196E845-7B6D-4A63-B1E4-8612B4094429}" type="presOf" srcId="{F8607F03-B56D-4518-991C-A5858757C1A6}" destId="{CBE0492B-E54F-4BF5-BEB7-2E4B6F62C286}" srcOrd="0" destOrd="0" presId="urn:microsoft.com/office/officeart/2008/layout/IncreasingCircleProcess"/>
    <dgm:cxn modelId="{146C3B48-44A4-4F54-B844-89B97F629731}" type="presOf" srcId="{DABD186A-9306-4D07-B5C5-08181148E8EE}" destId="{BD2410C6-24A5-4459-91A6-7D42D08EA8A3}" srcOrd="0" destOrd="0" presId="urn:microsoft.com/office/officeart/2008/layout/IncreasingCircleProcess"/>
    <dgm:cxn modelId="{1AABFA53-D30F-4165-A01C-4AD67C26BC81}" srcId="{511142AD-FA08-4EF5-8677-6EF8BAD55CF8}" destId="{F941461A-995C-4106-A44E-AB66DDD939E9}" srcOrd="0" destOrd="0" parTransId="{04174416-1630-40F6-82D2-FEBFE566E1D0}" sibTransId="{0C99D205-1408-41D2-B510-D12E030BCAE4}"/>
    <dgm:cxn modelId="{66C47778-EE02-4C0F-A9E7-86BFB7790C57}" type="presOf" srcId="{F941461A-995C-4106-A44E-AB66DDD939E9}" destId="{F9D0D432-9C5D-4CB0-8E33-36FE920F0702}" srcOrd="0" destOrd="0" presId="urn:microsoft.com/office/officeart/2008/layout/IncreasingCircleProcess"/>
    <dgm:cxn modelId="{9CD45F59-5438-4967-9373-3AB5B3DF8F8D}" type="presOf" srcId="{511142AD-FA08-4EF5-8677-6EF8BAD55CF8}" destId="{09E5E503-40E6-4200-B31F-E6264303AE83}" srcOrd="0" destOrd="0" presId="urn:microsoft.com/office/officeart/2008/layout/IncreasingCircleProcess"/>
    <dgm:cxn modelId="{B805B15A-7F6A-4933-B98D-1A925287F787}" type="presOf" srcId="{C85351CB-D7A3-4E60-8614-DC6700F4DD4D}" destId="{3EF4C70B-ED99-454A-9832-1AF398223138}" srcOrd="0" destOrd="0" presId="urn:microsoft.com/office/officeart/2008/layout/IncreasingCircleProcess"/>
    <dgm:cxn modelId="{A226BA90-4115-441B-9D79-9DAA5189AB58}" srcId="{DABD186A-9306-4D07-B5C5-08181148E8EE}" destId="{29D476ED-F46C-45DE-A47A-1ECC02F1902E}" srcOrd="0" destOrd="0" parTransId="{2D6C5AED-7EFC-4F54-B001-A08E0429EA0E}" sibTransId="{AF290ECF-4D8C-46E5-B53F-831F49A92EC8}"/>
    <dgm:cxn modelId="{6E07C297-DC71-482C-A24B-BCA5AD2E115F}" type="presOf" srcId="{C51E9BA0-ABD5-430F-92EA-7F2E6D030953}" destId="{33364CAD-160E-45D0-B3FF-BDB099F30CA6}" srcOrd="0" destOrd="0" presId="urn:microsoft.com/office/officeart/2008/layout/IncreasingCircleProcess"/>
    <dgm:cxn modelId="{6A09E89C-B9BE-4C06-855D-FA6044D4211B}" srcId="{F8607F03-B56D-4518-991C-A5858757C1A6}" destId="{511142AD-FA08-4EF5-8677-6EF8BAD55CF8}" srcOrd="3" destOrd="0" parTransId="{CDE49F0C-4321-4372-A50D-0A891FAAFADB}" sibTransId="{B583AE95-D3AC-4D26-8AD8-A5E772D06FB9}"/>
    <dgm:cxn modelId="{A21904B0-7E33-436C-9A0A-C341174DCFE4}" srcId="{F8607F03-B56D-4518-991C-A5858757C1A6}" destId="{4116E195-D753-4928-83DE-25638FDA667C}" srcOrd="0" destOrd="0" parTransId="{13014C78-8AB1-41C0-97AF-69CC8F478D73}" sibTransId="{C7338C5E-8B99-47B0-942F-F5D9A1ABA5DB}"/>
    <dgm:cxn modelId="{4ABA31BA-ABD0-433A-B345-ADF95E76C418}" srcId="{4116E195-D753-4928-83DE-25638FDA667C}" destId="{15F5B6CB-7F79-4593-BCA3-383F882B7D5E}" srcOrd="0" destOrd="0" parTransId="{F35AA97F-DF0E-4206-89AA-E64550DC91F0}" sibTransId="{64D43EEE-A6E5-4477-9948-ED512501B01B}"/>
    <dgm:cxn modelId="{33E587BB-8944-4A9E-932F-4776A89FA9AB}" srcId="{F8607F03-B56D-4518-991C-A5858757C1A6}" destId="{C85351CB-D7A3-4E60-8614-DC6700F4DD4D}" srcOrd="1" destOrd="0" parTransId="{5BA07ADB-115D-423F-801E-CB94ECD4F8AD}" sibTransId="{19664609-AAE6-4CFD-BBA5-030AD172E9FB}"/>
    <dgm:cxn modelId="{DCD509EF-E8FF-49B1-A03B-781D364C7B84}" srcId="{F8607F03-B56D-4518-991C-A5858757C1A6}" destId="{DABD186A-9306-4D07-B5C5-08181148E8EE}" srcOrd="2" destOrd="0" parTransId="{EB22ABC4-6853-4F77-A250-3C090C04119E}" sibTransId="{6F0B9A2C-8E2B-41C7-A40B-567C9D33104A}"/>
    <dgm:cxn modelId="{780077A1-7E38-45E1-B82A-D9BFA384B081}" type="presParOf" srcId="{CBE0492B-E54F-4BF5-BEB7-2E4B6F62C286}" destId="{32BF9EB8-BE03-4882-B14F-C980230F5DF8}" srcOrd="0" destOrd="0" presId="urn:microsoft.com/office/officeart/2008/layout/IncreasingCircleProcess"/>
    <dgm:cxn modelId="{4A33F87D-9607-4419-86EA-1BA3932BF36E}" type="presParOf" srcId="{32BF9EB8-BE03-4882-B14F-C980230F5DF8}" destId="{ECCABC5E-76A4-4DDB-9A98-A00367213017}" srcOrd="0" destOrd="0" presId="urn:microsoft.com/office/officeart/2008/layout/IncreasingCircleProcess"/>
    <dgm:cxn modelId="{E89355D2-3D32-4975-A90B-AD083354A9A8}" type="presParOf" srcId="{32BF9EB8-BE03-4882-B14F-C980230F5DF8}" destId="{E5131D54-DEA3-43AE-B007-E0E33F155BCB}" srcOrd="1" destOrd="0" presId="urn:microsoft.com/office/officeart/2008/layout/IncreasingCircleProcess"/>
    <dgm:cxn modelId="{1EDA627C-9C7C-498A-A923-534646A88576}" type="presParOf" srcId="{32BF9EB8-BE03-4882-B14F-C980230F5DF8}" destId="{701C7E26-B269-41EF-98BC-F45CB62743F2}" srcOrd="2" destOrd="0" presId="urn:microsoft.com/office/officeart/2008/layout/IncreasingCircleProcess"/>
    <dgm:cxn modelId="{E10F5DFE-E638-4880-A8B2-1F76651E45C8}" type="presParOf" srcId="{32BF9EB8-BE03-4882-B14F-C980230F5DF8}" destId="{7E6E43A1-4DD9-454F-B38E-54A65B53F2E8}" srcOrd="3" destOrd="0" presId="urn:microsoft.com/office/officeart/2008/layout/IncreasingCircleProcess"/>
    <dgm:cxn modelId="{C0A710FB-D27B-4B9B-BC83-84D0C25870CA}" type="presParOf" srcId="{CBE0492B-E54F-4BF5-BEB7-2E4B6F62C286}" destId="{61BBE186-A100-486B-9A2B-C8EEDA9D5682}" srcOrd="1" destOrd="0" presId="urn:microsoft.com/office/officeart/2008/layout/IncreasingCircleProcess"/>
    <dgm:cxn modelId="{FFF46E9C-D116-4E3D-BD55-645DFCA8CF38}" type="presParOf" srcId="{CBE0492B-E54F-4BF5-BEB7-2E4B6F62C286}" destId="{66A2CB81-8B36-46F9-815B-4429D5409521}" srcOrd="2" destOrd="0" presId="urn:microsoft.com/office/officeart/2008/layout/IncreasingCircleProcess"/>
    <dgm:cxn modelId="{A282964C-F992-4395-974C-86CB50AFCB49}" type="presParOf" srcId="{66A2CB81-8B36-46F9-815B-4429D5409521}" destId="{1B9E8352-3D30-46F0-BD30-F778C847F4D2}" srcOrd="0" destOrd="0" presId="urn:microsoft.com/office/officeart/2008/layout/IncreasingCircleProcess"/>
    <dgm:cxn modelId="{28E2D677-FF95-4960-9712-AFF9E8918DE6}" type="presParOf" srcId="{66A2CB81-8B36-46F9-815B-4429D5409521}" destId="{BC4DA7C6-4B77-40B0-9156-98EB0846E47D}" srcOrd="1" destOrd="0" presId="urn:microsoft.com/office/officeart/2008/layout/IncreasingCircleProcess"/>
    <dgm:cxn modelId="{CA6826B6-014D-4CA7-82B9-FB607B5E837E}" type="presParOf" srcId="{66A2CB81-8B36-46F9-815B-4429D5409521}" destId="{33364CAD-160E-45D0-B3FF-BDB099F30CA6}" srcOrd="2" destOrd="0" presId="urn:microsoft.com/office/officeart/2008/layout/IncreasingCircleProcess"/>
    <dgm:cxn modelId="{4B9AC214-EBF8-4A13-A21D-EE7607732750}" type="presParOf" srcId="{66A2CB81-8B36-46F9-815B-4429D5409521}" destId="{3EF4C70B-ED99-454A-9832-1AF398223138}" srcOrd="3" destOrd="0" presId="urn:microsoft.com/office/officeart/2008/layout/IncreasingCircleProcess"/>
    <dgm:cxn modelId="{E9D88322-6F4E-4433-80F0-AB0090D300DC}" type="presParOf" srcId="{CBE0492B-E54F-4BF5-BEB7-2E4B6F62C286}" destId="{D8B83A92-382E-4FA3-8658-0B30AB5BBDCD}" srcOrd="3" destOrd="0" presId="urn:microsoft.com/office/officeart/2008/layout/IncreasingCircleProcess"/>
    <dgm:cxn modelId="{9FD87A4F-A264-4409-BEC3-6E53924C0B69}" type="presParOf" srcId="{CBE0492B-E54F-4BF5-BEB7-2E4B6F62C286}" destId="{491B3070-3448-4FAD-8880-844B9CD60071}" srcOrd="4" destOrd="0" presId="urn:microsoft.com/office/officeart/2008/layout/IncreasingCircleProcess"/>
    <dgm:cxn modelId="{47C20826-59F6-4D2B-BD7F-0E306ACAA86E}" type="presParOf" srcId="{491B3070-3448-4FAD-8880-844B9CD60071}" destId="{B995035B-7976-4ED1-BD80-42E02CE3DE09}" srcOrd="0" destOrd="0" presId="urn:microsoft.com/office/officeart/2008/layout/IncreasingCircleProcess"/>
    <dgm:cxn modelId="{93048191-DBA2-47B7-A119-148EC87CFE44}" type="presParOf" srcId="{491B3070-3448-4FAD-8880-844B9CD60071}" destId="{79DF21D7-D3FD-49BD-A2E3-6B07E8CE3FBB}" srcOrd="1" destOrd="0" presId="urn:microsoft.com/office/officeart/2008/layout/IncreasingCircleProcess"/>
    <dgm:cxn modelId="{1D60BECD-B166-4887-9E32-5728A18DA269}" type="presParOf" srcId="{491B3070-3448-4FAD-8880-844B9CD60071}" destId="{2B4BCB47-B533-4589-9818-E5D55596A08B}" srcOrd="2" destOrd="0" presId="urn:microsoft.com/office/officeart/2008/layout/IncreasingCircleProcess"/>
    <dgm:cxn modelId="{CCD5DEC3-5F6F-4288-9A0E-4CF4AB600958}" type="presParOf" srcId="{491B3070-3448-4FAD-8880-844B9CD60071}" destId="{BD2410C6-24A5-4459-91A6-7D42D08EA8A3}" srcOrd="3" destOrd="0" presId="urn:microsoft.com/office/officeart/2008/layout/IncreasingCircleProcess"/>
    <dgm:cxn modelId="{6E0E65A2-83B9-4363-BFF2-C040E0B2B922}" type="presParOf" srcId="{CBE0492B-E54F-4BF5-BEB7-2E4B6F62C286}" destId="{A08A885E-18AD-4400-9A73-9FB34955B5C2}" srcOrd="5" destOrd="0" presId="urn:microsoft.com/office/officeart/2008/layout/IncreasingCircleProcess"/>
    <dgm:cxn modelId="{EF5C3B18-2F46-4228-9391-FB1FA822CA0D}" type="presParOf" srcId="{CBE0492B-E54F-4BF5-BEB7-2E4B6F62C286}" destId="{EE00462B-16E3-4F24-A33C-1F71F606631F}" srcOrd="6" destOrd="0" presId="urn:microsoft.com/office/officeart/2008/layout/IncreasingCircleProcess"/>
    <dgm:cxn modelId="{F8535168-9B3D-4356-BB8A-4D0ECC36EABB}" type="presParOf" srcId="{EE00462B-16E3-4F24-A33C-1F71F606631F}" destId="{09C60D66-2D57-4FB0-9E52-4C93E78CDCD6}" srcOrd="0" destOrd="0" presId="urn:microsoft.com/office/officeart/2008/layout/IncreasingCircleProcess"/>
    <dgm:cxn modelId="{97C54C5F-FCD7-4286-A1B2-8172CE76672A}" type="presParOf" srcId="{EE00462B-16E3-4F24-A33C-1F71F606631F}" destId="{8C1E4D53-A62A-43DC-A297-17AD426127F5}" srcOrd="1" destOrd="0" presId="urn:microsoft.com/office/officeart/2008/layout/IncreasingCircleProcess"/>
    <dgm:cxn modelId="{05D4636F-A24B-479C-B5CC-1ACD8886D212}" type="presParOf" srcId="{EE00462B-16E3-4F24-A33C-1F71F606631F}" destId="{F9D0D432-9C5D-4CB0-8E33-36FE920F0702}" srcOrd="2" destOrd="0" presId="urn:microsoft.com/office/officeart/2008/layout/IncreasingCircleProcess"/>
    <dgm:cxn modelId="{EA8F6AD3-F71B-4587-8E57-DE3D7DD9DD22}" type="presParOf" srcId="{EE00462B-16E3-4F24-A33C-1F71F606631F}" destId="{09E5E503-40E6-4200-B31F-E6264303AE83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607F03-B56D-4518-991C-A5858757C1A6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4116E195-D753-4928-83DE-25638FDA667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Abad 18</a:t>
          </a:r>
          <a:endParaRPr lang="en-ID" dirty="0">
            <a:solidFill>
              <a:schemeClr val="bg1"/>
            </a:solidFill>
          </a:endParaRPr>
        </a:p>
      </dgm:t>
    </dgm:pt>
    <dgm:pt modelId="{13014C78-8AB1-41C0-97AF-69CC8F478D73}" type="parTrans" cxnId="{A21904B0-7E33-436C-9A0A-C341174DCFE4}">
      <dgm:prSet/>
      <dgm:spPr/>
      <dgm:t>
        <a:bodyPr/>
        <a:lstStyle/>
        <a:p>
          <a:endParaRPr lang="en-ID">
            <a:solidFill>
              <a:schemeClr val="bg1"/>
            </a:solidFill>
          </a:endParaRPr>
        </a:p>
      </dgm:t>
    </dgm:pt>
    <dgm:pt modelId="{C7338C5E-8B99-47B0-942F-F5D9A1ABA5DB}" type="sibTrans" cxnId="{A21904B0-7E33-436C-9A0A-C341174DCFE4}">
      <dgm:prSet/>
      <dgm:spPr/>
      <dgm:t>
        <a:bodyPr/>
        <a:lstStyle/>
        <a:p>
          <a:endParaRPr lang="en-ID">
            <a:solidFill>
              <a:schemeClr val="bg1"/>
            </a:solidFill>
          </a:endParaRPr>
        </a:p>
      </dgm:t>
    </dgm:pt>
    <dgm:pt modelId="{CFC95441-AF2B-4897-89BA-4D172DBB26F4}">
      <dgm:prSet phldrT="[Text]" custT="1"/>
      <dgm:spPr/>
      <dgm:t>
        <a:bodyPr/>
        <a:lstStyle/>
        <a:p>
          <a:endParaRPr lang="en-ID" sz="2000" dirty="0">
            <a:solidFill>
              <a:schemeClr val="bg1"/>
            </a:solidFill>
          </a:endParaRPr>
        </a:p>
      </dgm:t>
    </dgm:pt>
    <dgm:pt modelId="{3D5134A4-1179-4AD6-A508-F6D143F6FFE2}" type="parTrans" cxnId="{2A618C82-C453-42D3-83C3-174008C60352}">
      <dgm:prSet/>
      <dgm:spPr/>
      <dgm:t>
        <a:bodyPr/>
        <a:lstStyle/>
        <a:p>
          <a:endParaRPr lang="en-ID">
            <a:solidFill>
              <a:schemeClr val="bg1"/>
            </a:solidFill>
          </a:endParaRPr>
        </a:p>
      </dgm:t>
    </dgm:pt>
    <dgm:pt modelId="{3E0F3032-9DAD-45D2-ABDC-E7A9AEEB102F}" type="sibTrans" cxnId="{2A618C82-C453-42D3-83C3-174008C60352}">
      <dgm:prSet/>
      <dgm:spPr/>
      <dgm:t>
        <a:bodyPr/>
        <a:lstStyle/>
        <a:p>
          <a:endParaRPr lang="en-ID">
            <a:solidFill>
              <a:schemeClr val="bg1"/>
            </a:solidFill>
          </a:endParaRPr>
        </a:p>
      </dgm:t>
    </dgm:pt>
    <dgm:pt modelId="{7D8BC4B5-A645-4BC3-BE24-54BE035A765F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sz="1600" dirty="0">
              <a:solidFill>
                <a:schemeClr val="bg1"/>
              </a:solidFill>
            </a:rPr>
            <a:t>Kata indigo (</a:t>
          </a:r>
          <a:r>
            <a:rPr lang="en-US" sz="1600" dirty="0" err="1">
              <a:solidFill>
                <a:schemeClr val="bg1"/>
              </a:solidFill>
            </a:rPr>
            <a:t>merujuk</a:t>
          </a:r>
          <a:r>
            <a:rPr lang="en-US" sz="1600" dirty="0">
              <a:solidFill>
                <a:schemeClr val="bg1"/>
              </a:solidFill>
            </a:rPr>
            <a:t> pada </a:t>
          </a:r>
          <a:r>
            <a:rPr lang="en-US" sz="1600" dirty="0" err="1">
              <a:solidFill>
                <a:schemeClr val="bg1"/>
              </a:solidFill>
            </a:rPr>
            <a:t>tarum</a:t>
          </a:r>
          <a:r>
            <a:rPr lang="en-US" sz="1600" dirty="0">
              <a:solidFill>
                <a:schemeClr val="bg1"/>
              </a:solidFill>
            </a:rPr>
            <a:t>) m</a:t>
          </a:r>
          <a:r>
            <a:rPr lang="sq-AL" sz="1600" dirty="0">
              <a:solidFill>
                <a:schemeClr val="bg1"/>
              </a:solidFill>
            </a:rPr>
            <a:t>engalami perluasan dalam konteks </a:t>
          </a:r>
          <a:r>
            <a:rPr lang="en-US" sz="1600" dirty="0" err="1">
              <a:solidFill>
                <a:schemeClr val="bg1"/>
              </a:solidFill>
            </a:rPr>
            <a:t>nama</a:t>
          </a:r>
          <a:r>
            <a:rPr lang="en-US" sz="1600" dirty="0">
              <a:solidFill>
                <a:schemeClr val="bg1"/>
              </a:solidFill>
            </a:rPr>
            <a:t> &amp; </a:t>
          </a:r>
          <a:r>
            <a:rPr lang="sq-AL" sz="1600" dirty="0">
              <a:solidFill>
                <a:schemeClr val="bg1"/>
              </a:solidFill>
            </a:rPr>
            <a:t>kajian di kawasan Nusantara </a:t>
          </a:r>
          <a:endParaRPr lang="en-US" sz="1600" dirty="0">
            <a:solidFill>
              <a:schemeClr val="bg1"/>
            </a:solidFill>
          </a:endParaRPr>
        </a:p>
        <a:p>
          <a:pPr>
            <a:buFont typeface="Wingdings" panose="05000000000000000000" pitchFamily="2" charset="2"/>
            <a:buChar char="v"/>
          </a:pPr>
          <a:r>
            <a:rPr lang="en-US" sz="1600" dirty="0">
              <a:solidFill>
                <a:schemeClr val="bg1"/>
              </a:solidFill>
            </a:rPr>
            <a:t>Kata </a:t>
          </a:r>
          <a:r>
            <a:rPr lang="en-US" sz="1600" dirty="0" err="1">
              <a:solidFill>
                <a:schemeClr val="bg1"/>
              </a:solidFill>
            </a:rPr>
            <a:t>tarum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terdapat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dalam</a:t>
          </a:r>
          <a:r>
            <a:rPr lang="en-US" sz="1600" dirty="0">
              <a:solidFill>
                <a:schemeClr val="bg1"/>
              </a:solidFill>
            </a:rPr>
            <a:t> Kamus Bahasa </a:t>
          </a:r>
          <a:r>
            <a:rPr lang="en-US" sz="1600" dirty="0" err="1">
              <a:solidFill>
                <a:schemeClr val="bg1"/>
              </a:solidFill>
            </a:rPr>
            <a:t>Inggris</a:t>
          </a:r>
          <a:r>
            <a:rPr lang="en-US" sz="1600" dirty="0">
              <a:solidFill>
                <a:schemeClr val="bg1"/>
              </a:solidFill>
            </a:rPr>
            <a:t> dan </a:t>
          </a:r>
          <a:r>
            <a:rPr lang="en-US" sz="1600" dirty="0" err="1">
              <a:solidFill>
                <a:schemeClr val="bg1"/>
              </a:solidFill>
            </a:rPr>
            <a:t>Sangsekerta</a:t>
          </a:r>
          <a:r>
            <a:rPr lang="en-US" sz="1600" dirty="0">
              <a:solidFill>
                <a:schemeClr val="bg1"/>
              </a:solidFill>
            </a:rPr>
            <a:t> (1851)</a:t>
          </a:r>
        </a:p>
        <a:p>
          <a:pPr>
            <a:buFont typeface="Wingdings" panose="05000000000000000000" pitchFamily="2" charset="2"/>
            <a:buChar char="v"/>
          </a:pPr>
          <a:endParaRPr lang="en-US" sz="1600" dirty="0">
            <a:solidFill>
              <a:schemeClr val="bg1"/>
            </a:solidFill>
          </a:endParaRPr>
        </a:p>
        <a:p>
          <a:pPr>
            <a:buFont typeface="Wingdings" panose="05000000000000000000" pitchFamily="2" charset="2"/>
            <a:buChar char="v"/>
          </a:pPr>
          <a:endParaRPr lang="en-ID" sz="1600" dirty="0">
            <a:solidFill>
              <a:schemeClr val="bg1"/>
            </a:solidFill>
          </a:endParaRPr>
        </a:p>
      </dgm:t>
    </dgm:pt>
    <dgm:pt modelId="{6FDA205E-F9C7-4FED-B9BC-DBDAB8BFC8BF}" type="parTrans" cxnId="{F526360F-9D76-412E-8FF1-1EFAEB93D053}">
      <dgm:prSet/>
      <dgm:spPr/>
      <dgm:t>
        <a:bodyPr/>
        <a:lstStyle/>
        <a:p>
          <a:endParaRPr lang="en-ID">
            <a:solidFill>
              <a:schemeClr val="bg1"/>
            </a:solidFill>
          </a:endParaRPr>
        </a:p>
      </dgm:t>
    </dgm:pt>
    <dgm:pt modelId="{444CB22C-305B-4238-80C0-DC796C52A672}" type="sibTrans" cxnId="{F526360F-9D76-412E-8FF1-1EFAEB93D053}">
      <dgm:prSet/>
      <dgm:spPr/>
      <dgm:t>
        <a:bodyPr/>
        <a:lstStyle/>
        <a:p>
          <a:endParaRPr lang="en-ID">
            <a:solidFill>
              <a:schemeClr val="bg1"/>
            </a:solidFill>
          </a:endParaRPr>
        </a:p>
      </dgm:t>
    </dgm:pt>
    <dgm:pt modelId="{B916EF95-88DB-49E3-BB30-A5F62D91B48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Abad 19</a:t>
          </a:r>
          <a:endParaRPr lang="en-ID" dirty="0">
            <a:solidFill>
              <a:schemeClr val="bg1"/>
            </a:solidFill>
          </a:endParaRPr>
        </a:p>
      </dgm:t>
    </dgm:pt>
    <dgm:pt modelId="{42A1DD5A-26AD-439C-86F1-F7007206C6F4}" type="parTrans" cxnId="{25A77560-BA01-4A94-A2B7-1195E0D34FC3}">
      <dgm:prSet/>
      <dgm:spPr/>
      <dgm:t>
        <a:bodyPr/>
        <a:lstStyle/>
        <a:p>
          <a:endParaRPr lang="en-ID">
            <a:solidFill>
              <a:schemeClr val="bg1"/>
            </a:solidFill>
          </a:endParaRPr>
        </a:p>
      </dgm:t>
    </dgm:pt>
    <dgm:pt modelId="{8FF59D3F-638C-4EBE-A201-493E324B9523}" type="sibTrans" cxnId="{25A77560-BA01-4A94-A2B7-1195E0D34FC3}">
      <dgm:prSet/>
      <dgm:spPr/>
      <dgm:t>
        <a:bodyPr/>
        <a:lstStyle/>
        <a:p>
          <a:endParaRPr lang="en-ID">
            <a:solidFill>
              <a:schemeClr val="bg1"/>
            </a:solidFill>
          </a:endParaRPr>
        </a:p>
      </dgm:t>
    </dgm:pt>
    <dgm:pt modelId="{D2DBC8A1-448D-48F2-8378-3F1F930F4C5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Abad 20</a:t>
          </a:r>
          <a:endParaRPr lang="en-ID" dirty="0">
            <a:solidFill>
              <a:schemeClr val="bg1"/>
            </a:solidFill>
          </a:endParaRPr>
        </a:p>
      </dgm:t>
    </dgm:pt>
    <dgm:pt modelId="{7DEA820E-1E64-40FF-A256-D48691BEEF58}" type="parTrans" cxnId="{BC61CCF7-7067-4432-BB36-1B46DD8D7EFC}">
      <dgm:prSet/>
      <dgm:spPr/>
      <dgm:t>
        <a:bodyPr/>
        <a:lstStyle/>
        <a:p>
          <a:endParaRPr lang="en-ID">
            <a:solidFill>
              <a:schemeClr val="bg1"/>
            </a:solidFill>
          </a:endParaRPr>
        </a:p>
      </dgm:t>
    </dgm:pt>
    <dgm:pt modelId="{E54E429A-35A7-4AF9-B36D-752F82C12B9A}" type="sibTrans" cxnId="{BC61CCF7-7067-4432-BB36-1B46DD8D7EFC}">
      <dgm:prSet/>
      <dgm:spPr/>
      <dgm:t>
        <a:bodyPr/>
        <a:lstStyle/>
        <a:p>
          <a:endParaRPr lang="en-ID">
            <a:solidFill>
              <a:schemeClr val="bg1"/>
            </a:solidFill>
          </a:endParaRPr>
        </a:p>
      </dgm:t>
    </dgm:pt>
    <dgm:pt modelId="{CE78A8EC-2513-46F0-B41C-835BC30F0EF3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Kamus Bahasa Sunda (1981), Bahasa Indonesia (1976), </a:t>
          </a:r>
          <a:endParaRPr lang="en-ID" sz="2000" dirty="0">
            <a:solidFill>
              <a:schemeClr val="bg1"/>
            </a:solidFill>
          </a:endParaRPr>
        </a:p>
      </dgm:t>
    </dgm:pt>
    <dgm:pt modelId="{8F06EFF3-8FDF-4522-A959-55D7C82329AD}" type="parTrans" cxnId="{8A3FE129-934E-462B-85EC-9B4F89E8C174}">
      <dgm:prSet/>
      <dgm:spPr/>
      <dgm:t>
        <a:bodyPr/>
        <a:lstStyle/>
        <a:p>
          <a:endParaRPr lang="en-ID"/>
        </a:p>
      </dgm:t>
    </dgm:pt>
    <dgm:pt modelId="{CD8F7692-E85F-4A74-97E3-23321EE55652}" type="sibTrans" cxnId="{8A3FE129-934E-462B-85EC-9B4F89E8C174}">
      <dgm:prSet/>
      <dgm:spPr/>
      <dgm:t>
        <a:bodyPr/>
        <a:lstStyle/>
        <a:p>
          <a:endParaRPr lang="en-ID"/>
        </a:p>
      </dgm:t>
    </dgm:pt>
    <dgm:pt modelId="{A311C858-0004-46D6-A840-BFFA86844C23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William </a:t>
          </a:r>
          <a:r>
            <a:rPr lang="en-US" sz="1800" dirty="0" err="1">
              <a:solidFill>
                <a:schemeClr val="bg1"/>
              </a:solidFill>
            </a:rPr>
            <a:t>Marsdenia</a:t>
          </a:r>
          <a:r>
            <a:rPr lang="en-US" sz="1800" dirty="0">
              <a:solidFill>
                <a:schemeClr val="bg1"/>
              </a:solidFill>
            </a:rPr>
            <a:t> (1780) </a:t>
          </a:r>
          <a:r>
            <a:rPr lang="en-US" sz="1800" dirty="0" err="1">
              <a:solidFill>
                <a:schemeClr val="bg1"/>
              </a:solidFill>
            </a:rPr>
            <a:t>menginformasikan</a:t>
          </a:r>
          <a:r>
            <a:rPr lang="en-US" sz="1800" dirty="0">
              <a:solidFill>
                <a:schemeClr val="bg1"/>
              </a:solidFill>
            </a:rPr>
            <a:t> </a:t>
          </a:r>
          <a:r>
            <a:rPr lang="en-US" sz="1800" dirty="0" err="1">
              <a:solidFill>
                <a:schemeClr val="bg1"/>
              </a:solidFill>
            </a:rPr>
            <a:t>Tarum</a:t>
          </a:r>
          <a:r>
            <a:rPr lang="en-US" sz="1800" dirty="0">
              <a:solidFill>
                <a:schemeClr val="bg1"/>
              </a:solidFill>
            </a:rPr>
            <a:t> di </a:t>
          </a:r>
          <a:r>
            <a:rPr lang="en-US" sz="1800" dirty="0" err="1">
              <a:solidFill>
                <a:schemeClr val="bg1"/>
              </a:solidFill>
            </a:rPr>
            <a:t>Sumatrra</a:t>
          </a:r>
          <a:r>
            <a:rPr lang="en-US" sz="1800" dirty="0">
              <a:solidFill>
                <a:schemeClr val="bg1"/>
              </a:solidFill>
            </a:rPr>
            <a:t> yang </a:t>
          </a:r>
          <a:r>
            <a:rPr lang="en-US" sz="1800" dirty="0" err="1">
              <a:solidFill>
                <a:schemeClr val="bg1"/>
              </a:solidFill>
            </a:rPr>
            <a:t>menjalar</a:t>
          </a:r>
          <a:r>
            <a:rPr lang="en-US" sz="1800" dirty="0">
              <a:solidFill>
                <a:schemeClr val="bg1"/>
              </a:solidFill>
            </a:rPr>
            <a:t>, Robert Brown </a:t>
          </a:r>
          <a:r>
            <a:rPr lang="en-US" sz="1800" dirty="0" err="1">
              <a:solidFill>
                <a:schemeClr val="bg1"/>
              </a:solidFill>
            </a:rPr>
            <a:t>memberinya</a:t>
          </a:r>
          <a:r>
            <a:rPr lang="en-US" sz="1800" dirty="0">
              <a:solidFill>
                <a:schemeClr val="bg1"/>
              </a:solidFill>
            </a:rPr>
            <a:t> </a:t>
          </a:r>
          <a:r>
            <a:rPr lang="en-US" sz="1800" dirty="0" err="1">
              <a:solidFill>
                <a:schemeClr val="bg1"/>
              </a:solidFill>
            </a:rPr>
            <a:t>nama</a:t>
          </a:r>
          <a:r>
            <a:rPr lang="en-US" sz="1800" dirty="0">
              <a:solidFill>
                <a:schemeClr val="bg1"/>
              </a:solidFill>
            </a:rPr>
            <a:t> </a:t>
          </a:r>
          <a:r>
            <a:rPr lang="sq-AL" sz="1800" dirty="0">
              <a:solidFill>
                <a:schemeClr val="bg1"/>
              </a:solidFill>
            </a:rPr>
            <a:t>Marsdenia tintoria</a:t>
          </a:r>
          <a:endParaRPr lang="en-ID" sz="1800" dirty="0">
            <a:solidFill>
              <a:schemeClr val="bg1"/>
            </a:solidFill>
          </a:endParaRPr>
        </a:p>
      </dgm:t>
    </dgm:pt>
    <dgm:pt modelId="{D869BB6E-4630-41C0-809F-147706AA03E4}" type="parTrans" cxnId="{ED4B257D-C58E-47B0-819F-77A18D7D9B1A}">
      <dgm:prSet/>
      <dgm:spPr/>
      <dgm:t>
        <a:bodyPr/>
        <a:lstStyle/>
        <a:p>
          <a:endParaRPr lang="en-ID"/>
        </a:p>
      </dgm:t>
    </dgm:pt>
    <dgm:pt modelId="{B3B71085-BCE1-4779-B831-ADA3C0B814B1}" type="sibTrans" cxnId="{ED4B257D-C58E-47B0-819F-77A18D7D9B1A}">
      <dgm:prSet/>
      <dgm:spPr/>
      <dgm:t>
        <a:bodyPr/>
        <a:lstStyle/>
        <a:p>
          <a:endParaRPr lang="en-ID"/>
        </a:p>
      </dgm:t>
    </dgm:pt>
    <dgm:pt modelId="{CBE0492B-E54F-4BF5-BEB7-2E4B6F62C286}" type="pres">
      <dgm:prSet presAssocID="{F8607F03-B56D-4518-991C-A5858757C1A6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32BF9EB8-BE03-4882-B14F-C980230F5DF8}" type="pres">
      <dgm:prSet presAssocID="{4116E195-D753-4928-83DE-25638FDA667C}" presName="composite" presStyleCnt="0"/>
      <dgm:spPr/>
    </dgm:pt>
    <dgm:pt modelId="{ECCABC5E-76A4-4DDB-9A98-A00367213017}" type="pres">
      <dgm:prSet presAssocID="{4116E195-D753-4928-83DE-25638FDA667C}" presName="BackAccent" presStyleLbl="bgShp" presStyleIdx="0" presStyleCnt="3"/>
      <dgm:spPr/>
    </dgm:pt>
    <dgm:pt modelId="{E5131D54-DEA3-43AE-B007-E0E33F155BCB}" type="pres">
      <dgm:prSet presAssocID="{4116E195-D753-4928-83DE-25638FDA667C}" presName="Accent" presStyleLbl="alignNode1" presStyleIdx="0" presStyleCnt="3"/>
      <dgm:spPr/>
    </dgm:pt>
    <dgm:pt modelId="{701C7E26-B269-41EF-98BC-F45CB62743F2}" type="pres">
      <dgm:prSet presAssocID="{4116E195-D753-4928-83DE-25638FDA667C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7E6E43A1-4DD9-454F-B38E-54A65B53F2E8}" type="pres">
      <dgm:prSet presAssocID="{4116E195-D753-4928-83DE-25638FDA667C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61BBE186-A100-486B-9A2B-C8EEDA9D5682}" type="pres">
      <dgm:prSet presAssocID="{C7338C5E-8B99-47B0-942F-F5D9A1ABA5DB}" presName="sibTrans" presStyleCnt="0"/>
      <dgm:spPr/>
    </dgm:pt>
    <dgm:pt modelId="{FBDA0662-D1D0-4969-8F2F-C9B39C73D1BC}" type="pres">
      <dgm:prSet presAssocID="{B916EF95-88DB-49E3-BB30-A5F62D91B486}" presName="composite" presStyleCnt="0"/>
      <dgm:spPr/>
    </dgm:pt>
    <dgm:pt modelId="{0DB679DD-730C-40E1-A98E-AF64610B30C7}" type="pres">
      <dgm:prSet presAssocID="{B916EF95-88DB-49E3-BB30-A5F62D91B486}" presName="BackAccent" presStyleLbl="bgShp" presStyleIdx="1" presStyleCnt="3"/>
      <dgm:spPr/>
    </dgm:pt>
    <dgm:pt modelId="{7BE91D57-EC92-4610-A5D7-8E1193184AAB}" type="pres">
      <dgm:prSet presAssocID="{B916EF95-88DB-49E3-BB30-A5F62D91B486}" presName="Accent" presStyleLbl="alignNode1" presStyleIdx="1" presStyleCnt="3"/>
      <dgm:spPr/>
    </dgm:pt>
    <dgm:pt modelId="{F61FAFA7-35AD-4A66-9344-B7ED4E830633}" type="pres">
      <dgm:prSet presAssocID="{B916EF95-88DB-49E3-BB30-A5F62D91B486}" presName="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55296730-2823-4574-B42A-EFE2CA5ACBBE}" type="pres">
      <dgm:prSet presAssocID="{B916EF95-88DB-49E3-BB30-A5F62D91B486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65C3EBD9-9FF5-4AFC-AD70-E5028DC571F2}" type="pres">
      <dgm:prSet presAssocID="{8FF59D3F-638C-4EBE-A201-493E324B9523}" presName="sibTrans" presStyleCnt="0"/>
      <dgm:spPr/>
    </dgm:pt>
    <dgm:pt modelId="{E84C4F27-F0D2-432F-8162-B774BAA4C177}" type="pres">
      <dgm:prSet presAssocID="{D2DBC8A1-448D-48F2-8378-3F1F930F4C51}" presName="composite" presStyleCnt="0"/>
      <dgm:spPr/>
    </dgm:pt>
    <dgm:pt modelId="{FAFE72B0-CA87-4763-AE23-FD2A78617C13}" type="pres">
      <dgm:prSet presAssocID="{D2DBC8A1-448D-48F2-8378-3F1F930F4C51}" presName="BackAccent" presStyleLbl="bgShp" presStyleIdx="2" presStyleCnt="3"/>
      <dgm:spPr/>
    </dgm:pt>
    <dgm:pt modelId="{FBCBFB7B-0B28-4F8E-AE6A-3284218F927B}" type="pres">
      <dgm:prSet presAssocID="{D2DBC8A1-448D-48F2-8378-3F1F930F4C51}" presName="Accent" presStyleLbl="alignNode1" presStyleIdx="2" presStyleCnt="3"/>
      <dgm:spPr/>
    </dgm:pt>
    <dgm:pt modelId="{5D27DCEE-8BBA-491F-9966-79BDC71F3A8C}" type="pres">
      <dgm:prSet presAssocID="{D2DBC8A1-448D-48F2-8378-3F1F930F4C51}" presName="Child" presStyleLbl="revTx" presStyleIdx="4" presStyleCnt="6" custLinFactNeighborY="285">
        <dgm:presLayoutVars>
          <dgm:chMax val="0"/>
          <dgm:chPref val="0"/>
          <dgm:bulletEnabled val="1"/>
        </dgm:presLayoutVars>
      </dgm:prSet>
      <dgm:spPr/>
    </dgm:pt>
    <dgm:pt modelId="{892CD89A-B3F5-44D6-A867-8BD616FD7796}" type="pres">
      <dgm:prSet presAssocID="{D2DBC8A1-448D-48F2-8378-3F1F930F4C51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F526360F-9D76-412E-8FF1-1EFAEB93D053}" srcId="{B916EF95-88DB-49E3-BB30-A5F62D91B486}" destId="{7D8BC4B5-A645-4BC3-BE24-54BE035A765F}" srcOrd="0" destOrd="0" parTransId="{6FDA205E-F9C7-4FED-B9BC-DBDAB8BFC8BF}" sibTransId="{444CB22C-305B-4238-80C0-DC796C52A672}"/>
    <dgm:cxn modelId="{197B3B18-F5C2-42E1-88B1-9D8068164572}" type="presOf" srcId="{7D8BC4B5-A645-4BC3-BE24-54BE035A765F}" destId="{F61FAFA7-35AD-4A66-9344-B7ED4E830633}" srcOrd="0" destOrd="0" presId="urn:microsoft.com/office/officeart/2008/layout/IncreasingCircleProcess"/>
    <dgm:cxn modelId="{60290119-10BA-4C70-A79C-A9EBB8F27531}" type="presOf" srcId="{A311C858-0004-46D6-A840-BFFA86844C23}" destId="{701C7E26-B269-41EF-98BC-F45CB62743F2}" srcOrd="0" destOrd="0" presId="urn:microsoft.com/office/officeart/2008/layout/IncreasingCircleProcess"/>
    <dgm:cxn modelId="{8A3FE129-934E-462B-85EC-9B4F89E8C174}" srcId="{D2DBC8A1-448D-48F2-8378-3F1F930F4C51}" destId="{CE78A8EC-2513-46F0-B41C-835BC30F0EF3}" srcOrd="0" destOrd="0" parTransId="{8F06EFF3-8FDF-4522-A959-55D7C82329AD}" sibTransId="{CD8F7692-E85F-4A74-97E3-23321EE55652}"/>
    <dgm:cxn modelId="{2AB44B60-BAB8-43F5-91E9-E8A7D5C8454C}" type="presOf" srcId="{4116E195-D753-4928-83DE-25638FDA667C}" destId="{7E6E43A1-4DD9-454F-B38E-54A65B53F2E8}" srcOrd="0" destOrd="0" presId="urn:microsoft.com/office/officeart/2008/layout/IncreasingCircleProcess"/>
    <dgm:cxn modelId="{25A77560-BA01-4A94-A2B7-1195E0D34FC3}" srcId="{F8607F03-B56D-4518-991C-A5858757C1A6}" destId="{B916EF95-88DB-49E3-BB30-A5F62D91B486}" srcOrd="1" destOrd="0" parTransId="{42A1DD5A-26AD-439C-86F1-F7007206C6F4}" sibTransId="{8FF59D3F-638C-4EBE-A201-493E324B9523}"/>
    <dgm:cxn modelId="{7196E845-7B6D-4A63-B1E4-8612B4094429}" type="presOf" srcId="{F8607F03-B56D-4518-991C-A5858757C1A6}" destId="{CBE0492B-E54F-4BF5-BEB7-2E4B6F62C286}" srcOrd="0" destOrd="0" presId="urn:microsoft.com/office/officeart/2008/layout/IncreasingCircleProcess"/>
    <dgm:cxn modelId="{8153EB6E-B494-4457-A536-111763F32D08}" type="presOf" srcId="{CE78A8EC-2513-46F0-B41C-835BC30F0EF3}" destId="{5D27DCEE-8BBA-491F-9966-79BDC71F3A8C}" srcOrd="0" destOrd="0" presId="urn:microsoft.com/office/officeart/2008/layout/IncreasingCircleProcess"/>
    <dgm:cxn modelId="{ED4B257D-C58E-47B0-819F-77A18D7D9B1A}" srcId="{4116E195-D753-4928-83DE-25638FDA667C}" destId="{A311C858-0004-46D6-A840-BFFA86844C23}" srcOrd="0" destOrd="0" parTransId="{D869BB6E-4630-41C0-809F-147706AA03E4}" sibTransId="{B3B71085-BCE1-4779-B831-ADA3C0B814B1}"/>
    <dgm:cxn modelId="{2A618C82-C453-42D3-83C3-174008C60352}" srcId="{D2DBC8A1-448D-48F2-8378-3F1F930F4C51}" destId="{CFC95441-AF2B-4897-89BA-4D172DBB26F4}" srcOrd="1" destOrd="0" parTransId="{3D5134A4-1179-4AD6-A508-F6D143F6FFE2}" sibTransId="{3E0F3032-9DAD-45D2-ABDC-E7A9AEEB102F}"/>
    <dgm:cxn modelId="{A21904B0-7E33-436C-9A0A-C341174DCFE4}" srcId="{F8607F03-B56D-4518-991C-A5858757C1A6}" destId="{4116E195-D753-4928-83DE-25638FDA667C}" srcOrd="0" destOrd="0" parTransId="{13014C78-8AB1-41C0-97AF-69CC8F478D73}" sibTransId="{C7338C5E-8B99-47B0-942F-F5D9A1ABA5DB}"/>
    <dgm:cxn modelId="{93E5BED4-287C-4952-961C-AD536E3D2096}" type="presOf" srcId="{B916EF95-88DB-49E3-BB30-A5F62D91B486}" destId="{55296730-2823-4574-B42A-EFE2CA5ACBBE}" srcOrd="0" destOrd="0" presId="urn:microsoft.com/office/officeart/2008/layout/IncreasingCircleProcess"/>
    <dgm:cxn modelId="{B65FCCDF-DDC0-418B-8F9D-02F3462963C8}" type="presOf" srcId="{CFC95441-AF2B-4897-89BA-4D172DBB26F4}" destId="{5D27DCEE-8BBA-491F-9966-79BDC71F3A8C}" srcOrd="0" destOrd="1" presId="urn:microsoft.com/office/officeart/2008/layout/IncreasingCircleProcess"/>
    <dgm:cxn modelId="{6BEC5BE3-C54D-4043-A055-A4FB52782D92}" type="presOf" srcId="{D2DBC8A1-448D-48F2-8378-3F1F930F4C51}" destId="{892CD89A-B3F5-44D6-A867-8BD616FD7796}" srcOrd="0" destOrd="0" presId="urn:microsoft.com/office/officeart/2008/layout/IncreasingCircleProcess"/>
    <dgm:cxn modelId="{BC61CCF7-7067-4432-BB36-1B46DD8D7EFC}" srcId="{F8607F03-B56D-4518-991C-A5858757C1A6}" destId="{D2DBC8A1-448D-48F2-8378-3F1F930F4C51}" srcOrd="2" destOrd="0" parTransId="{7DEA820E-1E64-40FF-A256-D48691BEEF58}" sibTransId="{E54E429A-35A7-4AF9-B36D-752F82C12B9A}"/>
    <dgm:cxn modelId="{780077A1-7E38-45E1-B82A-D9BFA384B081}" type="presParOf" srcId="{CBE0492B-E54F-4BF5-BEB7-2E4B6F62C286}" destId="{32BF9EB8-BE03-4882-B14F-C980230F5DF8}" srcOrd="0" destOrd="0" presId="urn:microsoft.com/office/officeart/2008/layout/IncreasingCircleProcess"/>
    <dgm:cxn modelId="{4A33F87D-9607-4419-86EA-1BA3932BF36E}" type="presParOf" srcId="{32BF9EB8-BE03-4882-B14F-C980230F5DF8}" destId="{ECCABC5E-76A4-4DDB-9A98-A00367213017}" srcOrd="0" destOrd="0" presId="urn:microsoft.com/office/officeart/2008/layout/IncreasingCircleProcess"/>
    <dgm:cxn modelId="{E89355D2-3D32-4975-A90B-AD083354A9A8}" type="presParOf" srcId="{32BF9EB8-BE03-4882-B14F-C980230F5DF8}" destId="{E5131D54-DEA3-43AE-B007-E0E33F155BCB}" srcOrd="1" destOrd="0" presId="urn:microsoft.com/office/officeart/2008/layout/IncreasingCircleProcess"/>
    <dgm:cxn modelId="{1EDA627C-9C7C-498A-A923-534646A88576}" type="presParOf" srcId="{32BF9EB8-BE03-4882-B14F-C980230F5DF8}" destId="{701C7E26-B269-41EF-98BC-F45CB62743F2}" srcOrd="2" destOrd="0" presId="urn:microsoft.com/office/officeart/2008/layout/IncreasingCircleProcess"/>
    <dgm:cxn modelId="{E10F5DFE-E638-4880-A8B2-1F76651E45C8}" type="presParOf" srcId="{32BF9EB8-BE03-4882-B14F-C980230F5DF8}" destId="{7E6E43A1-4DD9-454F-B38E-54A65B53F2E8}" srcOrd="3" destOrd="0" presId="urn:microsoft.com/office/officeart/2008/layout/IncreasingCircleProcess"/>
    <dgm:cxn modelId="{C0A710FB-D27B-4B9B-BC83-84D0C25870CA}" type="presParOf" srcId="{CBE0492B-E54F-4BF5-BEB7-2E4B6F62C286}" destId="{61BBE186-A100-486B-9A2B-C8EEDA9D5682}" srcOrd="1" destOrd="0" presId="urn:microsoft.com/office/officeart/2008/layout/IncreasingCircleProcess"/>
    <dgm:cxn modelId="{29AD5F79-25D7-406F-AC04-7FFBE0EE9669}" type="presParOf" srcId="{CBE0492B-E54F-4BF5-BEB7-2E4B6F62C286}" destId="{FBDA0662-D1D0-4969-8F2F-C9B39C73D1BC}" srcOrd="2" destOrd="0" presId="urn:microsoft.com/office/officeart/2008/layout/IncreasingCircleProcess"/>
    <dgm:cxn modelId="{C5983C24-8430-41D9-8EC9-D889FF19D016}" type="presParOf" srcId="{FBDA0662-D1D0-4969-8F2F-C9B39C73D1BC}" destId="{0DB679DD-730C-40E1-A98E-AF64610B30C7}" srcOrd="0" destOrd="0" presId="urn:microsoft.com/office/officeart/2008/layout/IncreasingCircleProcess"/>
    <dgm:cxn modelId="{52C8441B-F2BA-4D89-A1E8-08A0EB74E765}" type="presParOf" srcId="{FBDA0662-D1D0-4969-8F2F-C9B39C73D1BC}" destId="{7BE91D57-EC92-4610-A5D7-8E1193184AAB}" srcOrd="1" destOrd="0" presId="urn:microsoft.com/office/officeart/2008/layout/IncreasingCircleProcess"/>
    <dgm:cxn modelId="{8E632E79-0C6C-47DB-9244-D051C8E01A40}" type="presParOf" srcId="{FBDA0662-D1D0-4969-8F2F-C9B39C73D1BC}" destId="{F61FAFA7-35AD-4A66-9344-B7ED4E830633}" srcOrd="2" destOrd="0" presId="urn:microsoft.com/office/officeart/2008/layout/IncreasingCircleProcess"/>
    <dgm:cxn modelId="{5F32A1F1-2C15-4545-B0AA-D53ABA0891BE}" type="presParOf" srcId="{FBDA0662-D1D0-4969-8F2F-C9B39C73D1BC}" destId="{55296730-2823-4574-B42A-EFE2CA5ACBBE}" srcOrd="3" destOrd="0" presId="urn:microsoft.com/office/officeart/2008/layout/IncreasingCircleProcess"/>
    <dgm:cxn modelId="{CE5792B9-1B2E-4D25-9EA0-145C6452D9FE}" type="presParOf" srcId="{CBE0492B-E54F-4BF5-BEB7-2E4B6F62C286}" destId="{65C3EBD9-9FF5-4AFC-AD70-E5028DC571F2}" srcOrd="3" destOrd="0" presId="urn:microsoft.com/office/officeart/2008/layout/IncreasingCircleProcess"/>
    <dgm:cxn modelId="{9CF9427E-CA78-4C6E-8C06-3F2C8E7807A0}" type="presParOf" srcId="{CBE0492B-E54F-4BF5-BEB7-2E4B6F62C286}" destId="{E84C4F27-F0D2-432F-8162-B774BAA4C177}" srcOrd="4" destOrd="0" presId="urn:microsoft.com/office/officeart/2008/layout/IncreasingCircleProcess"/>
    <dgm:cxn modelId="{44373613-1C9B-4D10-A660-DDAF268757E0}" type="presParOf" srcId="{E84C4F27-F0D2-432F-8162-B774BAA4C177}" destId="{FAFE72B0-CA87-4763-AE23-FD2A78617C13}" srcOrd="0" destOrd="0" presId="urn:microsoft.com/office/officeart/2008/layout/IncreasingCircleProcess"/>
    <dgm:cxn modelId="{530CF61C-B0BD-406D-B091-EA9C8B4CBBA2}" type="presParOf" srcId="{E84C4F27-F0D2-432F-8162-B774BAA4C177}" destId="{FBCBFB7B-0B28-4F8E-AE6A-3284218F927B}" srcOrd="1" destOrd="0" presId="urn:microsoft.com/office/officeart/2008/layout/IncreasingCircleProcess"/>
    <dgm:cxn modelId="{F852815F-0A5D-48BF-9107-EC96148E7152}" type="presParOf" srcId="{E84C4F27-F0D2-432F-8162-B774BAA4C177}" destId="{5D27DCEE-8BBA-491F-9966-79BDC71F3A8C}" srcOrd="2" destOrd="0" presId="urn:microsoft.com/office/officeart/2008/layout/IncreasingCircleProcess"/>
    <dgm:cxn modelId="{531ADF06-8152-4B7A-9552-1C44509252E3}" type="presParOf" srcId="{E84C4F27-F0D2-432F-8162-B774BAA4C177}" destId="{892CD89A-B3F5-44D6-A867-8BD616FD7796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CA827E-D33C-4F27-8915-DBB174B91DB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263CB670-F5A6-4BAE-B2A6-B08319394E31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Ditanam</a:t>
          </a:r>
          <a:r>
            <a:rPr lang="en-US" dirty="0"/>
            <a:t> di </a:t>
          </a:r>
          <a:r>
            <a:rPr lang="en-US" dirty="0" err="1"/>
            <a:t>pekarangan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halaman</a:t>
          </a:r>
          <a:r>
            <a:rPr lang="en-US" dirty="0"/>
            <a:t> </a:t>
          </a:r>
          <a:r>
            <a:rPr lang="en-US" dirty="0" err="1"/>
            <a:t>belakang</a:t>
          </a:r>
          <a:r>
            <a:rPr lang="en-US" dirty="0"/>
            <a:t> </a:t>
          </a:r>
          <a:r>
            <a:rPr lang="en-US" dirty="0" err="1"/>
            <a:t>rumah</a:t>
          </a:r>
          <a:endParaRPr lang="en-ID" dirty="0"/>
        </a:p>
      </dgm:t>
    </dgm:pt>
    <dgm:pt modelId="{C316D6AD-12DF-404C-A4B3-4A54B725592D}" type="parTrans" cxnId="{FB1878D1-9700-4565-ABBC-A522999AA12D}">
      <dgm:prSet/>
      <dgm:spPr/>
      <dgm:t>
        <a:bodyPr/>
        <a:lstStyle/>
        <a:p>
          <a:endParaRPr lang="en-ID"/>
        </a:p>
      </dgm:t>
    </dgm:pt>
    <dgm:pt modelId="{3528ABB3-0522-4096-9A31-566EA7CF4576}" type="sibTrans" cxnId="{FB1878D1-9700-4565-ABBC-A522999AA12D}">
      <dgm:prSet/>
      <dgm:spPr/>
      <dgm:t>
        <a:bodyPr/>
        <a:lstStyle/>
        <a:p>
          <a:endParaRPr lang="en-ID"/>
        </a:p>
      </dgm:t>
    </dgm:pt>
    <dgm:pt modelId="{8044F30D-4FDD-44EC-A760-5D848382DC3C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Perawatan</a:t>
          </a:r>
          <a:r>
            <a:rPr lang="en-US" dirty="0"/>
            <a:t> </a:t>
          </a:r>
          <a:r>
            <a:rPr lang="en-US" dirty="0" err="1"/>
            <a:t>rambut</a:t>
          </a:r>
          <a:endParaRPr lang="en-ID" dirty="0"/>
        </a:p>
      </dgm:t>
    </dgm:pt>
    <dgm:pt modelId="{5A9E3BD4-D100-4752-A4A0-B511F493D659}" type="parTrans" cxnId="{8DBF3DD5-26E1-4EAC-B5A9-8CF917665769}">
      <dgm:prSet/>
      <dgm:spPr/>
      <dgm:t>
        <a:bodyPr/>
        <a:lstStyle/>
        <a:p>
          <a:endParaRPr lang="en-ID"/>
        </a:p>
      </dgm:t>
    </dgm:pt>
    <dgm:pt modelId="{00B413C3-421F-4B1A-9BA9-3278A03D62BE}" type="sibTrans" cxnId="{8DBF3DD5-26E1-4EAC-B5A9-8CF917665769}">
      <dgm:prSet/>
      <dgm:spPr/>
      <dgm:t>
        <a:bodyPr/>
        <a:lstStyle/>
        <a:p>
          <a:endParaRPr lang="en-ID"/>
        </a:p>
      </dgm:t>
    </dgm:pt>
    <dgm:pt modelId="{A6F490D7-6977-471B-8B7B-1439FD77B17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Pewarna</a:t>
          </a:r>
          <a:r>
            <a:rPr lang="en-US" dirty="0"/>
            <a:t> </a:t>
          </a:r>
          <a:r>
            <a:rPr lang="en-US" dirty="0" err="1"/>
            <a:t>alami</a:t>
          </a:r>
          <a:endParaRPr lang="en-ID" dirty="0"/>
        </a:p>
      </dgm:t>
    </dgm:pt>
    <dgm:pt modelId="{71D39E9B-C52C-415F-8E75-C81944DF3B6B}" type="parTrans" cxnId="{7A51F2C6-EBD5-4599-938F-C5FFEFD246A9}">
      <dgm:prSet/>
      <dgm:spPr/>
      <dgm:t>
        <a:bodyPr/>
        <a:lstStyle/>
        <a:p>
          <a:endParaRPr lang="en-ID"/>
        </a:p>
      </dgm:t>
    </dgm:pt>
    <dgm:pt modelId="{AA0524E1-2665-45BA-B37E-A3F690886C2D}" type="sibTrans" cxnId="{7A51F2C6-EBD5-4599-938F-C5FFEFD246A9}">
      <dgm:prSet/>
      <dgm:spPr/>
      <dgm:t>
        <a:bodyPr/>
        <a:lstStyle/>
        <a:p>
          <a:endParaRPr lang="en-ID"/>
        </a:p>
      </dgm:t>
    </dgm:pt>
    <dgm:pt modelId="{42CDAD92-5158-4F25-9E00-B190EE7C0DCF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Pengobatan</a:t>
          </a:r>
          <a:r>
            <a:rPr lang="en-US" dirty="0"/>
            <a:t> </a:t>
          </a:r>
          <a:r>
            <a:rPr lang="en-US" dirty="0" err="1"/>
            <a:t>rambut</a:t>
          </a:r>
          <a:endParaRPr lang="en-ID" dirty="0"/>
        </a:p>
      </dgm:t>
    </dgm:pt>
    <dgm:pt modelId="{C05D0A50-F9D0-4581-996F-0434E3CB16FC}" type="parTrans" cxnId="{330F7C69-7463-4114-A272-DA33632517D8}">
      <dgm:prSet/>
      <dgm:spPr/>
      <dgm:t>
        <a:bodyPr/>
        <a:lstStyle/>
        <a:p>
          <a:endParaRPr lang="en-ID"/>
        </a:p>
      </dgm:t>
    </dgm:pt>
    <dgm:pt modelId="{EEDD73FD-9A15-4209-A1DB-6125834D9E6F}" type="sibTrans" cxnId="{330F7C69-7463-4114-A272-DA33632517D8}">
      <dgm:prSet/>
      <dgm:spPr/>
      <dgm:t>
        <a:bodyPr/>
        <a:lstStyle/>
        <a:p>
          <a:endParaRPr lang="en-ID"/>
        </a:p>
      </dgm:t>
    </dgm:pt>
    <dgm:pt modelId="{48437C28-E187-40CC-9401-FF71B3F2D25B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Tekstil</a:t>
          </a:r>
          <a:r>
            <a:rPr lang="en-US" dirty="0"/>
            <a:t> </a:t>
          </a:r>
          <a:r>
            <a:rPr lang="en-US" dirty="0" err="1"/>
            <a:t>alami</a:t>
          </a:r>
          <a:endParaRPr lang="en-ID" dirty="0"/>
        </a:p>
      </dgm:t>
    </dgm:pt>
    <dgm:pt modelId="{FFEB997D-396E-4B49-B258-5FADA5116FA0}" type="parTrans" cxnId="{C4008D4B-41DA-4B5F-9E00-7819ED09F52C}">
      <dgm:prSet/>
      <dgm:spPr/>
      <dgm:t>
        <a:bodyPr/>
        <a:lstStyle/>
        <a:p>
          <a:endParaRPr lang="en-ID"/>
        </a:p>
      </dgm:t>
    </dgm:pt>
    <dgm:pt modelId="{BBCC159B-A2E5-4B9A-88D4-1DE12263F6BF}" type="sibTrans" cxnId="{C4008D4B-41DA-4B5F-9E00-7819ED09F52C}">
      <dgm:prSet/>
      <dgm:spPr/>
      <dgm:t>
        <a:bodyPr/>
        <a:lstStyle/>
        <a:p>
          <a:endParaRPr lang="en-ID"/>
        </a:p>
      </dgm:t>
    </dgm:pt>
    <dgm:pt modelId="{89552010-DB14-42B5-880E-CCF1DD038C51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Teknik </a:t>
          </a:r>
          <a:r>
            <a:rPr lang="en-US" dirty="0" err="1"/>
            <a:t>menanam</a:t>
          </a:r>
          <a:r>
            <a:rPr lang="en-US" dirty="0"/>
            <a:t> </a:t>
          </a:r>
          <a:r>
            <a:rPr lang="en-US" dirty="0" err="1"/>
            <a:t>tarum</a:t>
          </a:r>
          <a:r>
            <a:rPr lang="en-US" dirty="0"/>
            <a:t> </a:t>
          </a:r>
          <a:r>
            <a:rPr lang="en-US" dirty="0" err="1"/>
            <a:t>tradisional</a:t>
          </a:r>
          <a:r>
            <a:rPr lang="en-US" dirty="0"/>
            <a:t> di </a:t>
          </a:r>
          <a:r>
            <a:rPr lang="en-US" dirty="0" err="1"/>
            <a:t>pakarangan</a:t>
          </a:r>
          <a:r>
            <a:rPr lang="en-US" dirty="0"/>
            <a:t> ‘</a:t>
          </a:r>
          <a:r>
            <a:rPr lang="en-US" dirty="0" err="1"/>
            <a:t>ngaguyun</a:t>
          </a:r>
          <a:r>
            <a:rPr lang="en-US" dirty="0"/>
            <a:t>’</a:t>
          </a:r>
          <a:endParaRPr lang="en-ID" dirty="0"/>
        </a:p>
      </dgm:t>
    </dgm:pt>
    <dgm:pt modelId="{AE650FF1-1784-4770-A7AA-0B3220F40A6A}" type="parTrans" cxnId="{4A5FF955-2644-443B-98ED-DBC9A1EEA37A}">
      <dgm:prSet/>
      <dgm:spPr/>
      <dgm:t>
        <a:bodyPr/>
        <a:lstStyle/>
        <a:p>
          <a:endParaRPr lang="en-ID"/>
        </a:p>
      </dgm:t>
    </dgm:pt>
    <dgm:pt modelId="{2A69C6A3-CF07-48FA-B043-5EE4F6D3BDE0}" type="sibTrans" cxnId="{4A5FF955-2644-443B-98ED-DBC9A1EEA37A}">
      <dgm:prSet/>
      <dgm:spPr/>
      <dgm:t>
        <a:bodyPr/>
        <a:lstStyle/>
        <a:p>
          <a:endParaRPr lang="en-ID"/>
        </a:p>
      </dgm:t>
    </dgm:pt>
    <dgm:pt modelId="{A3C7AA35-1A96-4F96-9AC3-4EF326329AD2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‘</a:t>
          </a:r>
          <a:r>
            <a:rPr lang="en-US" dirty="0" err="1"/>
            <a:t>Pupuk</a:t>
          </a:r>
          <a:r>
            <a:rPr lang="en-US" dirty="0"/>
            <a:t> </a:t>
          </a:r>
          <a:r>
            <a:rPr lang="en-US" dirty="0" err="1"/>
            <a:t>suhun</a:t>
          </a:r>
          <a:r>
            <a:rPr lang="en-US" dirty="0"/>
            <a:t>’ </a:t>
          </a:r>
          <a:r>
            <a:rPr lang="en-US" dirty="0" err="1"/>
            <a:t>Indung</a:t>
          </a:r>
          <a:r>
            <a:rPr lang="en-US" dirty="0"/>
            <a:t> </a:t>
          </a:r>
          <a:r>
            <a:rPr lang="en-US" dirty="0" err="1"/>
            <a:t>beurang</a:t>
          </a:r>
          <a:r>
            <a:rPr lang="en-US" dirty="0"/>
            <a:t> dan </a:t>
          </a:r>
          <a:r>
            <a:rPr lang="en-US" dirty="0" err="1"/>
            <a:t>bayi</a:t>
          </a:r>
          <a:endParaRPr lang="en-ID" dirty="0"/>
        </a:p>
      </dgm:t>
    </dgm:pt>
    <dgm:pt modelId="{3FC6B607-3F8C-403D-A6FF-C71734815A05}" type="parTrans" cxnId="{A205EB68-4EE3-4F87-B74E-BACE80A0BAD4}">
      <dgm:prSet/>
      <dgm:spPr/>
      <dgm:t>
        <a:bodyPr/>
        <a:lstStyle/>
        <a:p>
          <a:endParaRPr lang="en-ID"/>
        </a:p>
      </dgm:t>
    </dgm:pt>
    <dgm:pt modelId="{A0A69BAA-26D2-446B-A8A7-BADADD15952F}" type="sibTrans" cxnId="{A205EB68-4EE3-4F87-B74E-BACE80A0BAD4}">
      <dgm:prSet/>
      <dgm:spPr/>
      <dgm:t>
        <a:bodyPr/>
        <a:lstStyle/>
        <a:p>
          <a:endParaRPr lang="en-ID"/>
        </a:p>
      </dgm:t>
    </dgm:pt>
    <dgm:pt modelId="{5D554DFE-1E7D-49C7-B269-097AC3D77F28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Tatacara</a:t>
          </a:r>
          <a:r>
            <a:rPr lang="en-US" dirty="0"/>
            <a:t> </a:t>
          </a:r>
          <a:r>
            <a:rPr lang="en-US" dirty="0" err="1"/>
            <a:t>pemakaian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tradisional</a:t>
          </a:r>
          <a:endParaRPr lang="en-ID" dirty="0"/>
        </a:p>
      </dgm:t>
    </dgm:pt>
    <dgm:pt modelId="{A025BEF7-D404-4672-96F8-0DD289F6FDB0}" type="parTrans" cxnId="{D53D041B-9815-42CF-B65A-FB967D64FD8B}">
      <dgm:prSet/>
      <dgm:spPr/>
      <dgm:t>
        <a:bodyPr/>
        <a:lstStyle/>
        <a:p>
          <a:endParaRPr lang="en-ID"/>
        </a:p>
      </dgm:t>
    </dgm:pt>
    <dgm:pt modelId="{3D5C9B6D-53A8-4947-9D0B-AE60A57B8414}" type="sibTrans" cxnId="{D53D041B-9815-42CF-B65A-FB967D64FD8B}">
      <dgm:prSet/>
      <dgm:spPr/>
      <dgm:t>
        <a:bodyPr/>
        <a:lstStyle/>
        <a:p>
          <a:endParaRPr lang="en-ID"/>
        </a:p>
      </dgm:t>
    </dgm:pt>
    <dgm:pt modelId="{99938BAB-FBFF-4958-A042-E784E263114E}" type="pres">
      <dgm:prSet presAssocID="{07CA827E-D33C-4F27-8915-DBB174B91DBC}" presName="CompostProcess" presStyleCnt="0">
        <dgm:presLayoutVars>
          <dgm:dir/>
          <dgm:resizeHandles val="exact"/>
        </dgm:presLayoutVars>
      </dgm:prSet>
      <dgm:spPr/>
    </dgm:pt>
    <dgm:pt modelId="{CEE13777-CDA1-474C-866D-B78959CAC1FF}" type="pres">
      <dgm:prSet presAssocID="{07CA827E-D33C-4F27-8915-DBB174B91DBC}" presName="arrow" presStyleLbl="bgShp" presStyleIdx="0" presStyleCnt="1"/>
      <dgm:spPr/>
    </dgm:pt>
    <dgm:pt modelId="{1494A983-43AD-4DA1-B08E-3EDE2975B7A5}" type="pres">
      <dgm:prSet presAssocID="{07CA827E-D33C-4F27-8915-DBB174B91DBC}" presName="linearProcess" presStyleCnt="0"/>
      <dgm:spPr/>
    </dgm:pt>
    <dgm:pt modelId="{134B9555-AB1C-4758-9A92-EB52937D7D4A}" type="pres">
      <dgm:prSet presAssocID="{263CB670-F5A6-4BAE-B2A6-B08319394E31}" presName="textNode" presStyleLbl="node1" presStyleIdx="0" presStyleCnt="8">
        <dgm:presLayoutVars>
          <dgm:bulletEnabled val="1"/>
        </dgm:presLayoutVars>
      </dgm:prSet>
      <dgm:spPr/>
    </dgm:pt>
    <dgm:pt modelId="{39E17C77-8979-4452-985D-E1B7FE70F687}" type="pres">
      <dgm:prSet presAssocID="{3528ABB3-0522-4096-9A31-566EA7CF4576}" presName="sibTrans" presStyleCnt="0"/>
      <dgm:spPr/>
    </dgm:pt>
    <dgm:pt modelId="{F4C0D64E-AF9D-43C2-A1F0-83A7633C899F}" type="pres">
      <dgm:prSet presAssocID="{89552010-DB14-42B5-880E-CCF1DD038C51}" presName="textNode" presStyleLbl="node1" presStyleIdx="1" presStyleCnt="8">
        <dgm:presLayoutVars>
          <dgm:bulletEnabled val="1"/>
        </dgm:presLayoutVars>
      </dgm:prSet>
      <dgm:spPr/>
    </dgm:pt>
    <dgm:pt modelId="{280CC1EE-6CEE-4B29-A451-D08650FC6E92}" type="pres">
      <dgm:prSet presAssocID="{2A69C6A3-CF07-48FA-B043-5EE4F6D3BDE0}" presName="sibTrans" presStyleCnt="0"/>
      <dgm:spPr/>
    </dgm:pt>
    <dgm:pt modelId="{306D480A-8A76-4723-B0EA-BAFA5BA9007D}" type="pres">
      <dgm:prSet presAssocID="{A3C7AA35-1A96-4F96-9AC3-4EF326329AD2}" presName="textNode" presStyleLbl="node1" presStyleIdx="2" presStyleCnt="8">
        <dgm:presLayoutVars>
          <dgm:bulletEnabled val="1"/>
        </dgm:presLayoutVars>
      </dgm:prSet>
      <dgm:spPr/>
    </dgm:pt>
    <dgm:pt modelId="{68058C3A-AF2C-47BE-A849-305120CE2163}" type="pres">
      <dgm:prSet presAssocID="{A0A69BAA-26D2-446B-A8A7-BADADD15952F}" presName="sibTrans" presStyleCnt="0"/>
      <dgm:spPr/>
    </dgm:pt>
    <dgm:pt modelId="{30702EC8-0F8E-47EC-8DAF-735897FAE9CC}" type="pres">
      <dgm:prSet presAssocID="{8044F30D-4FDD-44EC-A760-5D848382DC3C}" presName="textNode" presStyleLbl="node1" presStyleIdx="3" presStyleCnt="8">
        <dgm:presLayoutVars>
          <dgm:bulletEnabled val="1"/>
        </dgm:presLayoutVars>
      </dgm:prSet>
      <dgm:spPr/>
    </dgm:pt>
    <dgm:pt modelId="{162783CA-4A3E-4C8D-9B66-B81BCB1090F2}" type="pres">
      <dgm:prSet presAssocID="{00B413C3-421F-4B1A-9BA9-3278A03D62BE}" presName="sibTrans" presStyleCnt="0"/>
      <dgm:spPr/>
    </dgm:pt>
    <dgm:pt modelId="{0FBB4E07-4CF4-49DD-83FC-881FE75B9A39}" type="pres">
      <dgm:prSet presAssocID="{42CDAD92-5158-4F25-9E00-B190EE7C0DCF}" presName="textNode" presStyleLbl="node1" presStyleIdx="4" presStyleCnt="8">
        <dgm:presLayoutVars>
          <dgm:bulletEnabled val="1"/>
        </dgm:presLayoutVars>
      </dgm:prSet>
      <dgm:spPr/>
    </dgm:pt>
    <dgm:pt modelId="{19F4610D-12F2-4A35-9039-ED27D9DDC568}" type="pres">
      <dgm:prSet presAssocID="{EEDD73FD-9A15-4209-A1DB-6125834D9E6F}" presName="sibTrans" presStyleCnt="0"/>
      <dgm:spPr/>
    </dgm:pt>
    <dgm:pt modelId="{5D200BE9-FDF3-4631-9813-65C9C47B5ABB}" type="pres">
      <dgm:prSet presAssocID="{5D554DFE-1E7D-49C7-B269-097AC3D77F28}" presName="textNode" presStyleLbl="node1" presStyleIdx="5" presStyleCnt="8">
        <dgm:presLayoutVars>
          <dgm:bulletEnabled val="1"/>
        </dgm:presLayoutVars>
      </dgm:prSet>
      <dgm:spPr/>
    </dgm:pt>
    <dgm:pt modelId="{C77682CE-70F6-40DA-9E91-D7DCDAEF7AE0}" type="pres">
      <dgm:prSet presAssocID="{3D5C9B6D-53A8-4947-9D0B-AE60A57B8414}" presName="sibTrans" presStyleCnt="0"/>
      <dgm:spPr/>
    </dgm:pt>
    <dgm:pt modelId="{61DE1FA0-26D0-468B-BC8A-FF941B7EB660}" type="pres">
      <dgm:prSet presAssocID="{A6F490D7-6977-471B-8B7B-1439FD77B176}" presName="textNode" presStyleLbl="node1" presStyleIdx="6" presStyleCnt="8">
        <dgm:presLayoutVars>
          <dgm:bulletEnabled val="1"/>
        </dgm:presLayoutVars>
      </dgm:prSet>
      <dgm:spPr/>
    </dgm:pt>
    <dgm:pt modelId="{C6F55F1B-C5FE-4FEA-902B-37EFA3CF06E6}" type="pres">
      <dgm:prSet presAssocID="{AA0524E1-2665-45BA-B37E-A3F690886C2D}" presName="sibTrans" presStyleCnt="0"/>
      <dgm:spPr/>
    </dgm:pt>
    <dgm:pt modelId="{16CF4449-44FE-4B26-96F4-70E98F7D89B6}" type="pres">
      <dgm:prSet presAssocID="{48437C28-E187-40CC-9401-FF71B3F2D25B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5C49C712-B319-456E-BB58-13577690ACBB}" type="presOf" srcId="{89552010-DB14-42B5-880E-CCF1DD038C51}" destId="{F4C0D64E-AF9D-43C2-A1F0-83A7633C899F}" srcOrd="0" destOrd="0" presId="urn:microsoft.com/office/officeart/2005/8/layout/hProcess9"/>
    <dgm:cxn modelId="{F09DCF15-5A51-407C-9863-2D303D6C3220}" type="presOf" srcId="{A6F490D7-6977-471B-8B7B-1439FD77B176}" destId="{61DE1FA0-26D0-468B-BC8A-FF941B7EB660}" srcOrd="0" destOrd="0" presId="urn:microsoft.com/office/officeart/2005/8/layout/hProcess9"/>
    <dgm:cxn modelId="{D53D041B-9815-42CF-B65A-FB967D64FD8B}" srcId="{07CA827E-D33C-4F27-8915-DBB174B91DBC}" destId="{5D554DFE-1E7D-49C7-B269-097AC3D77F28}" srcOrd="5" destOrd="0" parTransId="{A025BEF7-D404-4672-96F8-0DD289F6FDB0}" sibTransId="{3D5C9B6D-53A8-4947-9D0B-AE60A57B8414}"/>
    <dgm:cxn modelId="{689ABC1C-4700-47D3-A9BD-CB1EC63D2463}" type="presOf" srcId="{263CB670-F5A6-4BAE-B2A6-B08319394E31}" destId="{134B9555-AB1C-4758-9A92-EB52937D7D4A}" srcOrd="0" destOrd="0" presId="urn:microsoft.com/office/officeart/2005/8/layout/hProcess9"/>
    <dgm:cxn modelId="{A205EB68-4EE3-4F87-B74E-BACE80A0BAD4}" srcId="{07CA827E-D33C-4F27-8915-DBB174B91DBC}" destId="{A3C7AA35-1A96-4F96-9AC3-4EF326329AD2}" srcOrd="2" destOrd="0" parTransId="{3FC6B607-3F8C-403D-A6FF-C71734815A05}" sibTransId="{A0A69BAA-26D2-446B-A8A7-BADADD15952F}"/>
    <dgm:cxn modelId="{330F7C69-7463-4114-A272-DA33632517D8}" srcId="{07CA827E-D33C-4F27-8915-DBB174B91DBC}" destId="{42CDAD92-5158-4F25-9E00-B190EE7C0DCF}" srcOrd="4" destOrd="0" parTransId="{C05D0A50-F9D0-4581-996F-0434E3CB16FC}" sibTransId="{EEDD73FD-9A15-4209-A1DB-6125834D9E6F}"/>
    <dgm:cxn modelId="{C4008D4B-41DA-4B5F-9E00-7819ED09F52C}" srcId="{07CA827E-D33C-4F27-8915-DBB174B91DBC}" destId="{48437C28-E187-40CC-9401-FF71B3F2D25B}" srcOrd="7" destOrd="0" parTransId="{FFEB997D-396E-4B49-B258-5FADA5116FA0}" sibTransId="{BBCC159B-A2E5-4B9A-88D4-1DE12263F6BF}"/>
    <dgm:cxn modelId="{4A5FF955-2644-443B-98ED-DBC9A1EEA37A}" srcId="{07CA827E-D33C-4F27-8915-DBB174B91DBC}" destId="{89552010-DB14-42B5-880E-CCF1DD038C51}" srcOrd="1" destOrd="0" parTransId="{AE650FF1-1784-4770-A7AA-0B3220F40A6A}" sibTransId="{2A69C6A3-CF07-48FA-B043-5EE4F6D3BDE0}"/>
    <dgm:cxn modelId="{98089B84-4A5F-4E78-B3C4-5BD6A88DFAA6}" type="presOf" srcId="{07CA827E-D33C-4F27-8915-DBB174B91DBC}" destId="{99938BAB-FBFF-4958-A042-E784E263114E}" srcOrd="0" destOrd="0" presId="urn:microsoft.com/office/officeart/2005/8/layout/hProcess9"/>
    <dgm:cxn modelId="{CCF7EA97-E7DC-434B-86EC-0CD06394DEF6}" type="presOf" srcId="{48437C28-E187-40CC-9401-FF71B3F2D25B}" destId="{16CF4449-44FE-4B26-96F4-70E98F7D89B6}" srcOrd="0" destOrd="0" presId="urn:microsoft.com/office/officeart/2005/8/layout/hProcess9"/>
    <dgm:cxn modelId="{2BF82DA5-B5C2-4107-A644-1BF2E158675A}" type="presOf" srcId="{A3C7AA35-1A96-4F96-9AC3-4EF326329AD2}" destId="{306D480A-8A76-4723-B0EA-BAFA5BA9007D}" srcOrd="0" destOrd="0" presId="urn:microsoft.com/office/officeart/2005/8/layout/hProcess9"/>
    <dgm:cxn modelId="{66055ABF-4E0C-4FDC-9B8D-5DAB59CD2C24}" type="presOf" srcId="{5D554DFE-1E7D-49C7-B269-097AC3D77F28}" destId="{5D200BE9-FDF3-4631-9813-65C9C47B5ABB}" srcOrd="0" destOrd="0" presId="urn:microsoft.com/office/officeart/2005/8/layout/hProcess9"/>
    <dgm:cxn modelId="{9534B0C3-F3CB-4960-B994-FDBE93F3367A}" type="presOf" srcId="{8044F30D-4FDD-44EC-A760-5D848382DC3C}" destId="{30702EC8-0F8E-47EC-8DAF-735897FAE9CC}" srcOrd="0" destOrd="0" presId="urn:microsoft.com/office/officeart/2005/8/layout/hProcess9"/>
    <dgm:cxn modelId="{7A51F2C6-EBD5-4599-938F-C5FFEFD246A9}" srcId="{07CA827E-D33C-4F27-8915-DBB174B91DBC}" destId="{A6F490D7-6977-471B-8B7B-1439FD77B176}" srcOrd="6" destOrd="0" parTransId="{71D39E9B-C52C-415F-8E75-C81944DF3B6B}" sibTransId="{AA0524E1-2665-45BA-B37E-A3F690886C2D}"/>
    <dgm:cxn modelId="{3BBDE2CC-7227-4D1F-BEA6-FD9029D8594C}" type="presOf" srcId="{42CDAD92-5158-4F25-9E00-B190EE7C0DCF}" destId="{0FBB4E07-4CF4-49DD-83FC-881FE75B9A39}" srcOrd="0" destOrd="0" presId="urn:microsoft.com/office/officeart/2005/8/layout/hProcess9"/>
    <dgm:cxn modelId="{FB1878D1-9700-4565-ABBC-A522999AA12D}" srcId="{07CA827E-D33C-4F27-8915-DBB174B91DBC}" destId="{263CB670-F5A6-4BAE-B2A6-B08319394E31}" srcOrd="0" destOrd="0" parTransId="{C316D6AD-12DF-404C-A4B3-4A54B725592D}" sibTransId="{3528ABB3-0522-4096-9A31-566EA7CF4576}"/>
    <dgm:cxn modelId="{8DBF3DD5-26E1-4EAC-B5A9-8CF917665769}" srcId="{07CA827E-D33C-4F27-8915-DBB174B91DBC}" destId="{8044F30D-4FDD-44EC-A760-5D848382DC3C}" srcOrd="3" destOrd="0" parTransId="{5A9E3BD4-D100-4752-A4A0-B511F493D659}" sibTransId="{00B413C3-421F-4B1A-9BA9-3278A03D62BE}"/>
    <dgm:cxn modelId="{5032405F-2783-49C8-B529-1F624E097132}" type="presParOf" srcId="{99938BAB-FBFF-4958-A042-E784E263114E}" destId="{CEE13777-CDA1-474C-866D-B78959CAC1FF}" srcOrd="0" destOrd="0" presId="urn:microsoft.com/office/officeart/2005/8/layout/hProcess9"/>
    <dgm:cxn modelId="{4D51FB92-01F2-4745-84EF-EC212B3DCAE3}" type="presParOf" srcId="{99938BAB-FBFF-4958-A042-E784E263114E}" destId="{1494A983-43AD-4DA1-B08E-3EDE2975B7A5}" srcOrd="1" destOrd="0" presId="urn:microsoft.com/office/officeart/2005/8/layout/hProcess9"/>
    <dgm:cxn modelId="{148D50CF-B7E7-411E-BD06-F98F95F60B56}" type="presParOf" srcId="{1494A983-43AD-4DA1-B08E-3EDE2975B7A5}" destId="{134B9555-AB1C-4758-9A92-EB52937D7D4A}" srcOrd="0" destOrd="0" presId="urn:microsoft.com/office/officeart/2005/8/layout/hProcess9"/>
    <dgm:cxn modelId="{E01D556C-B56A-41AE-BB62-426BC386955E}" type="presParOf" srcId="{1494A983-43AD-4DA1-B08E-3EDE2975B7A5}" destId="{39E17C77-8979-4452-985D-E1B7FE70F687}" srcOrd="1" destOrd="0" presId="urn:microsoft.com/office/officeart/2005/8/layout/hProcess9"/>
    <dgm:cxn modelId="{483DEC37-1CCF-4DC4-AC78-CACD9DE7D395}" type="presParOf" srcId="{1494A983-43AD-4DA1-B08E-3EDE2975B7A5}" destId="{F4C0D64E-AF9D-43C2-A1F0-83A7633C899F}" srcOrd="2" destOrd="0" presId="urn:microsoft.com/office/officeart/2005/8/layout/hProcess9"/>
    <dgm:cxn modelId="{849010E4-E370-421C-A7AB-FCB5DDC1923F}" type="presParOf" srcId="{1494A983-43AD-4DA1-B08E-3EDE2975B7A5}" destId="{280CC1EE-6CEE-4B29-A451-D08650FC6E92}" srcOrd="3" destOrd="0" presId="urn:microsoft.com/office/officeart/2005/8/layout/hProcess9"/>
    <dgm:cxn modelId="{A6317E25-3685-4BB7-A20C-941FFC7889B9}" type="presParOf" srcId="{1494A983-43AD-4DA1-B08E-3EDE2975B7A5}" destId="{306D480A-8A76-4723-B0EA-BAFA5BA9007D}" srcOrd="4" destOrd="0" presId="urn:microsoft.com/office/officeart/2005/8/layout/hProcess9"/>
    <dgm:cxn modelId="{3FF4B71D-42C8-40D4-99DD-911078637CC2}" type="presParOf" srcId="{1494A983-43AD-4DA1-B08E-3EDE2975B7A5}" destId="{68058C3A-AF2C-47BE-A849-305120CE2163}" srcOrd="5" destOrd="0" presId="urn:microsoft.com/office/officeart/2005/8/layout/hProcess9"/>
    <dgm:cxn modelId="{3057B9F9-859C-4211-8288-0B89BFF1D2AA}" type="presParOf" srcId="{1494A983-43AD-4DA1-B08E-3EDE2975B7A5}" destId="{30702EC8-0F8E-47EC-8DAF-735897FAE9CC}" srcOrd="6" destOrd="0" presId="urn:microsoft.com/office/officeart/2005/8/layout/hProcess9"/>
    <dgm:cxn modelId="{C8A13F6E-073F-41ED-A0EE-4691E9B6DD09}" type="presParOf" srcId="{1494A983-43AD-4DA1-B08E-3EDE2975B7A5}" destId="{162783CA-4A3E-4C8D-9B66-B81BCB1090F2}" srcOrd="7" destOrd="0" presId="urn:microsoft.com/office/officeart/2005/8/layout/hProcess9"/>
    <dgm:cxn modelId="{E932B829-D147-4925-AAAE-FE95B48C3192}" type="presParOf" srcId="{1494A983-43AD-4DA1-B08E-3EDE2975B7A5}" destId="{0FBB4E07-4CF4-49DD-83FC-881FE75B9A39}" srcOrd="8" destOrd="0" presId="urn:microsoft.com/office/officeart/2005/8/layout/hProcess9"/>
    <dgm:cxn modelId="{40EFBF84-0F52-4E43-8015-11ED0FDF796D}" type="presParOf" srcId="{1494A983-43AD-4DA1-B08E-3EDE2975B7A5}" destId="{19F4610D-12F2-4A35-9039-ED27D9DDC568}" srcOrd="9" destOrd="0" presId="urn:microsoft.com/office/officeart/2005/8/layout/hProcess9"/>
    <dgm:cxn modelId="{73D96E07-9D86-4F2B-AD46-72B0D5F5E5F3}" type="presParOf" srcId="{1494A983-43AD-4DA1-B08E-3EDE2975B7A5}" destId="{5D200BE9-FDF3-4631-9813-65C9C47B5ABB}" srcOrd="10" destOrd="0" presId="urn:microsoft.com/office/officeart/2005/8/layout/hProcess9"/>
    <dgm:cxn modelId="{F463A6E0-1023-438F-8824-BAF25B2CDC0B}" type="presParOf" srcId="{1494A983-43AD-4DA1-B08E-3EDE2975B7A5}" destId="{C77682CE-70F6-40DA-9E91-D7DCDAEF7AE0}" srcOrd="11" destOrd="0" presId="urn:microsoft.com/office/officeart/2005/8/layout/hProcess9"/>
    <dgm:cxn modelId="{09619739-391E-4082-A2D4-68DA098E3B36}" type="presParOf" srcId="{1494A983-43AD-4DA1-B08E-3EDE2975B7A5}" destId="{61DE1FA0-26D0-468B-BC8A-FF941B7EB660}" srcOrd="12" destOrd="0" presId="urn:microsoft.com/office/officeart/2005/8/layout/hProcess9"/>
    <dgm:cxn modelId="{DBFECA3E-F688-45AA-858E-0C2E7E30826B}" type="presParOf" srcId="{1494A983-43AD-4DA1-B08E-3EDE2975B7A5}" destId="{C6F55F1B-C5FE-4FEA-902B-37EFA3CF06E6}" srcOrd="13" destOrd="0" presId="urn:microsoft.com/office/officeart/2005/8/layout/hProcess9"/>
    <dgm:cxn modelId="{F1E8F0B5-CB5A-4E4A-8915-C826E8598082}" type="presParOf" srcId="{1494A983-43AD-4DA1-B08E-3EDE2975B7A5}" destId="{16CF4449-44FE-4B26-96F4-70E98F7D89B6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B7BC7-AA1E-449F-94A7-FD28F26B1238}">
      <dsp:nvSpPr>
        <dsp:cNvPr id="0" name=""/>
        <dsp:cNvSpPr/>
      </dsp:nvSpPr>
      <dsp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Tanaman</a:t>
          </a:r>
          <a:r>
            <a:rPr lang="en-US" sz="1700" kern="1200" dirty="0"/>
            <a:t> </a:t>
          </a:r>
          <a:r>
            <a:rPr lang="en-US" sz="1700" kern="1200" dirty="0" err="1"/>
            <a:t>dalam</a:t>
          </a:r>
          <a:r>
            <a:rPr lang="en-US" sz="1700" kern="1200" dirty="0"/>
            <a:t> </a:t>
          </a:r>
          <a:r>
            <a:rPr lang="en-US" sz="1700" kern="1200" dirty="0" err="1"/>
            <a:t>sejarah</a:t>
          </a:r>
          <a:r>
            <a:rPr lang="en-US" sz="1700" kern="1200" dirty="0"/>
            <a:t> Sunda</a:t>
          </a:r>
          <a:endParaRPr lang="en-ID" sz="1700" kern="1200" dirty="0"/>
        </a:p>
      </dsp:txBody>
      <dsp:txXfrm rot="-5400000">
        <a:off x="3909687" y="313106"/>
        <a:ext cx="1202866" cy="1382606"/>
      </dsp:txXfrm>
    </dsp:sp>
    <dsp:sp modelId="{77ABE7FF-DED2-4823-B410-A488AF8DCC22}">
      <dsp:nvSpPr>
        <dsp:cNvPr id="0" name=""/>
        <dsp:cNvSpPr/>
      </dsp:nvSpPr>
      <dsp:spPr>
        <a:xfrm>
          <a:off x="5434539" y="41034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chemeClr val="bg1"/>
              </a:solidFill>
            </a:rPr>
            <a:t>Tarum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en-US" sz="1700" kern="1200" dirty="0" err="1">
              <a:solidFill>
                <a:schemeClr val="bg1"/>
              </a:solidFill>
            </a:rPr>
            <a:t>sebagai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en-US" sz="1700" kern="1200" dirty="0" err="1">
              <a:solidFill>
                <a:schemeClr val="bg1"/>
              </a:solidFill>
            </a:rPr>
            <a:t>pewarna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en-US" sz="1700" kern="1200" dirty="0" err="1">
              <a:solidFill>
                <a:schemeClr val="bg1"/>
              </a:solidFill>
            </a:rPr>
            <a:t>tradisional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en-US" sz="1700" kern="1200" dirty="0" err="1">
              <a:solidFill>
                <a:schemeClr val="bg1"/>
              </a:solidFill>
            </a:rPr>
            <a:t>sejak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en-US" sz="1700" kern="1200" dirty="0" err="1">
              <a:solidFill>
                <a:schemeClr val="bg1"/>
              </a:solidFill>
            </a:rPr>
            <a:t>jaman</a:t>
          </a:r>
          <a:r>
            <a:rPr lang="en-US" sz="1700" kern="1200" dirty="0">
              <a:solidFill>
                <a:schemeClr val="bg1"/>
              </a:solidFill>
            </a:rPr>
            <a:t> Kerajaan Sunda dan </a:t>
          </a:r>
          <a:r>
            <a:rPr lang="en-US" sz="1700" kern="1200" dirty="0" err="1">
              <a:solidFill>
                <a:schemeClr val="bg1"/>
              </a:solidFill>
            </a:rPr>
            <a:t>Pajajaran</a:t>
          </a:r>
          <a:endParaRPr lang="en-ID" sz="1700" kern="1200" dirty="0">
            <a:solidFill>
              <a:schemeClr val="bg1"/>
            </a:solidFill>
          </a:endParaRPr>
        </a:p>
      </dsp:txBody>
      <dsp:txXfrm>
        <a:off x="5434539" y="410341"/>
        <a:ext cx="2241629" cy="1205177"/>
      </dsp:txXfrm>
    </dsp:sp>
    <dsp:sp modelId="{D6CD8DC3-BA1D-4E8D-A54F-1F383F44888C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600" kern="1200"/>
        </a:p>
      </dsp:txBody>
      <dsp:txXfrm rot="-5400000">
        <a:off x="2022380" y="313106"/>
        <a:ext cx="1202866" cy="1382606"/>
      </dsp:txXfrm>
    </dsp:sp>
    <dsp:sp modelId="{90554B43-C679-4887-B00A-6A7A6A96A63D}">
      <dsp:nvSpPr>
        <dsp:cNvPr id="0" name=""/>
        <dsp:cNvSpPr/>
      </dsp:nvSpPr>
      <dsp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Tarum</a:t>
          </a:r>
          <a:endParaRPr lang="en-ID" sz="1700" kern="1200" dirty="0"/>
        </a:p>
      </dsp:txBody>
      <dsp:txXfrm rot="-5400000">
        <a:off x="2962418" y="2018030"/>
        <a:ext cx="1202866" cy="1382606"/>
      </dsp:txXfrm>
    </dsp:sp>
    <dsp:sp modelId="{B421FCBF-D5A8-4F4D-A875-6718964BD96D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Flora  </a:t>
          </a:r>
          <a:r>
            <a:rPr lang="en-US" sz="1700" kern="1200" dirty="0" err="1">
              <a:solidFill>
                <a:schemeClr val="bg1"/>
              </a:solidFill>
            </a:rPr>
            <a:t>purba</a:t>
          </a:r>
          <a:r>
            <a:rPr lang="en-US" sz="1700" kern="1200" dirty="0">
              <a:solidFill>
                <a:schemeClr val="bg1"/>
              </a:solidFill>
            </a:rPr>
            <a:t> yang </a:t>
          </a:r>
          <a:r>
            <a:rPr lang="en-US" sz="1700" kern="1200" dirty="0" err="1">
              <a:solidFill>
                <a:schemeClr val="bg1"/>
              </a:solidFill>
            </a:rPr>
            <a:t>tumbuh</a:t>
          </a:r>
          <a:r>
            <a:rPr lang="en-US" sz="1700" kern="1200" dirty="0">
              <a:solidFill>
                <a:schemeClr val="bg1"/>
              </a:solidFill>
            </a:rPr>
            <a:t> di Tatar Sunda dan </a:t>
          </a:r>
          <a:r>
            <a:rPr lang="en-US" sz="1700" kern="1200" dirty="0" err="1">
              <a:solidFill>
                <a:schemeClr val="bg1"/>
              </a:solidFill>
            </a:rPr>
            <a:t>dikenal</a:t>
          </a:r>
          <a:r>
            <a:rPr lang="en-US" sz="1700" kern="1200" dirty="0">
              <a:solidFill>
                <a:schemeClr val="bg1"/>
              </a:solidFill>
            </a:rPr>
            <a:t> oleh </a:t>
          </a:r>
          <a:r>
            <a:rPr lang="en-US" sz="1700" kern="1200" dirty="0" err="1">
              <a:solidFill>
                <a:schemeClr val="bg1"/>
              </a:solidFill>
            </a:rPr>
            <a:t>masyarakatnya</a:t>
          </a:r>
          <a:endParaRPr lang="en-ID" sz="1700" kern="1200" dirty="0">
            <a:solidFill>
              <a:schemeClr val="bg1"/>
            </a:solidFill>
          </a:endParaRPr>
        </a:p>
      </dsp:txBody>
      <dsp:txXfrm>
        <a:off x="448468" y="2106744"/>
        <a:ext cx="2169318" cy="1205177"/>
      </dsp:txXfrm>
    </dsp:sp>
    <dsp:sp modelId="{28EFCD17-E3FA-41A5-B9CB-5B66C8F2D266}">
      <dsp:nvSpPr>
        <dsp:cNvPr id="0" name=""/>
        <dsp:cNvSpPr/>
      </dsp:nvSpPr>
      <dsp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600" kern="1200"/>
        </a:p>
      </dsp:txBody>
      <dsp:txXfrm rot="-5400000">
        <a:off x="4849725" y="2018030"/>
        <a:ext cx="1202866" cy="1382606"/>
      </dsp:txXfrm>
    </dsp:sp>
    <dsp:sp modelId="{DC9D609D-A1EC-4C79-91C5-F25C672C4AB8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Menjadi</a:t>
          </a:r>
          <a:r>
            <a:rPr lang="en-US" sz="1700" kern="1200" dirty="0"/>
            <a:t> </a:t>
          </a:r>
          <a:r>
            <a:rPr lang="en-US" sz="1700" kern="1200" dirty="0" err="1"/>
            <a:t>inspirasi</a:t>
          </a:r>
          <a:r>
            <a:rPr lang="en-US" sz="1700" kern="1200" dirty="0"/>
            <a:t> </a:t>
          </a:r>
          <a:r>
            <a:rPr lang="en-US" sz="1700" kern="1200" dirty="0" err="1"/>
            <a:t>dalam</a:t>
          </a:r>
          <a:r>
            <a:rPr lang="en-US" sz="1700" kern="1200" dirty="0"/>
            <a:t> </a:t>
          </a:r>
          <a:r>
            <a:rPr lang="en-US" sz="1700" kern="1200" dirty="0" err="1"/>
            <a:t>penamaan</a:t>
          </a:r>
          <a:r>
            <a:rPr lang="en-US" sz="1700" kern="1200" dirty="0"/>
            <a:t> </a:t>
          </a:r>
          <a:r>
            <a:rPr lang="en-US" sz="1700" kern="1200" dirty="0" err="1"/>
            <a:t>tempat</a:t>
          </a:r>
          <a:endParaRPr lang="en-ID" sz="1700" kern="1200" dirty="0"/>
        </a:p>
      </dsp:txBody>
      <dsp:txXfrm rot="-5400000">
        <a:off x="3909687" y="3722953"/>
        <a:ext cx="1202866" cy="1382606"/>
      </dsp:txXfrm>
    </dsp:sp>
    <dsp:sp modelId="{5646D738-B851-4FF4-B27B-232D51F90427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chemeClr val="bg1"/>
              </a:solidFill>
            </a:rPr>
            <a:t>Tarumanagara</a:t>
          </a:r>
          <a:r>
            <a:rPr lang="en-US" sz="1700" kern="1200" dirty="0">
              <a:solidFill>
                <a:schemeClr val="bg1"/>
              </a:solidFill>
            </a:rPr>
            <a:t>, </a:t>
          </a:r>
          <a:r>
            <a:rPr lang="en-US" sz="1700" kern="1200" dirty="0" err="1">
              <a:solidFill>
                <a:schemeClr val="bg1"/>
              </a:solidFill>
            </a:rPr>
            <a:t>Citarum</a:t>
          </a:r>
          <a:r>
            <a:rPr lang="en-US" sz="1700" kern="1200" dirty="0">
              <a:solidFill>
                <a:schemeClr val="bg1"/>
              </a:solidFill>
            </a:rPr>
            <a:t>, </a:t>
          </a:r>
          <a:r>
            <a:rPr lang="en-US" sz="1700" kern="1200" dirty="0" err="1">
              <a:solidFill>
                <a:schemeClr val="bg1"/>
              </a:solidFill>
            </a:rPr>
            <a:t>Tarumajaya</a:t>
          </a:r>
          <a:r>
            <a:rPr lang="en-US" sz="1700" kern="1200" dirty="0">
              <a:solidFill>
                <a:schemeClr val="bg1"/>
              </a:solidFill>
            </a:rPr>
            <a:t>, </a:t>
          </a:r>
          <a:r>
            <a:rPr lang="en-US" sz="1700" kern="1200" dirty="0" err="1">
              <a:solidFill>
                <a:schemeClr val="bg1"/>
              </a:solidFill>
            </a:rPr>
            <a:t>Pataruman</a:t>
          </a:r>
          <a:endParaRPr lang="en-ID" sz="1700" kern="1200" dirty="0">
            <a:solidFill>
              <a:schemeClr val="bg1"/>
            </a:solidFill>
          </a:endParaRPr>
        </a:p>
      </dsp:txBody>
      <dsp:txXfrm>
        <a:off x="5437901" y="3811668"/>
        <a:ext cx="2241629" cy="1205177"/>
      </dsp:txXfrm>
    </dsp:sp>
    <dsp:sp modelId="{09686B5C-5ACD-4C58-8C19-EE40F5121A26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600" kern="1200"/>
        </a:p>
      </dsp:txBody>
      <dsp:txXfrm rot="-5400000">
        <a:off x="2022380" y="3722953"/>
        <a:ext cx="1202866" cy="1382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0EA00-4067-4849-B6A5-107F90FA2DE5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8A394-1CA1-4A19-8DBA-15791AB70383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 err="1"/>
            <a:t>Budaya</a:t>
          </a:r>
          <a:endParaRPr lang="en-ID" sz="6000" kern="1200" dirty="0"/>
        </a:p>
      </dsp:txBody>
      <dsp:txXfrm>
        <a:off x="2175669" y="0"/>
        <a:ext cx="4169965" cy="1305404"/>
      </dsp:txXfrm>
    </dsp:sp>
    <dsp:sp modelId="{E825659D-C975-4418-9AE4-3B52A23D340F}">
      <dsp:nvSpPr>
        <dsp:cNvPr id="0" name=""/>
        <dsp:cNvSpPr/>
      </dsp:nvSpPr>
      <dsp:spPr>
        <a:xfrm>
          <a:off x="761485" y="1305404"/>
          <a:ext cx="2828366" cy="28283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A122E-A4D3-40DF-B702-6641C1C972A2}">
      <dsp:nvSpPr>
        <dsp:cNvPr id="0" name=""/>
        <dsp:cNvSpPr/>
      </dsp:nvSpPr>
      <dsp:spPr>
        <a:xfrm>
          <a:off x="2175669" y="1305404"/>
          <a:ext cx="8339931" cy="28283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Sejarah</a:t>
          </a:r>
          <a:endParaRPr lang="en-ID" sz="6000" kern="1200" dirty="0"/>
        </a:p>
      </dsp:txBody>
      <dsp:txXfrm>
        <a:off x="2175669" y="1305404"/>
        <a:ext cx="4169965" cy="1305399"/>
      </dsp:txXfrm>
    </dsp:sp>
    <dsp:sp modelId="{F47FB6ED-9D89-454E-927B-F969B93782A3}">
      <dsp:nvSpPr>
        <dsp:cNvPr id="0" name=""/>
        <dsp:cNvSpPr/>
      </dsp:nvSpPr>
      <dsp:spPr>
        <a:xfrm>
          <a:off x="1522968" y="2610804"/>
          <a:ext cx="1305400" cy="13054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37797-B4CB-4499-804E-5BBE85575362}">
      <dsp:nvSpPr>
        <dsp:cNvPr id="0" name=""/>
        <dsp:cNvSpPr/>
      </dsp:nvSpPr>
      <dsp:spPr>
        <a:xfrm>
          <a:off x="2175669" y="2610804"/>
          <a:ext cx="8339931" cy="130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 err="1"/>
            <a:t>Linguistik</a:t>
          </a:r>
          <a:endParaRPr lang="en-ID" sz="6000" kern="1200" dirty="0"/>
        </a:p>
      </dsp:txBody>
      <dsp:txXfrm>
        <a:off x="2175669" y="2610804"/>
        <a:ext cx="4169965" cy="1305400"/>
      </dsp:txXfrm>
    </dsp:sp>
    <dsp:sp modelId="{B55AE055-CDAA-4384-BE35-653775AE7A56}">
      <dsp:nvSpPr>
        <dsp:cNvPr id="0" name=""/>
        <dsp:cNvSpPr/>
      </dsp:nvSpPr>
      <dsp:spPr>
        <a:xfrm>
          <a:off x="6345634" y="0"/>
          <a:ext cx="4169965" cy="13054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Hasil </a:t>
          </a:r>
          <a:r>
            <a:rPr lang="en-US" sz="1800" kern="1200" dirty="0" err="1"/>
            <a:t>pembelajaran</a:t>
          </a:r>
          <a:r>
            <a:rPr lang="en-US" sz="1800" kern="1200" dirty="0"/>
            <a:t> </a:t>
          </a:r>
          <a:r>
            <a:rPr lang="en-US" sz="1800" kern="1200" dirty="0" err="1"/>
            <a:t>manusia</a:t>
          </a:r>
          <a:r>
            <a:rPr lang="en-US" sz="1800" kern="1200" dirty="0"/>
            <a:t> Sunda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kern="1200" dirty="0" err="1"/>
            <a:t>ruang</a:t>
          </a:r>
          <a:r>
            <a:rPr lang="en-US" sz="1800" kern="1200" dirty="0"/>
            <a:t> dan </a:t>
          </a:r>
          <a:r>
            <a:rPr lang="en-US" sz="1800" kern="1200" dirty="0" err="1"/>
            <a:t>waktu</a:t>
          </a:r>
          <a:r>
            <a:rPr lang="en-US" sz="1800" kern="1200" dirty="0"/>
            <a:t> yang </a:t>
          </a:r>
          <a:r>
            <a:rPr lang="en-US" sz="1800" kern="1200" dirty="0" err="1"/>
            <a:t>menjadi</a:t>
          </a:r>
          <a:r>
            <a:rPr lang="en-US" sz="1800" kern="1200" dirty="0"/>
            <a:t> </a:t>
          </a:r>
          <a:r>
            <a:rPr lang="en-US" sz="1800" kern="1200" dirty="0" err="1"/>
            <a:t>unsur</a:t>
          </a:r>
          <a:r>
            <a:rPr lang="en-US" sz="1800" kern="1200" dirty="0"/>
            <a:t> yang </a:t>
          </a:r>
          <a:r>
            <a:rPr lang="en-US" sz="1800" kern="1200" dirty="0" err="1"/>
            <a:t>mewujud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Tradisi</a:t>
          </a:r>
          <a:r>
            <a:rPr lang="en-US" sz="1800" kern="1200" dirty="0"/>
            <a:t> </a:t>
          </a:r>
          <a:r>
            <a:rPr lang="en-US" sz="1800" kern="1200" dirty="0" err="1"/>
            <a:t>Lisan</a:t>
          </a:r>
          <a:r>
            <a:rPr lang="en-US" sz="1800" kern="1200" dirty="0"/>
            <a:t>: </a:t>
          </a:r>
          <a:r>
            <a:rPr lang="en-US" sz="1800" kern="1200" dirty="0" err="1"/>
            <a:t>folklor</a:t>
          </a:r>
          <a:endParaRPr lang="en-ID" sz="1800" kern="1200" dirty="0"/>
        </a:p>
      </dsp:txBody>
      <dsp:txXfrm>
        <a:off x="6345634" y="0"/>
        <a:ext cx="4169965" cy="1305404"/>
      </dsp:txXfrm>
    </dsp:sp>
    <dsp:sp modelId="{0BD15F8E-51C7-4FE4-8989-6CAF15BDC507}">
      <dsp:nvSpPr>
        <dsp:cNvPr id="0" name=""/>
        <dsp:cNvSpPr/>
      </dsp:nvSpPr>
      <dsp:spPr>
        <a:xfrm>
          <a:off x="6345634" y="1305404"/>
          <a:ext cx="4169965" cy="13053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Diakronis</a:t>
          </a:r>
          <a:endParaRPr lang="en-ID" sz="1800" kern="1200" dirty="0"/>
        </a:p>
      </dsp:txBody>
      <dsp:txXfrm>
        <a:off x="6345634" y="1305404"/>
        <a:ext cx="4169965" cy="1305399"/>
      </dsp:txXfrm>
    </dsp:sp>
    <dsp:sp modelId="{F61D9133-7BBE-4526-9493-9C48861859AF}">
      <dsp:nvSpPr>
        <dsp:cNvPr id="0" name=""/>
        <dsp:cNvSpPr/>
      </dsp:nvSpPr>
      <dsp:spPr>
        <a:xfrm>
          <a:off x="6345634" y="2610804"/>
          <a:ext cx="4169965" cy="1305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Etimologi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Morfologi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Linguistik</a:t>
          </a:r>
          <a:r>
            <a:rPr lang="en-US" sz="1800" kern="1200" dirty="0"/>
            <a:t> </a:t>
          </a:r>
          <a:r>
            <a:rPr lang="en-US" sz="1800" kern="1200" dirty="0" err="1"/>
            <a:t>historis</a:t>
          </a:r>
          <a:r>
            <a:rPr lang="en-US" sz="1800" kern="1200" dirty="0"/>
            <a:t> </a:t>
          </a:r>
          <a:r>
            <a:rPr lang="en-US" sz="1800" kern="1200" dirty="0" err="1"/>
            <a:t>komparatif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1800" kern="1200" dirty="0"/>
        </a:p>
      </dsp:txBody>
      <dsp:txXfrm>
        <a:off x="6345634" y="2610804"/>
        <a:ext cx="4169965" cy="1305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6F485-4F0A-4556-9EFB-4ADF36D0604C}">
      <dsp:nvSpPr>
        <dsp:cNvPr id="0" name=""/>
        <dsp:cNvSpPr/>
      </dsp:nvSpPr>
      <dsp:spPr>
        <a:xfrm>
          <a:off x="1019403" y="1765440"/>
          <a:ext cx="1909892" cy="12738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Kualitatif</a:t>
          </a:r>
          <a:endParaRPr lang="en-ID" sz="1600" kern="1200" dirty="0"/>
        </a:p>
      </dsp:txBody>
      <dsp:txXfrm>
        <a:off x="1324986" y="1765440"/>
        <a:ext cx="1604309" cy="1273898"/>
      </dsp:txXfrm>
    </dsp:sp>
    <dsp:sp modelId="{37E055A5-BAFD-481D-8317-55141484B2A3}">
      <dsp:nvSpPr>
        <dsp:cNvPr id="0" name=""/>
        <dsp:cNvSpPr/>
      </dsp:nvSpPr>
      <dsp:spPr>
        <a:xfrm>
          <a:off x="794" y="1256136"/>
          <a:ext cx="1273261" cy="1273261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Metode</a:t>
          </a:r>
          <a:endParaRPr lang="en-ID" sz="1400" kern="1200" dirty="0"/>
        </a:p>
      </dsp:txBody>
      <dsp:txXfrm>
        <a:off x="187259" y="1442601"/>
        <a:ext cx="900331" cy="900331"/>
      </dsp:txXfrm>
    </dsp:sp>
    <dsp:sp modelId="{C3EB5D23-DABD-4FF4-8E73-451DBAC1BB51}">
      <dsp:nvSpPr>
        <dsp:cNvPr id="0" name=""/>
        <dsp:cNvSpPr/>
      </dsp:nvSpPr>
      <dsp:spPr>
        <a:xfrm>
          <a:off x="4202558" y="1765440"/>
          <a:ext cx="1909892" cy="12738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Linguistik</a:t>
          </a:r>
          <a:r>
            <a:rPr lang="en-US" sz="1600" kern="1200" dirty="0"/>
            <a:t> </a:t>
          </a:r>
          <a:r>
            <a:rPr lang="en-US" sz="1600" kern="1200" dirty="0" err="1"/>
            <a:t>historis</a:t>
          </a:r>
          <a:r>
            <a:rPr lang="en-US" sz="1600" kern="1200" dirty="0"/>
            <a:t> </a:t>
          </a:r>
          <a:r>
            <a:rPr lang="en-US" sz="1600" kern="1200" dirty="0" err="1"/>
            <a:t>komparatif</a:t>
          </a:r>
          <a:r>
            <a:rPr lang="en-US" sz="1600" kern="1200" dirty="0"/>
            <a:t>, Sejarah, </a:t>
          </a:r>
          <a:r>
            <a:rPr lang="en-US" sz="1600" kern="1200" dirty="0" err="1"/>
            <a:t>budaya</a:t>
          </a:r>
          <a:r>
            <a:rPr lang="en-US" sz="1600" kern="1200" dirty="0"/>
            <a:t>: </a:t>
          </a:r>
          <a:r>
            <a:rPr lang="en-US" sz="1600" kern="1200" dirty="0" err="1"/>
            <a:t>tradisi</a:t>
          </a:r>
          <a:r>
            <a:rPr lang="en-US" sz="1600" kern="1200" dirty="0"/>
            <a:t> </a:t>
          </a:r>
          <a:r>
            <a:rPr lang="en-US" sz="1600" kern="1200" dirty="0" err="1"/>
            <a:t>lisan</a:t>
          </a:r>
          <a:endParaRPr lang="en-ID" sz="1600" kern="1200" dirty="0"/>
        </a:p>
      </dsp:txBody>
      <dsp:txXfrm>
        <a:off x="4508141" y="1765440"/>
        <a:ext cx="1604309" cy="1273898"/>
      </dsp:txXfrm>
    </dsp:sp>
    <dsp:sp modelId="{FC5B0656-F65F-4671-9170-DFB7C2827C27}">
      <dsp:nvSpPr>
        <dsp:cNvPr id="0" name=""/>
        <dsp:cNvSpPr/>
      </dsp:nvSpPr>
      <dsp:spPr>
        <a:xfrm>
          <a:off x="3116319" y="1256136"/>
          <a:ext cx="1273261" cy="1273261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Pendekatan</a:t>
          </a:r>
          <a:endParaRPr lang="en-ID" sz="1400" kern="1200" dirty="0"/>
        </a:p>
      </dsp:txBody>
      <dsp:txXfrm>
        <a:off x="3302784" y="1442601"/>
        <a:ext cx="900331" cy="900331"/>
      </dsp:txXfrm>
    </dsp:sp>
    <dsp:sp modelId="{AAD3998C-4660-4FBA-BCEB-F937092B7462}">
      <dsp:nvSpPr>
        <dsp:cNvPr id="0" name=""/>
        <dsp:cNvSpPr/>
      </dsp:nvSpPr>
      <dsp:spPr>
        <a:xfrm>
          <a:off x="7386507" y="1765440"/>
          <a:ext cx="1909892" cy="12738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Purposive</a:t>
          </a:r>
          <a:endParaRPr lang="en-ID" sz="1600" kern="1200" dirty="0"/>
        </a:p>
      </dsp:txBody>
      <dsp:txXfrm>
        <a:off x="7692090" y="1765440"/>
        <a:ext cx="1604309" cy="1273898"/>
      </dsp:txXfrm>
    </dsp:sp>
    <dsp:sp modelId="{B0BFBC72-7B28-4E4C-862E-1263FB8D32EA}">
      <dsp:nvSpPr>
        <dsp:cNvPr id="0" name=""/>
        <dsp:cNvSpPr/>
      </dsp:nvSpPr>
      <dsp:spPr>
        <a:xfrm>
          <a:off x="7385712" y="3039339"/>
          <a:ext cx="1909892" cy="12738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Analisis</a:t>
          </a:r>
          <a:r>
            <a:rPr lang="en-US" sz="1600" kern="1200" dirty="0"/>
            <a:t> </a:t>
          </a:r>
          <a:r>
            <a:rPr lang="en-US" sz="1600" kern="1200" dirty="0" err="1"/>
            <a:t>deskriptif</a:t>
          </a:r>
          <a:r>
            <a:rPr lang="en-US" sz="1600" kern="1200" dirty="0"/>
            <a:t> </a:t>
          </a:r>
          <a:r>
            <a:rPr lang="en-US" sz="1600" kern="1200" dirty="0" err="1"/>
            <a:t>komparatif</a:t>
          </a:r>
          <a:endParaRPr lang="en-ID" sz="1600" kern="1200" dirty="0"/>
        </a:p>
      </dsp:txBody>
      <dsp:txXfrm>
        <a:off x="7691295" y="3039339"/>
        <a:ext cx="1604309" cy="1273898"/>
      </dsp:txXfrm>
    </dsp:sp>
    <dsp:sp modelId="{CE1D1168-862C-4960-AEEA-15C8F59DDBF1}">
      <dsp:nvSpPr>
        <dsp:cNvPr id="0" name=""/>
        <dsp:cNvSpPr/>
      </dsp:nvSpPr>
      <dsp:spPr>
        <a:xfrm>
          <a:off x="6367103" y="1256136"/>
          <a:ext cx="1273261" cy="1273261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Teknik</a:t>
          </a:r>
          <a:endParaRPr lang="en-ID" sz="1400" kern="1200" dirty="0"/>
        </a:p>
      </dsp:txBody>
      <dsp:txXfrm>
        <a:off x="6553568" y="1442601"/>
        <a:ext cx="900331" cy="9003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2BBFF-CD3A-48ED-8DA9-2A272CD770C5}">
      <dsp:nvSpPr>
        <dsp:cNvPr id="0" name=""/>
        <dsp:cNvSpPr/>
      </dsp:nvSpPr>
      <dsp:spPr>
        <a:xfrm>
          <a:off x="3347736" y="1917951"/>
          <a:ext cx="2437800" cy="2108795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Tarum</a:t>
          </a:r>
          <a:r>
            <a:rPr lang="en-US" sz="1300" kern="1200" dirty="0"/>
            <a:t> </a:t>
          </a:r>
          <a:r>
            <a:rPr lang="en-US" sz="1300" kern="1200" dirty="0" err="1"/>
            <a:t>secara</a:t>
          </a:r>
          <a:r>
            <a:rPr lang="en-US" sz="1300" kern="1200" dirty="0"/>
            <a:t> </a:t>
          </a:r>
          <a:r>
            <a:rPr lang="en-US" sz="1300" kern="1200" dirty="0" err="1"/>
            <a:t>Etimologi</a:t>
          </a:r>
          <a:endParaRPr lang="en-ID" sz="1300" kern="1200" dirty="0"/>
        </a:p>
      </dsp:txBody>
      <dsp:txXfrm>
        <a:off x="3751714" y="2267408"/>
        <a:ext cx="1629844" cy="1409881"/>
      </dsp:txXfrm>
    </dsp:sp>
    <dsp:sp modelId="{7F51F86C-A496-4B11-954E-0570D82A06B1}">
      <dsp:nvSpPr>
        <dsp:cNvPr id="0" name=""/>
        <dsp:cNvSpPr/>
      </dsp:nvSpPr>
      <dsp:spPr>
        <a:xfrm>
          <a:off x="4874267" y="909035"/>
          <a:ext cx="919774" cy="7925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55762-1F5C-411D-986C-4BD22C746D1F}">
      <dsp:nvSpPr>
        <dsp:cNvPr id="0" name=""/>
        <dsp:cNvSpPr/>
      </dsp:nvSpPr>
      <dsp:spPr>
        <a:xfrm>
          <a:off x="3572293" y="0"/>
          <a:ext cx="1997759" cy="1728296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Taru</a:t>
          </a:r>
          <a:endParaRPr lang="en-US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Tarum</a:t>
          </a:r>
          <a:endParaRPr lang="en-US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Tarum</a:t>
          </a:r>
          <a:endParaRPr lang="en-ID" sz="1300" kern="1200" dirty="0"/>
        </a:p>
      </dsp:txBody>
      <dsp:txXfrm>
        <a:off x="3903364" y="286416"/>
        <a:ext cx="1335617" cy="1155464"/>
      </dsp:txXfrm>
    </dsp:sp>
    <dsp:sp modelId="{23BAC629-FF9A-4E52-969E-9CDCE70F19E8}">
      <dsp:nvSpPr>
        <dsp:cNvPr id="0" name=""/>
        <dsp:cNvSpPr/>
      </dsp:nvSpPr>
      <dsp:spPr>
        <a:xfrm>
          <a:off x="5947716" y="2390602"/>
          <a:ext cx="919774" cy="7925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9B05C-389D-4199-8151-0885CB43B911}">
      <dsp:nvSpPr>
        <dsp:cNvPr id="0" name=""/>
        <dsp:cNvSpPr/>
      </dsp:nvSpPr>
      <dsp:spPr>
        <a:xfrm>
          <a:off x="5404470" y="1129834"/>
          <a:ext cx="1997759" cy="1728296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300" kern="1200" dirty="0" err="1">
              <a:solidFill>
                <a:schemeClr val="bg1"/>
              </a:solidFill>
            </a:rPr>
            <a:t>Asosiasi</a:t>
          </a:r>
          <a:r>
            <a:rPr lang="en-US" sz="1300" kern="1200" dirty="0">
              <a:solidFill>
                <a:schemeClr val="bg1"/>
              </a:solidFill>
            </a:rPr>
            <a:t> </a:t>
          </a:r>
          <a:r>
            <a:rPr lang="en-US" sz="1300" kern="1200" dirty="0" err="1">
              <a:solidFill>
                <a:schemeClr val="bg1"/>
              </a:solidFill>
            </a:rPr>
            <a:t>dari</a:t>
          </a:r>
          <a:r>
            <a:rPr lang="en-US" sz="1300" kern="1200" dirty="0">
              <a:solidFill>
                <a:schemeClr val="bg1"/>
              </a:solidFill>
            </a:rPr>
            <a:t> </a:t>
          </a:r>
          <a:r>
            <a:rPr lang="en-US" sz="1300" kern="1200" dirty="0" err="1">
              <a:solidFill>
                <a:schemeClr val="bg1"/>
              </a:solidFill>
            </a:rPr>
            <a:t>Tumbuhan</a:t>
          </a:r>
          <a:r>
            <a:rPr lang="en-US" sz="1300" kern="1200" dirty="0">
              <a:solidFill>
                <a:schemeClr val="bg1"/>
              </a:solidFill>
            </a:rPr>
            <a:t> (</a:t>
          </a:r>
          <a:r>
            <a:rPr lang="en-US" sz="1300" kern="1200" dirty="0" err="1">
              <a:solidFill>
                <a:schemeClr val="bg1"/>
              </a:solidFill>
            </a:rPr>
            <a:t>konotasi</a:t>
          </a:r>
          <a:r>
            <a:rPr lang="en-US" sz="1300" kern="1200" dirty="0">
              <a:solidFill>
                <a:schemeClr val="bg1"/>
              </a:solidFill>
            </a:rPr>
            <a:t>): </a:t>
          </a:r>
          <a:r>
            <a:rPr lang="en-US" sz="1300" kern="1200" dirty="0" err="1">
              <a:solidFill>
                <a:schemeClr val="bg1"/>
              </a:solidFill>
            </a:rPr>
            <a:t>sisi</a:t>
          </a:r>
          <a:r>
            <a:rPr lang="en-US" sz="1300" kern="1200" dirty="0">
              <a:solidFill>
                <a:schemeClr val="bg1"/>
              </a:solidFill>
            </a:rPr>
            <a:t> </a:t>
          </a:r>
          <a:r>
            <a:rPr lang="en-US" sz="1300" kern="1200" dirty="0" err="1">
              <a:solidFill>
                <a:schemeClr val="bg1"/>
              </a:solidFill>
            </a:rPr>
            <a:t>teologis</a:t>
          </a:r>
          <a:r>
            <a:rPr lang="en-US" sz="1300" kern="1200" dirty="0">
              <a:solidFill>
                <a:schemeClr val="bg1"/>
              </a:solidFill>
            </a:rPr>
            <a:t> dan spiritual</a:t>
          </a:r>
          <a:endParaRPr lang="en-ID" sz="1300" kern="1200" dirty="0"/>
        </a:p>
      </dsp:txBody>
      <dsp:txXfrm>
        <a:off x="5735541" y="1416250"/>
        <a:ext cx="1335617" cy="1155464"/>
      </dsp:txXfrm>
    </dsp:sp>
    <dsp:sp modelId="{C921DC00-F6F5-4169-80A8-B0D42F6DCA68}">
      <dsp:nvSpPr>
        <dsp:cNvPr id="0" name=""/>
        <dsp:cNvSpPr/>
      </dsp:nvSpPr>
      <dsp:spPr>
        <a:xfrm>
          <a:off x="5202029" y="4063013"/>
          <a:ext cx="919774" cy="7925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965D9-A0CF-4FC4-B5D4-231D0C811974}">
      <dsp:nvSpPr>
        <dsp:cNvPr id="0" name=""/>
        <dsp:cNvSpPr/>
      </dsp:nvSpPr>
      <dsp:spPr>
        <a:xfrm>
          <a:off x="5404470" y="3152789"/>
          <a:ext cx="1997759" cy="1728296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300" kern="1200" dirty="0" err="1">
              <a:solidFill>
                <a:schemeClr val="bg1"/>
              </a:solidFill>
            </a:rPr>
            <a:t>Tumbuhan</a:t>
          </a:r>
          <a:r>
            <a:rPr lang="en-US" sz="1300" kern="1200" dirty="0">
              <a:solidFill>
                <a:schemeClr val="bg1"/>
              </a:solidFill>
            </a:rPr>
            <a:t> </a:t>
          </a:r>
          <a:r>
            <a:rPr lang="en-US" sz="1300" kern="1200" dirty="0" err="1">
              <a:solidFill>
                <a:schemeClr val="bg1"/>
              </a:solidFill>
            </a:rPr>
            <a:t>mengandung</a:t>
          </a:r>
          <a:r>
            <a:rPr lang="en-US" sz="1300" kern="1200" dirty="0">
              <a:solidFill>
                <a:schemeClr val="bg1"/>
              </a:solidFill>
            </a:rPr>
            <a:t> </a:t>
          </a:r>
          <a:r>
            <a:rPr lang="en-US" sz="1300" kern="1200" dirty="0" err="1">
              <a:solidFill>
                <a:schemeClr val="bg1"/>
              </a:solidFill>
            </a:rPr>
            <a:t>warna</a:t>
          </a:r>
          <a:r>
            <a:rPr lang="en-US" sz="1300" kern="1200" dirty="0">
              <a:solidFill>
                <a:schemeClr val="bg1"/>
              </a:solidFill>
            </a:rPr>
            <a:t> </a:t>
          </a:r>
          <a:r>
            <a:rPr lang="en-US" sz="1300" kern="1200" dirty="0" err="1">
              <a:solidFill>
                <a:schemeClr val="bg1"/>
              </a:solidFill>
            </a:rPr>
            <a:t>biru</a:t>
          </a:r>
          <a:r>
            <a:rPr lang="en-US" sz="1300" kern="1200" dirty="0">
              <a:solidFill>
                <a:schemeClr val="bg1"/>
              </a:solidFill>
            </a:rPr>
            <a:t> (</a:t>
          </a:r>
          <a:r>
            <a:rPr lang="en-US" sz="1300" kern="1200" dirty="0" err="1">
              <a:solidFill>
                <a:schemeClr val="bg1"/>
              </a:solidFill>
            </a:rPr>
            <a:t>nila</a:t>
          </a:r>
          <a:r>
            <a:rPr lang="en-US" sz="1300" kern="1200" dirty="0">
              <a:solidFill>
                <a:schemeClr val="bg1"/>
              </a:solidFill>
            </a:rPr>
            <a:t>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300" kern="1200" dirty="0">
              <a:solidFill>
                <a:schemeClr val="bg1"/>
              </a:solidFill>
            </a:rPr>
            <a:t>(</a:t>
          </a:r>
          <a:r>
            <a:rPr lang="en-US" sz="1300" kern="1200" dirty="0" err="1">
              <a:solidFill>
                <a:schemeClr val="bg1"/>
              </a:solidFill>
            </a:rPr>
            <a:t>denotasi</a:t>
          </a:r>
          <a:r>
            <a:rPr lang="en-US" sz="1300" kern="1200" dirty="0">
              <a:solidFill>
                <a:schemeClr val="bg1"/>
              </a:solidFill>
            </a:rPr>
            <a:t>): </a:t>
          </a:r>
          <a:r>
            <a:rPr lang="en-US" sz="1300" kern="1200" dirty="0" err="1">
              <a:solidFill>
                <a:schemeClr val="bg1"/>
              </a:solidFill>
            </a:rPr>
            <a:t>sisi</a:t>
          </a:r>
          <a:r>
            <a:rPr lang="en-US" sz="1300" kern="1200" dirty="0">
              <a:solidFill>
                <a:schemeClr val="bg1"/>
              </a:solidFill>
            </a:rPr>
            <a:t> </a:t>
          </a:r>
          <a:r>
            <a:rPr lang="en-US" sz="1300" kern="1200" dirty="0" err="1">
              <a:solidFill>
                <a:schemeClr val="bg1"/>
              </a:solidFill>
            </a:rPr>
            <a:t>biologis</a:t>
          </a:r>
          <a:endParaRPr lang="en-ID" sz="1300" kern="1200" dirty="0"/>
        </a:p>
      </dsp:txBody>
      <dsp:txXfrm>
        <a:off x="5735541" y="3439205"/>
        <a:ext cx="1335617" cy="1155464"/>
      </dsp:txXfrm>
    </dsp:sp>
    <dsp:sp modelId="{757D40D7-E749-48EB-91D3-AB2B9859529B}">
      <dsp:nvSpPr>
        <dsp:cNvPr id="0" name=""/>
        <dsp:cNvSpPr/>
      </dsp:nvSpPr>
      <dsp:spPr>
        <a:xfrm>
          <a:off x="2280137" y="2651680"/>
          <a:ext cx="919774" cy="7925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20261-B2F8-4B3A-822A-C193C1597ABB}">
      <dsp:nvSpPr>
        <dsp:cNvPr id="0" name=""/>
        <dsp:cNvSpPr/>
      </dsp:nvSpPr>
      <dsp:spPr>
        <a:xfrm>
          <a:off x="3575609" y="4216997"/>
          <a:ext cx="1997759" cy="1728296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300" kern="1200" dirty="0" err="1"/>
            <a:t>Variasi</a:t>
          </a:r>
          <a:r>
            <a:rPr lang="en-US" sz="1300" kern="1200" dirty="0"/>
            <a:t> </a:t>
          </a:r>
          <a:r>
            <a:rPr lang="en-US" sz="1300" kern="1200" dirty="0" err="1"/>
            <a:t>penyebutan</a:t>
          </a:r>
          <a:r>
            <a:rPr lang="en-US" sz="1300" kern="1200" dirty="0"/>
            <a:t>: </a:t>
          </a:r>
          <a:r>
            <a:rPr lang="sq-AL" sz="1300" kern="1200" dirty="0"/>
            <a:t>indikon, indikon melan, indikon chroma, dan indikon pharmakon</a:t>
          </a:r>
          <a:endParaRPr lang="en-ID" sz="1300" kern="1200" dirty="0"/>
        </a:p>
      </dsp:txBody>
      <dsp:txXfrm>
        <a:off x="3906680" y="4503413"/>
        <a:ext cx="1335617" cy="1155464"/>
      </dsp:txXfrm>
    </dsp:sp>
    <dsp:sp modelId="{627C9CF8-2BB0-41EE-A536-E4771D18C38E}">
      <dsp:nvSpPr>
        <dsp:cNvPr id="0" name=""/>
        <dsp:cNvSpPr/>
      </dsp:nvSpPr>
      <dsp:spPr>
        <a:xfrm>
          <a:off x="2936406" y="973864"/>
          <a:ext cx="919774" cy="7925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9690B-BD8E-41EF-B76B-529CEE9384D5}">
      <dsp:nvSpPr>
        <dsp:cNvPr id="0" name=""/>
        <dsp:cNvSpPr/>
      </dsp:nvSpPr>
      <dsp:spPr>
        <a:xfrm>
          <a:off x="1709314" y="946787"/>
          <a:ext cx="1997759" cy="1728296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Tarum</a:t>
          </a:r>
          <a:r>
            <a:rPr lang="en-US" sz="1300" kern="1200" dirty="0"/>
            <a:t>&gt; Indigo </a:t>
          </a:r>
          <a:r>
            <a:rPr lang="en-US" sz="1300" kern="1200" dirty="0" err="1"/>
            <a:t>sebagai</a:t>
          </a:r>
          <a:r>
            <a:rPr lang="en-US" sz="1300" kern="1200" dirty="0"/>
            <a:t> </a:t>
          </a:r>
          <a:r>
            <a:rPr lang="en-US" sz="1300" kern="1200" dirty="0" err="1"/>
            <a:t>obat</a:t>
          </a:r>
          <a:endParaRPr lang="en-ID" sz="1300" kern="1200" dirty="0"/>
        </a:p>
      </dsp:txBody>
      <dsp:txXfrm>
        <a:off x="2040385" y="1233203"/>
        <a:ext cx="1335617" cy="1155464"/>
      </dsp:txXfrm>
    </dsp:sp>
    <dsp:sp modelId="{16B99B11-E92A-49E4-8A5A-B4CEADDCA156}">
      <dsp:nvSpPr>
        <dsp:cNvPr id="0" name=""/>
        <dsp:cNvSpPr/>
      </dsp:nvSpPr>
      <dsp:spPr>
        <a:xfrm>
          <a:off x="1736503" y="3193462"/>
          <a:ext cx="1997759" cy="1728296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0" kern="1200"/>
            <a:t>Konsep warna nila: </a:t>
          </a:r>
          <a:r>
            <a:rPr lang="sq-AL" sz="1300" i="1" kern="1200"/>
            <a:t>paul, bulao kolot, warna cai tarum</a:t>
          </a:r>
          <a:endParaRPr lang="en-ID" sz="1300" kern="1200" dirty="0"/>
        </a:p>
      </dsp:txBody>
      <dsp:txXfrm>
        <a:off x="2067574" y="3479878"/>
        <a:ext cx="1335617" cy="11554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2CA0A-C96D-4E59-8E2D-361D9D73AF5E}">
      <dsp:nvSpPr>
        <dsp:cNvPr id="0" name=""/>
        <dsp:cNvSpPr/>
      </dsp:nvSpPr>
      <dsp:spPr>
        <a:xfrm>
          <a:off x="3953" y="137754"/>
          <a:ext cx="2377306" cy="633600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Tarumanagara</a:t>
          </a:r>
          <a:endParaRPr lang="en-ID" sz="2200" kern="1200" dirty="0"/>
        </a:p>
      </dsp:txBody>
      <dsp:txXfrm>
        <a:off x="3953" y="137754"/>
        <a:ext cx="2377306" cy="633600"/>
      </dsp:txXfrm>
    </dsp:sp>
    <dsp:sp modelId="{2F04C3C0-998A-4EE2-AAD3-2A25ECE00497}">
      <dsp:nvSpPr>
        <dsp:cNvPr id="0" name=""/>
        <dsp:cNvSpPr/>
      </dsp:nvSpPr>
      <dsp:spPr>
        <a:xfrm>
          <a:off x="3953" y="771354"/>
          <a:ext cx="2377306" cy="34422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Dua kata ‘</a:t>
          </a:r>
          <a:r>
            <a:rPr lang="en-US" sz="2200" kern="1200" dirty="0" err="1"/>
            <a:t>taruma</a:t>
          </a:r>
          <a:r>
            <a:rPr lang="en-US" sz="2200" kern="1200" dirty="0"/>
            <a:t>’ &amp; ‘nagara’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Nama </a:t>
          </a:r>
          <a:r>
            <a:rPr lang="en-US" sz="2200" kern="1200" dirty="0" err="1"/>
            <a:t>sebuah</a:t>
          </a:r>
          <a:r>
            <a:rPr lang="en-US" sz="2200" kern="1200" dirty="0"/>
            <a:t> </a:t>
          </a:r>
          <a:r>
            <a:rPr lang="en-US" sz="2200" kern="1200" dirty="0" err="1"/>
            <a:t>kerajaan</a:t>
          </a:r>
          <a:r>
            <a:rPr lang="en-US" sz="2200" kern="1200" dirty="0"/>
            <a:t> di Tatar Sunda pada </a:t>
          </a:r>
          <a:r>
            <a:rPr lang="en-US" sz="2200" kern="1200" dirty="0" err="1"/>
            <a:t>abad</a:t>
          </a:r>
          <a:r>
            <a:rPr lang="en-US" sz="2200" kern="1200" dirty="0"/>
            <a:t> ke-4 </a:t>
          </a:r>
          <a:r>
            <a:rPr lang="en-US" sz="2200" kern="1200" dirty="0" err="1"/>
            <a:t>Masehi</a:t>
          </a:r>
          <a:r>
            <a:rPr lang="en-US" sz="2200" kern="1200" dirty="0"/>
            <a:t> (</a:t>
          </a:r>
          <a:r>
            <a:rPr lang="en-US" sz="2200" kern="1200" dirty="0" err="1"/>
            <a:t>diperkirakan</a:t>
          </a:r>
          <a:r>
            <a:rPr lang="en-US" sz="2200" kern="1200" dirty="0"/>
            <a:t> di Karawang)</a:t>
          </a:r>
          <a:endParaRPr lang="en-ID" sz="2200" kern="1200" dirty="0"/>
        </a:p>
      </dsp:txBody>
      <dsp:txXfrm>
        <a:off x="3953" y="771354"/>
        <a:ext cx="2377306" cy="3442230"/>
      </dsp:txXfrm>
    </dsp:sp>
    <dsp:sp modelId="{7F18BA4C-CEA2-4A82-B6F7-B831ACC4C275}">
      <dsp:nvSpPr>
        <dsp:cNvPr id="0" name=""/>
        <dsp:cNvSpPr/>
      </dsp:nvSpPr>
      <dsp:spPr>
        <a:xfrm>
          <a:off x="2714082" y="137754"/>
          <a:ext cx="2377306" cy="633600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Citarum</a:t>
          </a:r>
          <a:endParaRPr lang="en-ID" sz="2200" kern="1200" dirty="0"/>
        </a:p>
      </dsp:txBody>
      <dsp:txXfrm>
        <a:off x="2714082" y="137754"/>
        <a:ext cx="2377306" cy="633600"/>
      </dsp:txXfrm>
    </dsp:sp>
    <dsp:sp modelId="{310A9A09-CA4B-4A43-8270-88840B58EF91}">
      <dsp:nvSpPr>
        <dsp:cNvPr id="0" name=""/>
        <dsp:cNvSpPr/>
      </dsp:nvSpPr>
      <dsp:spPr>
        <a:xfrm>
          <a:off x="2714082" y="771354"/>
          <a:ext cx="2377306" cy="34422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Dua kata ‘ci’ (</a:t>
          </a:r>
          <a:r>
            <a:rPr lang="en-US" sz="2200" kern="1200" dirty="0" err="1"/>
            <a:t>cai</a:t>
          </a:r>
          <a:r>
            <a:rPr lang="en-US" sz="2200" kern="1200" dirty="0"/>
            <a:t>=air) dan ‘</a:t>
          </a:r>
          <a:r>
            <a:rPr lang="en-US" sz="2200" kern="1200" dirty="0" err="1"/>
            <a:t>tarum</a:t>
          </a:r>
          <a:r>
            <a:rPr lang="en-US" sz="2200" kern="1200" dirty="0"/>
            <a:t>’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Kawasan </a:t>
          </a:r>
          <a:r>
            <a:rPr lang="en-US" sz="2200" kern="1200" dirty="0" err="1"/>
            <a:t>sungai</a:t>
          </a:r>
          <a:r>
            <a:rPr lang="en-US" sz="2200" kern="1200" dirty="0"/>
            <a:t> yang </a:t>
          </a:r>
          <a:r>
            <a:rPr lang="en-US" sz="2200" kern="1200" dirty="0" err="1"/>
            <a:t>telah</a:t>
          </a:r>
          <a:r>
            <a:rPr lang="en-US" sz="2200" kern="1200" dirty="0"/>
            <a:t> </a:t>
          </a:r>
          <a:r>
            <a:rPr lang="en-US" sz="2200" kern="1200" dirty="0" err="1"/>
            <a:t>tua</a:t>
          </a:r>
          <a:r>
            <a:rPr lang="en-US" sz="2200" kern="1200" dirty="0"/>
            <a:t> </a:t>
          </a:r>
          <a:r>
            <a:rPr lang="en-US" sz="2200" kern="1200" dirty="0" err="1"/>
            <a:t>umurnya</a:t>
          </a:r>
          <a:r>
            <a:rPr lang="en-US" sz="2200" kern="1200" dirty="0"/>
            <a:t> di Tatar Sunda </a:t>
          </a:r>
          <a:r>
            <a:rPr lang="en-US" sz="2200" kern="1200" dirty="0" err="1"/>
            <a:t>tepatnya</a:t>
          </a:r>
          <a:r>
            <a:rPr lang="en-US" sz="2200" kern="1200" dirty="0"/>
            <a:t> di Bandung Selatan</a:t>
          </a:r>
          <a:endParaRPr lang="en-ID" sz="2200" kern="1200" dirty="0"/>
        </a:p>
      </dsp:txBody>
      <dsp:txXfrm>
        <a:off x="2714082" y="771354"/>
        <a:ext cx="2377306" cy="3442230"/>
      </dsp:txXfrm>
    </dsp:sp>
    <dsp:sp modelId="{544CFB78-B6D8-45EF-B64C-B04D33C39E25}">
      <dsp:nvSpPr>
        <dsp:cNvPr id="0" name=""/>
        <dsp:cNvSpPr/>
      </dsp:nvSpPr>
      <dsp:spPr>
        <a:xfrm>
          <a:off x="5424211" y="137754"/>
          <a:ext cx="2377306" cy="633600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Tarumajaya</a:t>
          </a:r>
          <a:endParaRPr lang="en-ID" sz="2200" kern="1200" dirty="0"/>
        </a:p>
      </dsp:txBody>
      <dsp:txXfrm>
        <a:off x="5424211" y="137754"/>
        <a:ext cx="2377306" cy="633600"/>
      </dsp:txXfrm>
    </dsp:sp>
    <dsp:sp modelId="{B925C197-348C-44F7-B9C9-8DF59A19E6AF}">
      <dsp:nvSpPr>
        <dsp:cNvPr id="0" name=""/>
        <dsp:cNvSpPr/>
      </dsp:nvSpPr>
      <dsp:spPr>
        <a:xfrm>
          <a:off x="5424211" y="771354"/>
          <a:ext cx="2377306" cy="34422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Dua kata ‘</a:t>
          </a:r>
          <a:r>
            <a:rPr lang="en-US" sz="2200" kern="1200" dirty="0" err="1"/>
            <a:t>taruma</a:t>
          </a:r>
          <a:r>
            <a:rPr lang="en-US" sz="2200" kern="1200" dirty="0"/>
            <a:t>’ dan ‘</a:t>
          </a:r>
          <a:r>
            <a:rPr lang="en-US" sz="2200" kern="1200" dirty="0" err="1"/>
            <a:t>jaya</a:t>
          </a:r>
          <a:r>
            <a:rPr lang="en-US" sz="2200" kern="1200" dirty="0"/>
            <a:t>’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Kawasan di Bandung Selatan </a:t>
          </a:r>
          <a:r>
            <a:rPr lang="en-US" sz="2200" kern="1200" dirty="0" err="1"/>
            <a:t>dekat</a:t>
          </a:r>
          <a:r>
            <a:rPr lang="en-US" sz="2200" kern="1200" dirty="0"/>
            <a:t> </a:t>
          </a:r>
          <a:r>
            <a:rPr lang="en-US" sz="2200" kern="1200" dirty="0" err="1"/>
            <a:t>hulu</a:t>
          </a:r>
          <a:r>
            <a:rPr lang="en-US" sz="2200" kern="1200" dirty="0"/>
            <a:t> </a:t>
          </a:r>
          <a:r>
            <a:rPr lang="en-US" sz="2200" kern="1200" dirty="0" err="1"/>
            <a:t>Citarum</a:t>
          </a:r>
          <a:endParaRPr lang="en-ID" sz="2200" kern="1200" dirty="0"/>
        </a:p>
      </dsp:txBody>
      <dsp:txXfrm>
        <a:off x="5424211" y="771354"/>
        <a:ext cx="2377306" cy="3442230"/>
      </dsp:txXfrm>
    </dsp:sp>
    <dsp:sp modelId="{F81D923E-48AD-4359-A183-0DCC784112F8}">
      <dsp:nvSpPr>
        <dsp:cNvPr id="0" name=""/>
        <dsp:cNvSpPr/>
      </dsp:nvSpPr>
      <dsp:spPr>
        <a:xfrm>
          <a:off x="8134340" y="137754"/>
          <a:ext cx="2377306" cy="633600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Banjar </a:t>
          </a:r>
          <a:r>
            <a:rPr lang="en-US" sz="2200" kern="1200" dirty="0" err="1"/>
            <a:t>Pataruman</a:t>
          </a:r>
          <a:endParaRPr lang="en-ID" sz="2200" kern="1200" dirty="0"/>
        </a:p>
      </dsp:txBody>
      <dsp:txXfrm>
        <a:off x="8134340" y="137754"/>
        <a:ext cx="2377306" cy="633600"/>
      </dsp:txXfrm>
    </dsp:sp>
    <dsp:sp modelId="{A078D380-7172-412B-9083-DD2736FB08EE}">
      <dsp:nvSpPr>
        <dsp:cNvPr id="0" name=""/>
        <dsp:cNvSpPr/>
      </dsp:nvSpPr>
      <dsp:spPr>
        <a:xfrm>
          <a:off x="8134340" y="771354"/>
          <a:ext cx="2377306" cy="34422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Kata ‘Banjar’ dan ‘</a:t>
          </a:r>
          <a:r>
            <a:rPr lang="en-US" sz="2200" kern="1200" dirty="0" err="1"/>
            <a:t>Pataruman</a:t>
          </a:r>
          <a:r>
            <a:rPr lang="en-US" sz="2200" kern="1200" dirty="0"/>
            <a:t>’ (</a:t>
          </a:r>
          <a:r>
            <a:rPr lang="en-US" sz="2200" kern="1200" dirty="0" err="1"/>
            <a:t>imbuhan</a:t>
          </a:r>
          <a:r>
            <a:rPr lang="en-US" sz="2200" kern="1200" dirty="0"/>
            <a:t> ‘pa-an’ dan ‘</a:t>
          </a:r>
          <a:r>
            <a:rPr lang="en-US" sz="2200" kern="1200" dirty="0" err="1"/>
            <a:t>tarum</a:t>
          </a:r>
          <a:r>
            <a:rPr lang="en-US" sz="2200" kern="1200" dirty="0"/>
            <a:t>’)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Kawasan yang </a:t>
          </a:r>
          <a:r>
            <a:rPr lang="en-US" sz="2200" kern="1200" dirty="0" err="1"/>
            <a:t>berada</a:t>
          </a:r>
          <a:r>
            <a:rPr lang="en-US" sz="2200" kern="1200" dirty="0"/>
            <a:t> di </a:t>
          </a:r>
          <a:r>
            <a:rPr lang="en-US" sz="2200" kern="1200" dirty="0" err="1"/>
            <a:t>Priangan</a:t>
          </a:r>
          <a:r>
            <a:rPr lang="en-US" sz="2200" kern="1200" dirty="0"/>
            <a:t> Timur</a:t>
          </a:r>
          <a:endParaRPr lang="en-ID" sz="2200" kern="1200" dirty="0"/>
        </a:p>
      </dsp:txBody>
      <dsp:txXfrm>
        <a:off x="8134340" y="771354"/>
        <a:ext cx="2377306" cy="34422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ABC5E-76A4-4DDB-9A98-A00367213017}">
      <dsp:nvSpPr>
        <dsp:cNvPr id="0" name=""/>
        <dsp:cNvSpPr/>
      </dsp:nvSpPr>
      <dsp:spPr>
        <a:xfrm>
          <a:off x="519" y="0"/>
          <a:ext cx="672115" cy="6721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31D54-DEA3-43AE-B007-E0E33F155BCB}">
      <dsp:nvSpPr>
        <dsp:cNvPr id="0" name=""/>
        <dsp:cNvSpPr/>
      </dsp:nvSpPr>
      <dsp:spPr>
        <a:xfrm>
          <a:off x="67731" y="67211"/>
          <a:ext cx="537692" cy="537692"/>
        </a:xfrm>
        <a:prstGeom prst="chord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C7E26-B269-41EF-98BC-F45CB62743F2}">
      <dsp:nvSpPr>
        <dsp:cNvPr id="0" name=""/>
        <dsp:cNvSpPr/>
      </dsp:nvSpPr>
      <dsp:spPr>
        <a:xfrm>
          <a:off x="812659" y="672115"/>
          <a:ext cx="1988342" cy="2828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bg1"/>
              </a:solidFill>
            </a:rPr>
            <a:t>Taruma</a:t>
          </a:r>
          <a:r>
            <a:rPr lang="en-US" sz="1800" kern="1200" dirty="0">
              <a:solidFill>
                <a:schemeClr val="bg1"/>
              </a:solidFill>
            </a:rPr>
            <a:t>(nagara) </a:t>
          </a:r>
          <a:r>
            <a:rPr lang="en-US" sz="1800" kern="1200" dirty="0" err="1">
              <a:solidFill>
                <a:schemeClr val="bg1"/>
              </a:solidFill>
            </a:rPr>
            <a:t>jadi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nama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kerajaan</a:t>
          </a:r>
          <a:r>
            <a:rPr lang="en-US" sz="1800" kern="1200" dirty="0">
              <a:solidFill>
                <a:schemeClr val="bg1"/>
              </a:solidFill>
            </a:rPr>
            <a:t> di Tatar Sunda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Di Yunani </a:t>
          </a:r>
          <a:r>
            <a:rPr lang="en-US" sz="1800" kern="1200" dirty="0" err="1">
              <a:solidFill>
                <a:schemeClr val="bg1"/>
              </a:solidFill>
            </a:rPr>
            <a:t>Informasi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dari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sq-AL" sz="1800" kern="1200" dirty="0">
              <a:solidFill>
                <a:schemeClr val="bg1"/>
              </a:solidFill>
            </a:rPr>
            <a:t>Casson </a:t>
          </a:r>
          <a:r>
            <a:rPr lang="en-US" sz="1800" kern="1200" dirty="0">
              <a:solidFill>
                <a:schemeClr val="bg1"/>
              </a:solidFill>
            </a:rPr>
            <a:t>(1989)</a:t>
          </a:r>
          <a:endParaRPr lang="en-ID" sz="1800" kern="1200" dirty="0">
            <a:solidFill>
              <a:schemeClr val="bg1"/>
            </a:solidFill>
          </a:endParaRPr>
        </a:p>
      </dsp:txBody>
      <dsp:txXfrm>
        <a:off x="812659" y="672115"/>
        <a:ext cx="1988342" cy="2828486"/>
      </dsp:txXfrm>
    </dsp:sp>
    <dsp:sp modelId="{7E6E43A1-4DD9-454F-B38E-54A65B53F2E8}">
      <dsp:nvSpPr>
        <dsp:cNvPr id="0" name=""/>
        <dsp:cNvSpPr/>
      </dsp:nvSpPr>
      <dsp:spPr>
        <a:xfrm>
          <a:off x="812659" y="0"/>
          <a:ext cx="1988342" cy="672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Abad 4</a:t>
          </a:r>
          <a:endParaRPr lang="en-ID" sz="3200" kern="1200" dirty="0">
            <a:solidFill>
              <a:schemeClr val="bg1"/>
            </a:solidFill>
          </a:endParaRPr>
        </a:p>
      </dsp:txBody>
      <dsp:txXfrm>
        <a:off x="812659" y="0"/>
        <a:ext cx="1988342" cy="672115"/>
      </dsp:txXfrm>
    </dsp:sp>
    <dsp:sp modelId="{1B9E8352-3D30-46F0-BD30-F778C847F4D2}">
      <dsp:nvSpPr>
        <dsp:cNvPr id="0" name=""/>
        <dsp:cNvSpPr/>
      </dsp:nvSpPr>
      <dsp:spPr>
        <a:xfrm>
          <a:off x="2941025" y="0"/>
          <a:ext cx="672115" cy="6721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4DA7C6-4B77-40B0-9156-98EB0846E47D}">
      <dsp:nvSpPr>
        <dsp:cNvPr id="0" name=""/>
        <dsp:cNvSpPr/>
      </dsp:nvSpPr>
      <dsp:spPr>
        <a:xfrm>
          <a:off x="3008237" y="67211"/>
          <a:ext cx="537692" cy="537692"/>
        </a:xfrm>
        <a:prstGeom prst="chord">
          <a:avLst>
            <a:gd name="adj1" fmla="val 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64CAD-160E-45D0-B3FF-BDB099F30CA6}">
      <dsp:nvSpPr>
        <dsp:cNvPr id="0" name=""/>
        <dsp:cNvSpPr/>
      </dsp:nvSpPr>
      <dsp:spPr>
        <a:xfrm>
          <a:off x="3741891" y="672115"/>
          <a:ext cx="1988342" cy="2828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bg1"/>
              </a:solidFill>
            </a:rPr>
            <a:t>Dalam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tekstil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kuno</a:t>
          </a:r>
          <a:r>
            <a:rPr lang="en-US" sz="1800" kern="1200" dirty="0">
              <a:solidFill>
                <a:schemeClr val="bg1"/>
              </a:solidFill>
            </a:rPr>
            <a:t> Bali </a:t>
          </a:r>
          <a:r>
            <a:rPr lang="en-US" sz="1800" kern="1200" dirty="0" err="1">
              <a:solidFill>
                <a:schemeClr val="bg1"/>
              </a:solidFill>
            </a:rPr>
            <a:t>disebut</a:t>
          </a:r>
          <a:r>
            <a:rPr lang="en-US" sz="1800" kern="1200" dirty="0">
              <a:solidFill>
                <a:schemeClr val="bg1"/>
              </a:solidFill>
            </a:rPr>
            <a:t> ‘</a:t>
          </a:r>
          <a:r>
            <a:rPr lang="en-US" sz="1800" kern="1200" dirty="0" err="1">
              <a:solidFill>
                <a:schemeClr val="bg1"/>
              </a:solidFill>
            </a:rPr>
            <a:t>Mangnila</a:t>
          </a:r>
          <a:r>
            <a:rPr lang="en-US" sz="1800" kern="1200" dirty="0">
              <a:solidFill>
                <a:schemeClr val="bg1"/>
              </a:solidFill>
            </a:rPr>
            <a:t>’ (</a:t>
          </a:r>
          <a:r>
            <a:rPr lang="en-US" sz="1800" kern="1200" dirty="0" err="1">
              <a:solidFill>
                <a:schemeClr val="bg1"/>
              </a:solidFill>
            </a:rPr>
            <a:t>Roelof</a:t>
          </a:r>
          <a:r>
            <a:rPr lang="en-US" sz="1800" kern="1200" dirty="0">
              <a:solidFill>
                <a:schemeClr val="bg1"/>
              </a:solidFill>
            </a:rPr>
            <a:t> Goris </a:t>
          </a:r>
          <a:r>
            <a:rPr lang="en-US" sz="1800" kern="1200" dirty="0" err="1">
              <a:solidFill>
                <a:schemeClr val="bg1"/>
              </a:solidFill>
            </a:rPr>
            <a:t>tahun</a:t>
          </a:r>
          <a:r>
            <a:rPr lang="en-US" sz="1800" kern="1200" dirty="0">
              <a:solidFill>
                <a:schemeClr val="bg1"/>
              </a:solidFill>
            </a:rPr>
            <a:t> 1951 </a:t>
          </a:r>
          <a:r>
            <a:rPr lang="en-US" sz="1800" kern="1200" dirty="0" err="1">
              <a:solidFill>
                <a:schemeClr val="bg1"/>
              </a:solidFill>
            </a:rPr>
            <a:t>dalam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sq-AL" sz="1800" kern="1200" dirty="0">
              <a:solidFill>
                <a:schemeClr val="bg1"/>
              </a:solidFill>
            </a:rPr>
            <a:t>Suarbhawa</a:t>
          </a:r>
          <a:r>
            <a:rPr lang="en-US" sz="1800" kern="1200" dirty="0">
              <a:solidFill>
                <a:schemeClr val="bg1"/>
              </a:solidFill>
            </a:rPr>
            <a:t>, </a:t>
          </a:r>
          <a:r>
            <a:rPr lang="en-US" sz="1800" kern="1200" dirty="0" err="1">
              <a:solidFill>
                <a:schemeClr val="bg1"/>
              </a:solidFill>
            </a:rPr>
            <a:t>dkk</a:t>
          </a:r>
          <a:r>
            <a:rPr lang="en-US" sz="1800" kern="1200" dirty="0">
              <a:solidFill>
                <a:schemeClr val="bg1"/>
              </a:solidFill>
            </a:rPr>
            <a:t>., (2013))</a:t>
          </a:r>
          <a:endParaRPr lang="en-ID" sz="1800" kern="1200" dirty="0">
            <a:solidFill>
              <a:schemeClr val="bg1"/>
            </a:solidFill>
          </a:endParaRPr>
        </a:p>
      </dsp:txBody>
      <dsp:txXfrm>
        <a:off x="3741891" y="672115"/>
        <a:ext cx="1988342" cy="2828486"/>
      </dsp:txXfrm>
    </dsp:sp>
    <dsp:sp modelId="{3EF4C70B-ED99-454A-9832-1AF398223138}">
      <dsp:nvSpPr>
        <dsp:cNvPr id="0" name=""/>
        <dsp:cNvSpPr/>
      </dsp:nvSpPr>
      <dsp:spPr>
        <a:xfrm>
          <a:off x="3753165" y="0"/>
          <a:ext cx="1988342" cy="672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Abad 9</a:t>
          </a:r>
          <a:endParaRPr lang="en-ID" sz="3200" kern="1200" dirty="0">
            <a:solidFill>
              <a:schemeClr val="bg1"/>
            </a:solidFill>
          </a:endParaRPr>
        </a:p>
      </dsp:txBody>
      <dsp:txXfrm>
        <a:off x="3753165" y="0"/>
        <a:ext cx="1988342" cy="672115"/>
      </dsp:txXfrm>
    </dsp:sp>
    <dsp:sp modelId="{B995035B-7976-4ED1-BD80-42E02CE3DE09}">
      <dsp:nvSpPr>
        <dsp:cNvPr id="0" name=""/>
        <dsp:cNvSpPr/>
      </dsp:nvSpPr>
      <dsp:spPr>
        <a:xfrm>
          <a:off x="5881532" y="0"/>
          <a:ext cx="672115" cy="6721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F21D7-D3FD-49BD-A2E3-6B07E8CE3FBB}">
      <dsp:nvSpPr>
        <dsp:cNvPr id="0" name=""/>
        <dsp:cNvSpPr/>
      </dsp:nvSpPr>
      <dsp:spPr>
        <a:xfrm>
          <a:off x="5948743" y="67211"/>
          <a:ext cx="537692" cy="537692"/>
        </a:xfrm>
        <a:prstGeom prst="chord">
          <a:avLst>
            <a:gd name="adj1" fmla="val 19800000"/>
            <a:gd name="adj2" fmla="val 126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BCB47-B533-4589-9818-E5D55596A08B}">
      <dsp:nvSpPr>
        <dsp:cNvPr id="0" name=""/>
        <dsp:cNvSpPr/>
      </dsp:nvSpPr>
      <dsp:spPr>
        <a:xfrm>
          <a:off x="6693671" y="672115"/>
          <a:ext cx="1988342" cy="2828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</a:rPr>
            <a:t>Secara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tertulis</a:t>
          </a:r>
          <a:r>
            <a:rPr lang="en-US" sz="1600" kern="1200" dirty="0">
              <a:solidFill>
                <a:schemeClr val="bg1"/>
              </a:solidFill>
            </a:rPr>
            <a:t> kata </a:t>
          </a:r>
          <a:r>
            <a:rPr lang="en-US" sz="1600" kern="1200" dirty="0" err="1">
              <a:solidFill>
                <a:schemeClr val="bg1"/>
              </a:solidFill>
            </a:rPr>
            <a:t>tarum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ditemukan</a:t>
          </a:r>
          <a:r>
            <a:rPr lang="en-US" sz="1600" kern="1200" dirty="0">
              <a:solidFill>
                <a:schemeClr val="bg1"/>
              </a:solidFill>
            </a:rPr>
            <a:t> pada </a:t>
          </a:r>
          <a:r>
            <a:rPr lang="en-US" sz="1600" kern="1200" dirty="0" err="1">
              <a:solidFill>
                <a:schemeClr val="bg1"/>
              </a:solidFill>
            </a:rPr>
            <a:t>naskah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Bujangga</a:t>
          </a:r>
          <a:r>
            <a:rPr lang="en-US" sz="1600" kern="1200" dirty="0">
              <a:solidFill>
                <a:schemeClr val="bg1"/>
              </a:solidFill>
            </a:rPr>
            <a:t> Manik dan Carita </a:t>
          </a:r>
          <a:r>
            <a:rPr lang="en-US" sz="1600" kern="1200" dirty="0" err="1">
              <a:solidFill>
                <a:schemeClr val="bg1"/>
              </a:solidFill>
            </a:rPr>
            <a:t>Parahiyangan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sebagai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nama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tempat</a:t>
          </a:r>
          <a:r>
            <a:rPr lang="en-US" sz="1600" kern="1200" dirty="0">
              <a:solidFill>
                <a:schemeClr val="bg1"/>
              </a:solidFill>
            </a:rPr>
            <a:t> ‘</a:t>
          </a:r>
          <a:r>
            <a:rPr lang="en-US" sz="1600" kern="1200" dirty="0" err="1">
              <a:solidFill>
                <a:schemeClr val="bg1"/>
              </a:solidFill>
            </a:rPr>
            <a:t>Citarum</a:t>
          </a:r>
          <a:r>
            <a:rPr lang="en-US" sz="1600" kern="1200" dirty="0">
              <a:solidFill>
                <a:schemeClr val="bg1"/>
              </a:solidFill>
            </a:rPr>
            <a:t>’.</a:t>
          </a:r>
          <a:endParaRPr lang="en-ID" sz="1600" kern="1200" dirty="0">
            <a:solidFill>
              <a:schemeClr val="bg1"/>
            </a:solidFill>
          </a:endParaRPr>
        </a:p>
      </dsp:txBody>
      <dsp:txXfrm>
        <a:off x="6693671" y="672115"/>
        <a:ext cx="1988342" cy="2828486"/>
      </dsp:txXfrm>
    </dsp:sp>
    <dsp:sp modelId="{BD2410C6-24A5-4459-91A6-7D42D08EA8A3}">
      <dsp:nvSpPr>
        <dsp:cNvPr id="0" name=""/>
        <dsp:cNvSpPr/>
      </dsp:nvSpPr>
      <dsp:spPr>
        <a:xfrm>
          <a:off x="6693671" y="0"/>
          <a:ext cx="1988342" cy="672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Abad 15</a:t>
          </a:r>
          <a:endParaRPr lang="en-ID" sz="3200" kern="1200" dirty="0">
            <a:solidFill>
              <a:schemeClr val="bg1"/>
            </a:solidFill>
          </a:endParaRPr>
        </a:p>
      </dsp:txBody>
      <dsp:txXfrm>
        <a:off x="6693671" y="0"/>
        <a:ext cx="1988342" cy="672115"/>
      </dsp:txXfrm>
    </dsp:sp>
    <dsp:sp modelId="{09C60D66-2D57-4FB0-9E52-4C93E78CDCD6}">
      <dsp:nvSpPr>
        <dsp:cNvPr id="0" name=""/>
        <dsp:cNvSpPr/>
      </dsp:nvSpPr>
      <dsp:spPr>
        <a:xfrm>
          <a:off x="8822038" y="0"/>
          <a:ext cx="672115" cy="6721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E4D53-A62A-43DC-A297-17AD426127F5}">
      <dsp:nvSpPr>
        <dsp:cNvPr id="0" name=""/>
        <dsp:cNvSpPr/>
      </dsp:nvSpPr>
      <dsp:spPr>
        <a:xfrm>
          <a:off x="8889249" y="67211"/>
          <a:ext cx="537692" cy="537692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0D432-9C5D-4CB0-8E33-36FE920F0702}">
      <dsp:nvSpPr>
        <dsp:cNvPr id="0" name=""/>
        <dsp:cNvSpPr/>
      </dsp:nvSpPr>
      <dsp:spPr>
        <a:xfrm>
          <a:off x="9634177" y="672115"/>
          <a:ext cx="1988342" cy="2828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Masyarakat </a:t>
          </a:r>
          <a:r>
            <a:rPr lang="en-US" sz="2000" kern="1200" dirty="0" err="1">
              <a:solidFill>
                <a:schemeClr val="bg1"/>
              </a:solidFill>
            </a:rPr>
            <a:t>Eropa</a:t>
          </a:r>
          <a:r>
            <a:rPr lang="en-US" sz="2000" kern="1200" dirty="0">
              <a:solidFill>
                <a:schemeClr val="bg1"/>
              </a:solidFill>
            </a:rPr>
            <a:t> </a:t>
          </a:r>
          <a:r>
            <a:rPr lang="en-US" sz="2000" kern="1200" dirty="0" err="1">
              <a:solidFill>
                <a:schemeClr val="bg1"/>
              </a:solidFill>
            </a:rPr>
            <a:t>menyebutnya</a:t>
          </a:r>
          <a:r>
            <a:rPr lang="en-US" sz="2000" kern="1200" dirty="0">
              <a:solidFill>
                <a:schemeClr val="bg1"/>
              </a:solidFill>
            </a:rPr>
            <a:t> An-Nil (</a:t>
          </a:r>
          <a:r>
            <a:rPr lang="en-US" sz="2000" kern="1200" dirty="0" err="1">
              <a:solidFill>
                <a:schemeClr val="bg1"/>
              </a:solidFill>
            </a:rPr>
            <a:t>nila</a:t>
          </a:r>
          <a:r>
            <a:rPr lang="en-US" sz="2000" kern="1200" dirty="0">
              <a:solidFill>
                <a:schemeClr val="bg1"/>
              </a:solidFill>
            </a:rPr>
            <a:t>)</a:t>
          </a:r>
          <a:endParaRPr lang="en-ID" sz="2000" kern="1200" dirty="0">
            <a:solidFill>
              <a:schemeClr val="bg1"/>
            </a:solidFill>
          </a:endParaRPr>
        </a:p>
      </dsp:txBody>
      <dsp:txXfrm>
        <a:off x="9634177" y="672115"/>
        <a:ext cx="1988342" cy="2828486"/>
      </dsp:txXfrm>
    </dsp:sp>
    <dsp:sp modelId="{09E5E503-40E6-4200-B31F-E6264303AE83}">
      <dsp:nvSpPr>
        <dsp:cNvPr id="0" name=""/>
        <dsp:cNvSpPr/>
      </dsp:nvSpPr>
      <dsp:spPr>
        <a:xfrm>
          <a:off x="9634177" y="0"/>
          <a:ext cx="1988342" cy="672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Abad 16</a:t>
          </a:r>
          <a:endParaRPr lang="en-ID" sz="3200" kern="1200" dirty="0">
            <a:solidFill>
              <a:schemeClr val="bg1"/>
            </a:solidFill>
          </a:endParaRPr>
        </a:p>
      </dsp:txBody>
      <dsp:txXfrm>
        <a:off x="9634177" y="0"/>
        <a:ext cx="1988342" cy="6721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ABC5E-76A4-4DDB-9A98-A00367213017}">
      <dsp:nvSpPr>
        <dsp:cNvPr id="0" name=""/>
        <dsp:cNvSpPr/>
      </dsp:nvSpPr>
      <dsp:spPr>
        <a:xfrm>
          <a:off x="344207" y="0"/>
          <a:ext cx="846551" cy="84655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31D54-DEA3-43AE-B007-E0E33F155BCB}">
      <dsp:nvSpPr>
        <dsp:cNvPr id="0" name=""/>
        <dsp:cNvSpPr/>
      </dsp:nvSpPr>
      <dsp:spPr>
        <a:xfrm>
          <a:off x="428862" y="84655"/>
          <a:ext cx="677241" cy="677241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C7E26-B269-41EF-98BC-F45CB62743F2}">
      <dsp:nvSpPr>
        <dsp:cNvPr id="0" name=""/>
        <dsp:cNvSpPr/>
      </dsp:nvSpPr>
      <dsp:spPr>
        <a:xfrm>
          <a:off x="1367124" y="846551"/>
          <a:ext cx="2504381" cy="3562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William </a:t>
          </a:r>
          <a:r>
            <a:rPr lang="en-US" sz="1800" kern="1200" dirty="0" err="1">
              <a:solidFill>
                <a:schemeClr val="bg1"/>
              </a:solidFill>
            </a:rPr>
            <a:t>Marsdenia</a:t>
          </a:r>
          <a:r>
            <a:rPr lang="en-US" sz="1800" kern="1200" dirty="0">
              <a:solidFill>
                <a:schemeClr val="bg1"/>
              </a:solidFill>
            </a:rPr>
            <a:t> (1780) </a:t>
          </a:r>
          <a:r>
            <a:rPr lang="en-US" sz="1800" kern="1200" dirty="0" err="1">
              <a:solidFill>
                <a:schemeClr val="bg1"/>
              </a:solidFill>
            </a:rPr>
            <a:t>menginformasikan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Tarum</a:t>
          </a:r>
          <a:r>
            <a:rPr lang="en-US" sz="1800" kern="1200" dirty="0">
              <a:solidFill>
                <a:schemeClr val="bg1"/>
              </a:solidFill>
            </a:rPr>
            <a:t> di </a:t>
          </a:r>
          <a:r>
            <a:rPr lang="en-US" sz="1800" kern="1200" dirty="0" err="1">
              <a:solidFill>
                <a:schemeClr val="bg1"/>
              </a:solidFill>
            </a:rPr>
            <a:t>Sumatrra</a:t>
          </a:r>
          <a:r>
            <a:rPr lang="en-US" sz="1800" kern="1200" dirty="0">
              <a:solidFill>
                <a:schemeClr val="bg1"/>
              </a:solidFill>
            </a:rPr>
            <a:t> yang </a:t>
          </a:r>
          <a:r>
            <a:rPr lang="en-US" sz="1800" kern="1200" dirty="0" err="1">
              <a:solidFill>
                <a:schemeClr val="bg1"/>
              </a:solidFill>
            </a:rPr>
            <a:t>menjalar</a:t>
          </a:r>
          <a:r>
            <a:rPr lang="en-US" sz="1800" kern="1200" dirty="0">
              <a:solidFill>
                <a:schemeClr val="bg1"/>
              </a:solidFill>
            </a:rPr>
            <a:t>, Robert Brown </a:t>
          </a:r>
          <a:r>
            <a:rPr lang="en-US" sz="1800" kern="1200" dirty="0" err="1">
              <a:solidFill>
                <a:schemeClr val="bg1"/>
              </a:solidFill>
            </a:rPr>
            <a:t>memberinya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nama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sq-AL" sz="1800" kern="1200" dirty="0">
              <a:solidFill>
                <a:schemeClr val="bg1"/>
              </a:solidFill>
            </a:rPr>
            <a:t>Marsdenia tintoria</a:t>
          </a:r>
          <a:endParaRPr lang="en-ID" sz="1800" kern="1200" dirty="0">
            <a:solidFill>
              <a:schemeClr val="bg1"/>
            </a:solidFill>
          </a:endParaRPr>
        </a:p>
      </dsp:txBody>
      <dsp:txXfrm>
        <a:off x="1367124" y="846551"/>
        <a:ext cx="2504381" cy="3562571"/>
      </dsp:txXfrm>
    </dsp:sp>
    <dsp:sp modelId="{7E6E43A1-4DD9-454F-B38E-54A65B53F2E8}">
      <dsp:nvSpPr>
        <dsp:cNvPr id="0" name=""/>
        <dsp:cNvSpPr/>
      </dsp:nvSpPr>
      <dsp:spPr>
        <a:xfrm>
          <a:off x="1367124" y="0"/>
          <a:ext cx="2504381" cy="846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111760" rIns="111760" bIns="111760" numCol="1" spcCol="1270" anchor="b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</a:rPr>
            <a:t>Abad 18</a:t>
          </a:r>
          <a:endParaRPr lang="en-ID" sz="4400" kern="1200" dirty="0">
            <a:solidFill>
              <a:schemeClr val="bg1"/>
            </a:solidFill>
          </a:endParaRPr>
        </a:p>
      </dsp:txBody>
      <dsp:txXfrm>
        <a:off x="1367124" y="0"/>
        <a:ext cx="2504381" cy="846551"/>
      </dsp:txXfrm>
    </dsp:sp>
    <dsp:sp modelId="{0DB679DD-730C-40E1-A98E-AF64610B30C7}">
      <dsp:nvSpPr>
        <dsp:cNvPr id="0" name=""/>
        <dsp:cNvSpPr/>
      </dsp:nvSpPr>
      <dsp:spPr>
        <a:xfrm>
          <a:off x="4047870" y="0"/>
          <a:ext cx="846551" cy="84655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91D57-EC92-4610-A5D7-8E1193184AAB}">
      <dsp:nvSpPr>
        <dsp:cNvPr id="0" name=""/>
        <dsp:cNvSpPr/>
      </dsp:nvSpPr>
      <dsp:spPr>
        <a:xfrm>
          <a:off x="4132525" y="84655"/>
          <a:ext cx="677241" cy="677241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FAFA7-35AD-4A66-9344-B7ED4E830633}">
      <dsp:nvSpPr>
        <dsp:cNvPr id="0" name=""/>
        <dsp:cNvSpPr/>
      </dsp:nvSpPr>
      <dsp:spPr>
        <a:xfrm>
          <a:off x="5070787" y="846551"/>
          <a:ext cx="2504381" cy="3562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kern="1200" dirty="0">
              <a:solidFill>
                <a:schemeClr val="bg1"/>
              </a:solidFill>
            </a:rPr>
            <a:t>Kata indigo (</a:t>
          </a:r>
          <a:r>
            <a:rPr lang="en-US" sz="1600" kern="1200" dirty="0" err="1">
              <a:solidFill>
                <a:schemeClr val="bg1"/>
              </a:solidFill>
            </a:rPr>
            <a:t>merujuk</a:t>
          </a:r>
          <a:r>
            <a:rPr lang="en-US" sz="1600" kern="1200" dirty="0">
              <a:solidFill>
                <a:schemeClr val="bg1"/>
              </a:solidFill>
            </a:rPr>
            <a:t> pada </a:t>
          </a:r>
          <a:r>
            <a:rPr lang="en-US" sz="1600" kern="1200" dirty="0" err="1">
              <a:solidFill>
                <a:schemeClr val="bg1"/>
              </a:solidFill>
            </a:rPr>
            <a:t>tarum</a:t>
          </a:r>
          <a:r>
            <a:rPr lang="en-US" sz="1600" kern="1200" dirty="0">
              <a:solidFill>
                <a:schemeClr val="bg1"/>
              </a:solidFill>
            </a:rPr>
            <a:t>) m</a:t>
          </a:r>
          <a:r>
            <a:rPr lang="sq-AL" sz="1600" kern="1200" dirty="0">
              <a:solidFill>
                <a:schemeClr val="bg1"/>
              </a:solidFill>
            </a:rPr>
            <a:t>engalami perluasan dalam konteks </a:t>
          </a:r>
          <a:r>
            <a:rPr lang="en-US" sz="1600" kern="1200" dirty="0" err="1">
              <a:solidFill>
                <a:schemeClr val="bg1"/>
              </a:solidFill>
            </a:rPr>
            <a:t>nama</a:t>
          </a:r>
          <a:r>
            <a:rPr lang="en-US" sz="1600" kern="1200" dirty="0">
              <a:solidFill>
                <a:schemeClr val="bg1"/>
              </a:solidFill>
            </a:rPr>
            <a:t> &amp; </a:t>
          </a:r>
          <a:r>
            <a:rPr lang="sq-AL" sz="1600" kern="1200" dirty="0">
              <a:solidFill>
                <a:schemeClr val="bg1"/>
              </a:solidFill>
            </a:rPr>
            <a:t>kajian di kawasan Nusantara </a:t>
          </a:r>
          <a:endParaRPr lang="en-US" sz="1600" kern="1200" dirty="0">
            <a:solidFill>
              <a:schemeClr val="bg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kern="1200" dirty="0">
              <a:solidFill>
                <a:schemeClr val="bg1"/>
              </a:solidFill>
            </a:rPr>
            <a:t>Kata </a:t>
          </a:r>
          <a:r>
            <a:rPr lang="en-US" sz="1600" kern="1200" dirty="0" err="1">
              <a:solidFill>
                <a:schemeClr val="bg1"/>
              </a:solidFill>
            </a:rPr>
            <a:t>tarum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terdapat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dalam</a:t>
          </a:r>
          <a:r>
            <a:rPr lang="en-US" sz="1600" kern="1200" dirty="0">
              <a:solidFill>
                <a:schemeClr val="bg1"/>
              </a:solidFill>
            </a:rPr>
            <a:t> Kamus Bahasa </a:t>
          </a:r>
          <a:r>
            <a:rPr lang="en-US" sz="1600" kern="1200" dirty="0" err="1">
              <a:solidFill>
                <a:schemeClr val="bg1"/>
              </a:solidFill>
            </a:rPr>
            <a:t>Inggris</a:t>
          </a:r>
          <a:r>
            <a:rPr lang="en-US" sz="1600" kern="1200" dirty="0">
              <a:solidFill>
                <a:schemeClr val="bg1"/>
              </a:solidFill>
            </a:rPr>
            <a:t> dan </a:t>
          </a:r>
          <a:r>
            <a:rPr lang="en-US" sz="1600" kern="1200" dirty="0" err="1">
              <a:solidFill>
                <a:schemeClr val="bg1"/>
              </a:solidFill>
            </a:rPr>
            <a:t>Sangsekerta</a:t>
          </a:r>
          <a:r>
            <a:rPr lang="en-US" sz="1600" kern="1200" dirty="0">
              <a:solidFill>
                <a:schemeClr val="bg1"/>
              </a:solidFill>
            </a:rPr>
            <a:t> (1851)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US" sz="1600" kern="1200" dirty="0">
            <a:solidFill>
              <a:schemeClr val="bg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ID" sz="1600" kern="1200" dirty="0">
            <a:solidFill>
              <a:schemeClr val="bg1"/>
            </a:solidFill>
          </a:endParaRPr>
        </a:p>
      </dsp:txBody>
      <dsp:txXfrm>
        <a:off x="5070787" y="846551"/>
        <a:ext cx="2504381" cy="3562571"/>
      </dsp:txXfrm>
    </dsp:sp>
    <dsp:sp modelId="{55296730-2823-4574-B42A-EFE2CA5ACBBE}">
      <dsp:nvSpPr>
        <dsp:cNvPr id="0" name=""/>
        <dsp:cNvSpPr/>
      </dsp:nvSpPr>
      <dsp:spPr>
        <a:xfrm>
          <a:off x="5070787" y="0"/>
          <a:ext cx="2504381" cy="846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111760" rIns="111760" bIns="111760" numCol="1" spcCol="1270" anchor="b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</a:rPr>
            <a:t>Abad 19</a:t>
          </a:r>
          <a:endParaRPr lang="en-ID" sz="4400" kern="1200" dirty="0">
            <a:solidFill>
              <a:schemeClr val="bg1"/>
            </a:solidFill>
          </a:endParaRPr>
        </a:p>
      </dsp:txBody>
      <dsp:txXfrm>
        <a:off x="5070787" y="0"/>
        <a:ext cx="2504381" cy="846551"/>
      </dsp:txXfrm>
    </dsp:sp>
    <dsp:sp modelId="{FAFE72B0-CA87-4763-AE23-FD2A78617C13}">
      <dsp:nvSpPr>
        <dsp:cNvPr id="0" name=""/>
        <dsp:cNvSpPr/>
      </dsp:nvSpPr>
      <dsp:spPr>
        <a:xfrm>
          <a:off x="7751534" y="0"/>
          <a:ext cx="846551" cy="84655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BFB7B-0B28-4F8E-AE6A-3284218F927B}">
      <dsp:nvSpPr>
        <dsp:cNvPr id="0" name=""/>
        <dsp:cNvSpPr/>
      </dsp:nvSpPr>
      <dsp:spPr>
        <a:xfrm>
          <a:off x="7836189" y="84655"/>
          <a:ext cx="677241" cy="677241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7DCEE-8BBA-491F-9966-79BDC71F3A8C}">
      <dsp:nvSpPr>
        <dsp:cNvPr id="0" name=""/>
        <dsp:cNvSpPr/>
      </dsp:nvSpPr>
      <dsp:spPr>
        <a:xfrm>
          <a:off x="8774450" y="846551"/>
          <a:ext cx="2504381" cy="3562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Kamus Bahasa Sunda (1981), Bahasa Indonesia (1976), </a:t>
          </a:r>
          <a:endParaRPr lang="en-ID" sz="2000" kern="1200" dirty="0">
            <a:solidFill>
              <a:schemeClr val="bg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000" kern="1200" dirty="0">
            <a:solidFill>
              <a:schemeClr val="bg1"/>
            </a:solidFill>
          </a:endParaRPr>
        </a:p>
      </dsp:txBody>
      <dsp:txXfrm>
        <a:off x="8774450" y="846551"/>
        <a:ext cx="2504381" cy="3562571"/>
      </dsp:txXfrm>
    </dsp:sp>
    <dsp:sp modelId="{892CD89A-B3F5-44D6-A867-8BD616FD7796}">
      <dsp:nvSpPr>
        <dsp:cNvPr id="0" name=""/>
        <dsp:cNvSpPr/>
      </dsp:nvSpPr>
      <dsp:spPr>
        <a:xfrm>
          <a:off x="8774450" y="0"/>
          <a:ext cx="2504381" cy="846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111760" rIns="111760" bIns="111760" numCol="1" spcCol="1270" anchor="b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</a:rPr>
            <a:t>Abad 20</a:t>
          </a:r>
          <a:endParaRPr lang="en-ID" sz="4400" kern="1200" dirty="0">
            <a:solidFill>
              <a:schemeClr val="bg1"/>
            </a:solidFill>
          </a:endParaRPr>
        </a:p>
      </dsp:txBody>
      <dsp:txXfrm>
        <a:off x="8774450" y="0"/>
        <a:ext cx="2504381" cy="8465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13777-CDA1-474C-866D-B78959CAC1FF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B9555-AB1C-4758-9A92-EB52937D7D4A}">
      <dsp:nvSpPr>
        <dsp:cNvPr id="0" name=""/>
        <dsp:cNvSpPr/>
      </dsp:nvSpPr>
      <dsp:spPr>
        <a:xfrm>
          <a:off x="417" y="1305401"/>
          <a:ext cx="1259253" cy="1740535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Ditanam</a:t>
          </a:r>
          <a:r>
            <a:rPr lang="en-US" sz="1500" kern="1200" dirty="0"/>
            <a:t> di </a:t>
          </a:r>
          <a:r>
            <a:rPr lang="en-US" sz="1500" kern="1200" dirty="0" err="1"/>
            <a:t>pekarangan</a:t>
          </a:r>
          <a:r>
            <a:rPr lang="en-US" sz="1500" kern="1200" dirty="0"/>
            <a:t> </a:t>
          </a:r>
          <a:r>
            <a:rPr lang="en-US" sz="1500" kern="1200" dirty="0" err="1"/>
            <a:t>atau</a:t>
          </a:r>
          <a:r>
            <a:rPr lang="en-US" sz="1500" kern="1200" dirty="0"/>
            <a:t> </a:t>
          </a:r>
          <a:r>
            <a:rPr lang="en-US" sz="1500" kern="1200" dirty="0" err="1"/>
            <a:t>halaman</a:t>
          </a:r>
          <a:r>
            <a:rPr lang="en-US" sz="1500" kern="1200" dirty="0"/>
            <a:t> </a:t>
          </a:r>
          <a:r>
            <a:rPr lang="en-US" sz="1500" kern="1200" dirty="0" err="1"/>
            <a:t>belakang</a:t>
          </a:r>
          <a:r>
            <a:rPr lang="en-US" sz="1500" kern="1200" dirty="0"/>
            <a:t> </a:t>
          </a:r>
          <a:r>
            <a:rPr lang="en-US" sz="1500" kern="1200" dirty="0" err="1"/>
            <a:t>rumah</a:t>
          </a:r>
          <a:endParaRPr lang="en-ID" sz="1500" kern="1200" dirty="0"/>
        </a:p>
      </dsp:txBody>
      <dsp:txXfrm>
        <a:off x="61889" y="1366873"/>
        <a:ext cx="1136309" cy="1617591"/>
      </dsp:txXfrm>
    </dsp:sp>
    <dsp:sp modelId="{F4C0D64E-AF9D-43C2-A1F0-83A7633C899F}">
      <dsp:nvSpPr>
        <dsp:cNvPr id="0" name=""/>
        <dsp:cNvSpPr/>
      </dsp:nvSpPr>
      <dsp:spPr>
        <a:xfrm>
          <a:off x="1322633" y="1305401"/>
          <a:ext cx="1259253" cy="1740535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Teknik </a:t>
          </a:r>
          <a:r>
            <a:rPr lang="en-US" sz="1500" kern="1200" dirty="0" err="1"/>
            <a:t>menanam</a:t>
          </a:r>
          <a:r>
            <a:rPr lang="en-US" sz="1500" kern="1200" dirty="0"/>
            <a:t> </a:t>
          </a:r>
          <a:r>
            <a:rPr lang="en-US" sz="1500" kern="1200" dirty="0" err="1"/>
            <a:t>tarum</a:t>
          </a:r>
          <a:r>
            <a:rPr lang="en-US" sz="1500" kern="1200" dirty="0"/>
            <a:t> </a:t>
          </a:r>
          <a:r>
            <a:rPr lang="en-US" sz="1500" kern="1200" dirty="0" err="1"/>
            <a:t>tradisional</a:t>
          </a:r>
          <a:r>
            <a:rPr lang="en-US" sz="1500" kern="1200" dirty="0"/>
            <a:t> di </a:t>
          </a:r>
          <a:r>
            <a:rPr lang="en-US" sz="1500" kern="1200" dirty="0" err="1"/>
            <a:t>pakarangan</a:t>
          </a:r>
          <a:r>
            <a:rPr lang="en-US" sz="1500" kern="1200" dirty="0"/>
            <a:t> ‘</a:t>
          </a:r>
          <a:r>
            <a:rPr lang="en-US" sz="1500" kern="1200" dirty="0" err="1"/>
            <a:t>ngaguyun</a:t>
          </a:r>
          <a:r>
            <a:rPr lang="en-US" sz="1500" kern="1200" dirty="0"/>
            <a:t>’</a:t>
          </a:r>
          <a:endParaRPr lang="en-ID" sz="1500" kern="1200" dirty="0"/>
        </a:p>
      </dsp:txBody>
      <dsp:txXfrm>
        <a:off x="1384105" y="1366873"/>
        <a:ext cx="1136309" cy="1617591"/>
      </dsp:txXfrm>
    </dsp:sp>
    <dsp:sp modelId="{306D480A-8A76-4723-B0EA-BAFA5BA9007D}">
      <dsp:nvSpPr>
        <dsp:cNvPr id="0" name=""/>
        <dsp:cNvSpPr/>
      </dsp:nvSpPr>
      <dsp:spPr>
        <a:xfrm>
          <a:off x="2644849" y="1305401"/>
          <a:ext cx="1259253" cy="1740535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‘</a:t>
          </a:r>
          <a:r>
            <a:rPr lang="en-US" sz="1500" kern="1200" dirty="0" err="1"/>
            <a:t>Pupuk</a:t>
          </a:r>
          <a:r>
            <a:rPr lang="en-US" sz="1500" kern="1200" dirty="0"/>
            <a:t> </a:t>
          </a:r>
          <a:r>
            <a:rPr lang="en-US" sz="1500" kern="1200" dirty="0" err="1"/>
            <a:t>suhun</a:t>
          </a:r>
          <a:r>
            <a:rPr lang="en-US" sz="1500" kern="1200" dirty="0"/>
            <a:t>’ </a:t>
          </a:r>
          <a:r>
            <a:rPr lang="en-US" sz="1500" kern="1200" dirty="0" err="1"/>
            <a:t>Indung</a:t>
          </a:r>
          <a:r>
            <a:rPr lang="en-US" sz="1500" kern="1200" dirty="0"/>
            <a:t> </a:t>
          </a:r>
          <a:r>
            <a:rPr lang="en-US" sz="1500" kern="1200" dirty="0" err="1"/>
            <a:t>beurang</a:t>
          </a:r>
          <a:r>
            <a:rPr lang="en-US" sz="1500" kern="1200" dirty="0"/>
            <a:t> dan </a:t>
          </a:r>
          <a:r>
            <a:rPr lang="en-US" sz="1500" kern="1200" dirty="0" err="1"/>
            <a:t>bayi</a:t>
          </a:r>
          <a:endParaRPr lang="en-ID" sz="1500" kern="1200" dirty="0"/>
        </a:p>
      </dsp:txBody>
      <dsp:txXfrm>
        <a:off x="2706321" y="1366873"/>
        <a:ext cx="1136309" cy="1617591"/>
      </dsp:txXfrm>
    </dsp:sp>
    <dsp:sp modelId="{30702EC8-0F8E-47EC-8DAF-735897FAE9CC}">
      <dsp:nvSpPr>
        <dsp:cNvPr id="0" name=""/>
        <dsp:cNvSpPr/>
      </dsp:nvSpPr>
      <dsp:spPr>
        <a:xfrm>
          <a:off x="3967065" y="1305401"/>
          <a:ext cx="1259253" cy="1740535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Perawatan</a:t>
          </a:r>
          <a:r>
            <a:rPr lang="en-US" sz="1500" kern="1200" dirty="0"/>
            <a:t> </a:t>
          </a:r>
          <a:r>
            <a:rPr lang="en-US" sz="1500" kern="1200" dirty="0" err="1"/>
            <a:t>rambut</a:t>
          </a:r>
          <a:endParaRPr lang="en-ID" sz="1500" kern="1200" dirty="0"/>
        </a:p>
      </dsp:txBody>
      <dsp:txXfrm>
        <a:off x="4028537" y="1366873"/>
        <a:ext cx="1136309" cy="1617591"/>
      </dsp:txXfrm>
    </dsp:sp>
    <dsp:sp modelId="{0FBB4E07-4CF4-49DD-83FC-881FE75B9A39}">
      <dsp:nvSpPr>
        <dsp:cNvPr id="0" name=""/>
        <dsp:cNvSpPr/>
      </dsp:nvSpPr>
      <dsp:spPr>
        <a:xfrm>
          <a:off x="5289281" y="1305401"/>
          <a:ext cx="1259253" cy="1740535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Pengobatan</a:t>
          </a:r>
          <a:r>
            <a:rPr lang="en-US" sz="1500" kern="1200" dirty="0"/>
            <a:t> </a:t>
          </a:r>
          <a:r>
            <a:rPr lang="en-US" sz="1500" kern="1200" dirty="0" err="1"/>
            <a:t>rambut</a:t>
          </a:r>
          <a:endParaRPr lang="en-ID" sz="1500" kern="1200" dirty="0"/>
        </a:p>
      </dsp:txBody>
      <dsp:txXfrm>
        <a:off x="5350753" y="1366873"/>
        <a:ext cx="1136309" cy="1617591"/>
      </dsp:txXfrm>
    </dsp:sp>
    <dsp:sp modelId="{5D200BE9-FDF3-4631-9813-65C9C47B5ABB}">
      <dsp:nvSpPr>
        <dsp:cNvPr id="0" name=""/>
        <dsp:cNvSpPr/>
      </dsp:nvSpPr>
      <dsp:spPr>
        <a:xfrm>
          <a:off x="6611497" y="1305401"/>
          <a:ext cx="1259253" cy="1740535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Tatacara</a:t>
          </a:r>
          <a:r>
            <a:rPr lang="en-US" sz="1500" kern="1200" dirty="0"/>
            <a:t> </a:t>
          </a:r>
          <a:r>
            <a:rPr lang="en-US" sz="1500" kern="1200" dirty="0" err="1"/>
            <a:t>pemakaian</a:t>
          </a:r>
          <a:r>
            <a:rPr lang="en-US" sz="1500" kern="1200" dirty="0"/>
            <a:t> </a:t>
          </a:r>
          <a:r>
            <a:rPr lang="en-US" sz="1500" kern="1200" dirty="0" err="1"/>
            <a:t>secara</a:t>
          </a:r>
          <a:r>
            <a:rPr lang="en-US" sz="1500" kern="1200" dirty="0"/>
            <a:t> </a:t>
          </a:r>
          <a:r>
            <a:rPr lang="en-US" sz="1500" kern="1200" dirty="0" err="1"/>
            <a:t>tradisional</a:t>
          </a:r>
          <a:endParaRPr lang="en-ID" sz="1500" kern="1200" dirty="0"/>
        </a:p>
      </dsp:txBody>
      <dsp:txXfrm>
        <a:off x="6672969" y="1366873"/>
        <a:ext cx="1136309" cy="1617591"/>
      </dsp:txXfrm>
    </dsp:sp>
    <dsp:sp modelId="{61DE1FA0-26D0-468B-BC8A-FF941B7EB660}">
      <dsp:nvSpPr>
        <dsp:cNvPr id="0" name=""/>
        <dsp:cNvSpPr/>
      </dsp:nvSpPr>
      <dsp:spPr>
        <a:xfrm>
          <a:off x="7933713" y="1305401"/>
          <a:ext cx="1259253" cy="1740535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Pewarna</a:t>
          </a:r>
          <a:r>
            <a:rPr lang="en-US" sz="1500" kern="1200" dirty="0"/>
            <a:t> </a:t>
          </a:r>
          <a:r>
            <a:rPr lang="en-US" sz="1500" kern="1200" dirty="0" err="1"/>
            <a:t>alami</a:t>
          </a:r>
          <a:endParaRPr lang="en-ID" sz="1500" kern="1200" dirty="0"/>
        </a:p>
      </dsp:txBody>
      <dsp:txXfrm>
        <a:off x="7995185" y="1366873"/>
        <a:ext cx="1136309" cy="1617591"/>
      </dsp:txXfrm>
    </dsp:sp>
    <dsp:sp modelId="{16CF4449-44FE-4B26-96F4-70E98F7D89B6}">
      <dsp:nvSpPr>
        <dsp:cNvPr id="0" name=""/>
        <dsp:cNvSpPr/>
      </dsp:nvSpPr>
      <dsp:spPr>
        <a:xfrm>
          <a:off x="9255929" y="1305401"/>
          <a:ext cx="1259253" cy="1740535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Tekstil</a:t>
          </a:r>
          <a:r>
            <a:rPr lang="en-US" sz="1500" kern="1200" dirty="0"/>
            <a:t> </a:t>
          </a:r>
          <a:r>
            <a:rPr lang="en-US" sz="1500" kern="1200" dirty="0" err="1"/>
            <a:t>alami</a:t>
          </a:r>
          <a:endParaRPr lang="en-ID" sz="1500" kern="1200" dirty="0"/>
        </a:p>
      </dsp:txBody>
      <dsp:txXfrm>
        <a:off x="9317401" y="1366873"/>
        <a:ext cx="1136309" cy="1617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6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7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0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2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6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2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8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0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8C43-7C78-4843-9DB0-26079ABFD95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3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tty.isnendes@upi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5usman.supendi@uinsgd.ac.id" TargetMode="External"/><Relationship Id="rId5" Type="http://schemas.openxmlformats.org/officeDocument/2006/relationships/hyperlink" Target="mailto:asepachmadhidayat@uinsgd.ac.id" TargetMode="External"/><Relationship Id="rId4" Type="http://schemas.openxmlformats.org/officeDocument/2006/relationships/hyperlink" Target="mailto:2pohaci@upi.edu;%203gelartaufiqkusumawardhana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9806" y="1158526"/>
            <a:ext cx="11812385" cy="879475"/>
          </a:xfrm>
        </p:spPr>
        <p:txBody>
          <a:bodyPr>
            <a:noAutofit/>
          </a:bodyPr>
          <a:lstStyle/>
          <a:p>
            <a:r>
              <a:rPr lang="en-ID" sz="2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TARUM DALAM KAJIAN TOPONIMI, SEJARAH, DAN BUDAYA </a:t>
            </a:r>
            <a:br>
              <a:rPr lang="en-ID" sz="2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2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TARUM IN THE STUDY OF SUNDA TOPONYMS, HISTORY, AND CULTURE</a:t>
            </a:r>
            <a:br>
              <a:rPr lang="en-ID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51411" y="1966694"/>
            <a:ext cx="11089177" cy="940248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Chye Retty Isnendes</a:t>
            </a:r>
            <a:r>
              <a:rPr lang="en-ID" sz="1600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Pohaci</a:t>
            </a:r>
            <a:r>
              <a:rPr lang="en-ID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Puspa Nuwangi</a:t>
            </a:r>
            <a:r>
              <a:rPr lang="en-ID" sz="1600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D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Gelar</a:t>
            </a:r>
            <a:r>
              <a:rPr lang="en-ID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Taufiq Kusumawardhana</a:t>
            </a:r>
            <a:r>
              <a:rPr lang="en-ID" sz="1600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ID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Asep</a:t>
            </a:r>
            <a:r>
              <a:rPr lang="en-ID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Achmad</a:t>
            </a:r>
            <a:r>
              <a:rPr lang="en-ID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Hidayat</a:t>
            </a:r>
            <a:r>
              <a:rPr lang="en-ID" sz="1600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ID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Usman Supendi</a:t>
            </a:r>
            <a:r>
              <a:rPr lang="en-ID" sz="1600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600" u="sng" kern="100" baseline="300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retty.isnendes@upi.edu</a:t>
            </a:r>
            <a:r>
              <a:rPr lang="en-ID" sz="1600" kern="100" baseline="300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ID" sz="1600" u="sng" kern="100" baseline="300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2pohaci@upi.edu; 3gelartaufiqkusumawardhana@gmail.com</a:t>
            </a:r>
            <a:r>
              <a:rPr lang="en-ID" sz="1600" kern="100" baseline="300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;4 </a:t>
            </a:r>
            <a:r>
              <a:rPr lang="en-ID" sz="1600" u="sng" kern="100" baseline="300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asepachmadhidayat@uinsgd.ac.id</a:t>
            </a:r>
            <a:r>
              <a:rPr lang="en-ID" sz="1600" kern="100" baseline="300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 </a:t>
            </a:r>
            <a:r>
              <a:rPr lang="en-ID" sz="1600" u="sng" kern="100" baseline="300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5usman.supendi@uinsgd.ac.id</a:t>
            </a:r>
            <a:endParaRPr lang="en-ID" sz="1600" kern="100" baseline="30000" dirty="0">
              <a:solidFill>
                <a:srgbClr val="2F549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ID" sz="1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</a:rPr>
              <a:t>,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90501" y="1649569"/>
            <a:ext cx="9144000" cy="317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No. Abstract: ABS-ABS-ICOLLITE-23238</a:t>
            </a:r>
            <a:endParaRPr lang="en-US" sz="16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91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EC906-04A2-D297-0CD7-E609096B5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376652"/>
            <a:ext cx="10941858" cy="5115588"/>
          </a:xfrm>
        </p:spPr>
        <p:txBody>
          <a:bodyPr numCol="2"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Ajatrohaedi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(1991). </a:t>
            </a:r>
            <a:r>
              <a:rPr lang="en-US" sz="1200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Tjarita</a:t>
            </a:r>
            <a:r>
              <a:rPr lang="en-US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parahijangan</a:t>
            </a:r>
            <a:r>
              <a:rPr lang="en-US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200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Naskah</a:t>
            </a:r>
            <a:r>
              <a:rPr lang="en-US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titilar</a:t>
            </a:r>
            <a:r>
              <a:rPr lang="en-US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karuhun</a:t>
            </a:r>
            <a:r>
              <a:rPr lang="en-US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urang</a:t>
            </a:r>
            <a:r>
              <a:rPr lang="en-US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Sunda </a:t>
            </a:r>
            <a:r>
              <a:rPr lang="en-US" sz="1200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abad</a:t>
            </a:r>
            <a:r>
              <a:rPr lang="en-US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ka-16 </a:t>
            </a:r>
            <a:r>
              <a:rPr lang="en-US" sz="1200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masehi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Bandung: Yayasan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Kebudajaan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Nusalarang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sq-AL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Burkill, I.H. (1921). ‘Note upon plants grown for blue dyes in the Malay Peninsula dalam </a:t>
            </a:r>
            <a:r>
              <a:rPr lang="sq-AL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Gardens Bulletin Straits Settlements</a:t>
            </a:r>
            <a:r>
              <a:rPr lang="sq-AL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Vol. I, Issued Augustust, 5th 1921, No. 12. Singapore.</a:t>
            </a:r>
            <a:endParaRPr lang="en-ID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sq-AL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Brown, R. (1811). </a:t>
            </a:r>
            <a:r>
              <a:rPr lang="sq-AL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miscellaneous botanical works.</a:t>
            </a:r>
            <a:r>
              <a:rPr lang="sq-AL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Edinburgh.</a:t>
            </a:r>
            <a:endParaRPr lang="en-ID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sq-AL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Casson, L. (1989). </a:t>
            </a:r>
            <a:r>
              <a:rPr lang="sq-AL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periplus maris erythraei: Text with introduction, translation, and commentary. </a:t>
            </a:r>
            <a:r>
              <a:rPr lang="sq-AL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Princeton University Press.</a:t>
            </a:r>
            <a:endParaRPr lang="en-ID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Kusumawardhana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G.T. dan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Harya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K.P. (2022). </a:t>
            </a:r>
            <a:r>
              <a:rPr lang="en-US" sz="1200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Bujangga</a:t>
            </a:r>
            <a:r>
              <a:rPr lang="en-US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Manik, </a:t>
            </a:r>
            <a:r>
              <a:rPr lang="en-US" sz="1200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Gunung</a:t>
            </a:r>
            <a:r>
              <a:rPr lang="en-US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Sembung</a:t>
            </a:r>
            <a:r>
              <a:rPr lang="en-US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Hulu </a:t>
            </a:r>
            <a:r>
              <a:rPr lang="en-US" sz="1200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Citarum</a:t>
            </a:r>
            <a:r>
              <a:rPr lang="en-US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(editor: Chye Retty Isnendes). Bandung: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Buana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Varman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Semesta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sq-AL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Marsden, W. ( Cet ke-2, 2012). </a:t>
            </a:r>
            <a:r>
              <a:rPr lang="sq-AL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Sejarah Sumatra</a:t>
            </a:r>
            <a:r>
              <a:rPr lang="sq-AL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Depok: Komunitas Bambu.</a:t>
            </a:r>
            <a:endParaRPr lang="en-ID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Noordyun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dan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Teeuw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(2006). </a:t>
            </a:r>
            <a:r>
              <a:rPr lang="en-US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 old </a:t>
            </a:r>
            <a:r>
              <a:rPr lang="en-US" sz="1200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Sundanesse</a:t>
            </a:r>
            <a:r>
              <a:rPr lang="en-US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poems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Leiden. KITLV-LIPI.</a:t>
            </a:r>
            <a:endParaRPr lang="en-ID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sq-AL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Panitia Kamus LBSS. (1981). </a:t>
            </a:r>
            <a:r>
              <a:rPr lang="sq-AL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Kamus umum basa Sunda.</a:t>
            </a:r>
            <a:r>
              <a:rPr lang="sq-AL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Bandung: Penerbit TARATE. </a:t>
            </a:r>
            <a:endParaRPr lang="en-ID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sq-AL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Poerwadarminta, W.J.S. (1976) </a:t>
            </a:r>
            <a:r>
              <a:rPr lang="sq-AL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Kamus umum bahasa Indonesia.</a:t>
            </a:r>
            <a:r>
              <a:rPr lang="sq-AL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Jakarta: Pusat Pembinaan dan Pengembangan Bahasa (Departemen Pendidikan dan Kebudayaan), Balai Pustaka.</a:t>
            </a:r>
            <a:endParaRPr lang="en-ID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sq-AL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 Academia Espanola. (2014) </a:t>
            </a:r>
            <a:r>
              <a:rPr lang="sq-AL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Anil in diccionario de la lengua espanola</a:t>
            </a:r>
            <a:r>
              <a:rPr lang="sq-AL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(Vigesima tercera edicio)</a:t>
            </a:r>
            <a:endParaRPr lang="en-ID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sq-AL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Suarbhawa, IGM., Sunarya, INy., Sunarya, Sumerata, IW., dan Utami, LS. (2013). </a:t>
            </a:r>
            <a:r>
              <a:rPr lang="sq-AL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Berita penelitian arkeologi: Prasasti Sukawana, Desa Sukawana, Kecamatan Kintamani, Kabupaten Bangli</a:t>
            </a:r>
            <a:r>
              <a:rPr lang="sq-AL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Denpasar: Balai Arkeologi Denpasar.</a:t>
            </a:r>
            <a:endParaRPr lang="en-ID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sq-AL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 Romburgh, P. (...) ‘On the formation of indigo from indigofera’s and from Marsdenia tinctoria’ dalam </a:t>
            </a:r>
            <a:r>
              <a:rPr lang="sq-AL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Jurnal Koninklijkke Nederlandse Akademie van Wetenschappen</a:t>
            </a:r>
            <a:r>
              <a:rPr lang="sq-AL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Proccedings Series B Physical Sciences, Vol. 2, pp.344-348).</a:t>
            </a:r>
            <a:endParaRPr lang="en-ID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sq-AL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Williams, M. (1851). </a:t>
            </a:r>
            <a:r>
              <a:rPr lang="sq-AL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Dictionary, English and Sanskrit. </a:t>
            </a:r>
            <a:r>
              <a:rPr lang="sq-AL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London: WM. H. Allen and Co.</a:t>
            </a:r>
            <a:endParaRPr lang="en-ID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28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935788"/>
            <a:ext cx="9144000" cy="8794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THANK YOU!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1690889"/>
            <a:ext cx="9144000" cy="9402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</a:rPr>
              <a:t>Follow us @https://varmaninstitute.com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24000" y="1656700"/>
            <a:ext cx="9144000" cy="317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1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35529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+mn-lt"/>
              </a:rPr>
              <a:t>Pendahuluan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2686A92B-D014-D5E0-0770-7709FAC5D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" y="1938018"/>
            <a:ext cx="2542003" cy="4069185"/>
          </a:xfrm>
          <a:prstGeom prst="rect">
            <a:avLst/>
          </a:prstGeom>
        </p:spPr>
      </p:pic>
      <p:pic>
        <p:nvPicPr>
          <p:cNvPr id="1026" name="Picture 2" descr="Tarum - Wikipedia bahasa Indonesia, ensiklopedia bebas">
            <a:extLst>
              <a:ext uri="{FF2B5EF4-FFF2-40B4-BE49-F238E27FC236}">
                <a16:creationId xmlns:a16="http://schemas.microsoft.com/office/drawing/2014/main" id="{B53F7DB9-6295-C688-5F77-D261BA811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358" y="2039593"/>
            <a:ext cx="3569544" cy="267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5B14B2C-CC1A-B2E0-894C-13BD37F32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0076006"/>
              </p:ext>
            </p:extLst>
          </p:nvPr>
        </p:nvGraphicFramePr>
        <p:xfrm>
          <a:off x="1778309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0692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LITERATURE REVIEW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05C1B35C-D18E-88B6-ABCD-1D9991C270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6972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488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METHOD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E310B69-8D48-8172-C94D-6BFC1D4FA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683040"/>
              </p:ext>
            </p:extLst>
          </p:nvPr>
        </p:nvGraphicFramePr>
        <p:xfrm>
          <a:off x="1447800" y="803564"/>
          <a:ext cx="9296400" cy="5569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598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1360" y="244948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+mn-lt"/>
              </a:rPr>
              <a:t>Tarum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dalam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b="1" dirty="0" err="1">
                <a:solidFill>
                  <a:schemeClr val="bg1"/>
                </a:solidFill>
                <a:latin typeface="+mn-lt"/>
              </a:rPr>
              <a:t>Etimologi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26619EB4-658A-B785-FFB5-7A2DBE05CB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3441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D50E418-BFB4-51AC-9E5F-D1364D41C8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747892"/>
              </p:ext>
            </p:extLst>
          </p:nvPr>
        </p:nvGraphicFramePr>
        <p:xfrm>
          <a:off x="2103120" y="455506"/>
          <a:ext cx="9133840" cy="5945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9995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771E-478E-D52B-6AB1-9E49515E7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Tarum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Toponimi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Sunda</a:t>
            </a:r>
            <a:endParaRPr lang="en-ID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8ACAC6-D570-F428-0D36-8BBFA1F62E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7095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767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A2D4-ABD5-2FEF-6D97-FE62E4D1D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Tarum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Perspektif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Sejarah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0D55C7-0F5B-0BA8-58C5-F557E5ACBB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038257"/>
              </p:ext>
            </p:extLst>
          </p:nvPr>
        </p:nvGraphicFramePr>
        <p:xfrm>
          <a:off x="325120" y="1639888"/>
          <a:ext cx="11623040" cy="4409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956D2757-9D99-B5D6-18DE-A614955B4D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760204"/>
              </p:ext>
            </p:extLst>
          </p:nvPr>
        </p:nvGraphicFramePr>
        <p:xfrm>
          <a:off x="243840" y="3844449"/>
          <a:ext cx="11623040" cy="4409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87491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34262-43EE-F894-122F-7B3FE6EF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Tarum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Budaya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Sunda</a:t>
            </a:r>
            <a:endParaRPr lang="en-ID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8A0D92A-7434-1E0F-1C54-8EC0502F93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8497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8496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CONCLUSION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2" y="161033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kajian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toponimi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melibatkan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alat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bantu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tradisi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lisan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sejarah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komparatif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lingustik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komparatif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wacana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keterhubungan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konsep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tarum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terhadap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aspek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penamaan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sungai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Ci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Tarum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kerajaan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Tarumanagara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tempat-tempat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bernama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Tarumajaya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juga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Pataruman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tarum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lebih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terang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jelas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perhubungannya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Hal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tersebut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didasarkan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bukti-bukti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fakta-fakta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telah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diterangkan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sebelumnya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04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944</Words>
  <Application>Microsoft Office PowerPoint</Application>
  <PresentationFormat>Widescreen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TARUM DALAM KAJIAN TOPONIMI, SEJARAH, DAN BUDAYA  TARUM IN THE STUDY OF SUNDA TOPONYMS, HISTORY, AND CULTURE </vt:lpstr>
      <vt:lpstr>Pendahuluan</vt:lpstr>
      <vt:lpstr>LITERATURE REVIEW</vt:lpstr>
      <vt:lpstr>METHOD</vt:lpstr>
      <vt:lpstr>Tarum dalam  Etimologi</vt:lpstr>
      <vt:lpstr>Tarum dalam Toponimi Sunda</vt:lpstr>
      <vt:lpstr>Tarum dalam Perspektif Sejarah</vt:lpstr>
      <vt:lpstr>Tarum dalam Budaya Sunda</vt:lpstr>
      <vt:lpstr>CONCLUSION</vt:lpstr>
      <vt:lpstr>REFERENCES</vt:lpstr>
      <vt:lpstr>THANK YOU!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ismail - [2010]</dc:creator>
  <cp:lastModifiedBy>Chye Retty Isnendes</cp:lastModifiedBy>
  <cp:revision>13</cp:revision>
  <dcterms:created xsi:type="dcterms:W3CDTF">2023-04-14T06:04:15Z</dcterms:created>
  <dcterms:modified xsi:type="dcterms:W3CDTF">2023-07-27T13:09:27Z</dcterms:modified>
</cp:coreProperties>
</file>