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7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DA9A6-4474-4AFB-B3DF-1B59A14BFC20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3BD04C30-F1C4-4C9D-B8F3-047467887E3E}">
      <dgm:prSet phldrT="[Text]"/>
      <dgm:spPr/>
      <dgm:t>
        <a:bodyPr/>
        <a:lstStyle/>
        <a:p>
          <a:r>
            <a:rPr lang="id-ID" dirty="0"/>
            <a:t>This research</a:t>
          </a:r>
        </a:p>
      </dgm:t>
    </dgm:pt>
    <dgm:pt modelId="{25164397-66ED-4495-B181-BCC6245656A3}" type="parTrans" cxnId="{13E3027B-D2FB-4637-91A1-D48B291A901C}">
      <dgm:prSet/>
      <dgm:spPr/>
      <dgm:t>
        <a:bodyPr/>
        <a:lstStyle/>
        <a:p>
          <a:endParaRPr lang="id-ID"/>
        </a:p>
      </dgm:t>
    </dgm:pt>
    <dgm:pt modelId="{DB8BA8A1-C7B2-42B1-9B55-C204A8329FEC}" type="sibTrans" cxnId="{13E3027B-D2FB-4637-91A1-D48B291A901C}">
      <dgm:prSet/>
      <dgm:spPr/>
      <dgm:t>
        <a:bodyPr/>
        <a:lstStyle/>
        <a:p>
          <a:endParaRPr lang="id-ID"/>
        </a:p>
      </dgm:t>
    </dgm:pt>
    <dgm:pt modelId="{6E7EDA04-B283-4E8D-AEFE-2442722630AE}">
      <dgm:prSet phldrT="[Text]"/>
      <dgm:spPr/>
      <dgm:t>
        <a:bodyPr/>
        <a:lstStyle/>
        <a:p>
          <a:r>
            <a:rPr lang="id-ID" dirty="0"/>
            <a:t>Social Media: Instagram -&gt; Celebgram Product Endorsement -&gt; Jessica Mila</a:t>
          </a:r>
        </a:p>
      </dgm:t>
    </dgm:pt>
    <dgm:pt modelId="{FE7219F9-98ED-4328-AB7C-9A8DCDCBDF1F}" type="parTrans" cxnId="{0D9D04BD-09DA-4F26-AAAA-A74BF42A1121}">
      <dgm:prSet/>
      <dgm:spPr/>
      <dgm:t>
        <a:bodyPr/>
        <a:lstStyle/>
        <a:p>
          <a:endParaRPr lang="id-ID"/>
        </a:p>
      </dgm:t>
    </dgm:pt>
    <dgm:pt modelId="{F0C3993E-B0EE-4DD9-B472-5CC0C6229A31}" type="sibTrans" cxnId="{0D9D04BD-09DA-4F26-AAAA-A74BF42A1121}">
      <dgm:prSet/>
      <dgm:spPr/>
      <dgm:t>
        <a:bodyPr/>
        <a:lstStyle/>
        <a:p>
          <a:endParaRPr lang="id-ID"/>
        </a:p>
      </dgm:t>
    </dgm:pt>
    <dgm:pt modelId="{27A4CC2C-5458-4B78-89D2-714125C1F8CD}">
      <dgm:prSet/>
      <dgm:spPr/>
      <dgm:t>
        <a:bodyPr/>
        <a:lstStyle/>
        <a:p>
          <a:r>
            <a:rPr lang="id-ID" dirty="0"/>
            <a:t>Language Education -&gt; advertising text material grade 8</a:t>
          </a:r>
        </a:p>
      </dgm:t>
    </dgm:pt>
    <dgm:pt modelId="{5F3F2A2D-8AD0-4ACA-89B8-EF42FC07A429}" type="parTrans" cxnId="{6B8C8BAB-43FC-4BAD-8EBF-FF5E70E0FDCF}">
      <dgm:prSet/>
      <dgm:spPr/>
      <dgm:t>
        <a:bodyPr/>
        <a:lstStyle/>
        <a:p>
          <a:endParaRPr lang="id-ID"/>
        </a:p>
      </dgm:t>
    </dgm:pt>
    <dgm:pt modelId="{28BC7D8A-226E-40FF-8DD0-9B4AED777BC5}" type="sibTrans" cxnId="{6B8C8BAB-43FC-4BAD-8EBF-FF5E70E0FDCF}">
      <dgm:prSet/>
      <dgm:spPr/>
      <dgm:t>
        <a:bodyPr/>
        <a:lstStyle/>
        <a:p>
          <a:endParaRPr lang="id-ID"/>
        </a:p>
      </dgm:t>
    </dgm:pt>
    <dgm:pt modelId="{293E634D-962C-4C0F-86FA-E3E4C48B0F02}">
      <dgm:prSet/>
      <dgm:spPr/>
      <dgm:t>
        <a:bodyPr/>
        <a:lstStyle/>
        <a:p>
          <a:r>
            <a:rPr lang="en-US" dirty="0"/>
            <a:t>Analyzing Jessica Mila's photo captions</a:t>
          </a:r>
          <a:r>
            <a:rPr lang="id-ID" dirty="0"/>
            <a:t> -&gt; women's clothing, air freshener, shampoo, jewelry, cosmetics, bags, face whitening, and coffee drinks product</a:t>
          </a:r>
          <a:endParaRPr lang="en-US" dirty="0"/>
        </a:p>
      </dgm:t>
    </dgm:pt>
    <dgm:pt modelId="{C426AA22-03F8-4009-BFF4-DEE3AF4466E9}" type="parTrans" cxnId="{7BB3A585-7386-4D05-AFED-3A541D5D006F}">
      <dgm:prSet/>
      <dgm:spPr/>
      <dgm:t>
        <a:bodyPr/>
        <a:lstStyle/>
        <a:p>
          <a:endParaRPr lang="id-ID"/>
        </a:p>
      </dgm:t>
    </dgm:pt>
    <dgm:pt modelId="{03F7731B-7390-47D2-925A-53ED76FFCF3E}" type="sibTrans" cxnId="{7BB3A585-7386-4D05-AFED-3A541D5D006F}">
      <dgm:prSet/>
      <dgm:spPr/>
      <dgm:t>
        <a:bodyPr/>
        <a:lstStyle/>
        <a:p>
          <a:endParaRPr lang="id-ID"/>
        </a:p>
      </dgm:t>
    </dgm:pt>
    <dgm:pt modelId="{ED9C5930-AF5A-48F7-AFCF-5FA8574B20C9}" type="pres">
      <dgm:prSet presAssocID="{ED2DA9A6-4474-4AFB-B3DF-1B59A14BF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D8CA12-A8CC-4840-9199-08989ED8E7A1}" type="pres">
      <dgm:prSet presAssocID="{3BD04C30-F1C4-4C9D-B8F3-047467887E3E}" presName="hierRoot1" presStyleCnt="0"/>
      <dgm:spPr/>
    </dgm:pt>
    <dgm:pt modelId="{49B9655F-BC85-4ACE-9936-A55616F7D78F}" type="pres">
      <dgm:prSet presAssocID="{3BD04C30-F1C4-4C9D-B8F3-047467887E3E}" presName="composite" presStyleCnt="0"/>
      <dgm:spPr/>
    </dgm:pt>
    <dgm:pt modelId="{46C1CF3A-C633-460D-9D70-C09951D5221F}" type="pres">
      <dgm:prSet presAssocID="{3BD04C30-F1C4-4C9D-B8F3-047467887E3E}" presName="background" presStyleLbl="node0" presStyleIdx="0" presStyleCnt="1"/>
      <dgm:spPr/>
    </dgm:pt>
    <dgm:pt modelId="{551ED0AC-46C1-4A05-9845-515A7D3DD9A9}" type="pres">
      <dgm:prSet presAssocID="{3BD04C30-F1C4-4C9D-B8F3-047467887E3E}" presName="text" presStyleLbl="fgAcc0" presStyleIdx="0" presStyleCnt="1">
        <dgm:presLayoutVars>
          <dgm:chPref val="3"/>
        </dgm:presLayoutVars>
      </dgm:prSet>
      <dgm:spPr/>
    </dgm:pt>
    <dgm:pt modelId="{318CFDD4-F65C-4091-859C-FB784208EC09}" type="pres">
      <dgm:prSet presAssocID="{3BD04C30-F1C4-4C9D-B8F3-047467887E3E}" presName="hierChild2" presStyleCnt="0"/>
      <dgm:spPr/>
    </dgm:pt>
    <dgm:pt modelId="{78D1D236-FE27-4F66-AF72-EFABA36A8523}" type="pres">
      <dgm:prSet presAssocID="{FE7219F9-98ED-4328-AB7C-9A8DCDCBDF1F}" presName="Name10" presStyleLbl="parChTrans1D2" presStyleIdx="0" presStyleCnt="3"/>
      <dgm:spPr/>
    </dgm:pt>
    <dgm:pt modelId="{526B41CB-C042-496C-A8FF-F2F304F80B6B}" type="pres">
      <dgm:prSet presAssocID="{6E7EDA04-B283-4E8D-AEFE-2442722630AE}" presName="hierRoot2" presStyleCnt="0"/>
      <dgm:spPr/>
    </dgm:pt>
    <dgm:pt modelId="{1E2C0E81-20C4-4B89-939A-B10380789CB9}" type="pres">
      <dgm:prSet presAssocID="{6E7EDA04-B283-4E8D-AEFE-2442722630AE}" presName="composite2" presStyleCnt="0"/>
      <dgm:spPr/>
    </dgm:pt>
    <dgm:pt modelId="{4C5ED58E-2E52-437A-B2C7-470EFB1F7576}" type="pres">
      <dgm:prSet presAssocID="{6E7EDA04-B283-4E8D-AEFE-2442722630AE}" presName="background2" presStyleLbl="node2" presStyleIdx="0" presStyleCnt="3"/>
      <dgm:spPr/>
    </dgm:pt>
    <dgm:pt modelId="{DC6F1B77-CB2C-4D86-B059-2648036837A4}" type="pres">
      <dgm:prSet presAssocID="{6E7EDA04-B283-4E8D-AEFE-2442722630AE}" presName="text2" presStyleLbl="fgAcc2" presStyleIdx="0" presStyleCnt="3">
        <dgm:presLayoutVars>
          <dgm:chPref val="3"/>
        </dgm:presLayoutVars>
      </dgm:prSet>
      <dgm:spPr/>
    </dgm:pt>
    <dgm:pt modelId="{875505D2-BAD8-4551-9917-1EFFEFA216D7}" type="pres">
      <dgm:prSet presAssocID="{6E7EDA04-B283-4E8D-AEFE-2442722630AE}" presName="hierChild3" presStyleCnt="0"/>
      <dgm:spPr/>
    </dgm:pt>
    <dgm:pt modelId="{BFECBE56-3FF1-4414-ABBA-72FA2F2CCE85}" type="pres">
      <dgm:prSet presAssocID="{C426AA22-03F8-4009-BFF4-DEE3AF4466E9}" presName="Name10" presStyleLbl="parChTrans1D2" presStyleIdx="1" presStyleCnt="3"/>
      <dgm:spPr/>
    </dgm:pt>
    <dgm:pt modelId="{14CD894D-DDE0-4F78-AAB0-E189337FE6F0}" type="pres">
      <dgm:prSet presAssocID="{293E634D-962C-4C0F-86FA-E3E4C48B0F02}" presName="hierRoot2" presStyleCnt="0"/>
      <dgm:spPr/>
    </dgm:pt>
    <dgm:pt modelId="{DFB3AF94-EDA6-4640-A28E-6D9D58690276}" type="pres">
      <dgm:prSet presAssocID="{293E634D-962C-4C0F-86FA-E3E4C48B0F02}" presName="composite2" presStyleCnt="0"/>
      <dgm:spPr/>
    </dgm:pt>
    <dgm:pt modelId="{7DC25BB4-4142-4EB5-959E-1F7F43EEE83A}" type="pres">
      <dgm:prSet presAssocID="{293E634D-962C-4C0F-86FA-E3E4C48B0F02}" presName="background2" presStyleLbl="node2" presStyleIdx="1" presStyleCnt="3"/>
      <dgm:spPr/>
    </dgm:pt>
    <dgm:pt modelId="{0F67181D-4B96-46C6-87AF-BB190916D85F}" type="pres">
      <dgm:prSet presAssocID="{293E634D-962C-4C0F-86FA-E3E4C48B0F02}" presName="text2" presStyleLbl="fgAcc2" presStyleIdx="1" presStyleCnt="3">
        <dgm:presLayoutVars>
          <dgm:chPref val="3"/>
        </dgm:presLayoutVars>
      </dgm:prSet>
      <dgm:spPr/>
    </dgm:pt>
    <dgm:pt modelId="{330D6F55-52D7-4F21-A0AC-855FF02FE43C}" type="pres">
      <dgm:prSet presAssocID="{293E634D-962C-4C0F-86FA-E3E4C48B0F02}" presName="hierChild3" presStyleCnt="0"/>
      <dgm:spPr/>
    </dgm:pt>
    <dgm:pt modelId="{344F2B84-B537-4291-AFDE-4EB4403D4110}" type="pres">
      <dgm:prSet presAssocID="{5F3F2A2D-8AD0-4ACA-89B8-EF42FC07A429}" presName="Name10" presStyleLbl="parChTrans1D2" presStyleIdx="2" presStyleCnt="3"/>
      <dgm:spPr/>
    </dgm:pt>
    <dgm:pt modelId="{EB52DE91-0205-47C2-89C7-DFDBB834666E}" type="pres">
      <dgm:prSet presAssocID="{27A4CC2C-5458-4B78-89D2-714125C1F8CD}" presName="hierRoot2" presStyleCnt="0"/>
      <dgm:spPr/>
    </dgm:pt>
    <dgm:pt modelId="{E4DD1ED8-43BF-4EAF-8628-8FF5F2CEDCC0}" type="pres">
      <dgm:prSet presAssocID="{27A4CC2C-5458-4B78-89D2-714125C1F8CD}" presName="composite2" presStyleCnt="0"/>
      <dgm:spPr/>
    </dgm:pt>
    <dgm:pt modelId="{A82548E2-A099-48A8-B72E-822D027BEE14}" type="pres">
      <dgm:prSet presAssocID="{27A4CC2C-5458-4B78-89D2-714125C1F8CD}" presName="background2" presStyleLbl="node2" presStyleIdx="2" presStyleCnt="3"/>
      <dgm:spPr/>
    </dgm:pt>
    <dgm:pt modelId="{0288BFC2-4322-405C-96BD-1166ABC7C75B}" type="pres">
      <dgm:prSet presAssocID="{27A4CC2C-5458-4B78-89D2-714125C1F8CD}" presName="text2" presStyleLbl="fgAcc2" presStyleIdx="2" presStyleCnt="3">
        <dgm:presLayoutVars>
          <dgm:chPref val="3"/>
        </dgm:presLayoutVars>
      </dgm:prSet>
      <dgm:spPr/>
    </dgm:pt>
    <dgm:pt modelId="{905F2DE3-C4F7-4421-BDD6-048A38F4F41F}" type="pres">
      <dgm:prSet presAssocID="{27A4CC2C-5458-4B78-89D2-714125C1F8CD}" presName="hierChild3" presStyleCnt="0"/>
      <dgm:spPr/>
    </dgm:pt>
  </dgm:ptLst>
  <dgm:cxnLst>
    <dgm:cxn modelId="{C0692629-8654-4027-981D-0C7515976AB6}" type="presOf" srcId="{ED2DA9A6-4474-4AFB-B3DF-1B59A14BFC20}" destId="{ED9C5930-AF5A-48F7-AFCF-5FA8574B20C9}" srcOrd="0" destOrd="0" presId="urn:microsoft.com/office/officeart/2005/8/layout/hierarchy1"/>
    <dgm:cxn modelId="{9C3D1A64-99C6-439E-A8B8-B36631AF499D}" type="presOf" srcId="{293E634D-962C-4C0F-86FA-E3E4C48B0F02}" destId="{0F67181D-4B96-46C6-87AF-BB190916D85F}" srcOrd="0" destOrd="0" presId="urn:microsoft.com/office/officeart/2005/8/layout/hierarchy1"/>
    <dgm:cxn modelId="{169D5A5A-3B0F-4ED9-A5E9-2DA3BA624B57}" type="presOf" srcId="{6E7EDA04-B283-4E8D-AEFE-2442722630AE}" destId="{DC6F1B77-CB2C-4D86-B059-2648036837A4}" srcOrd="0" destOrd="0" presId="urn:microsoft.com/office/officeart/2005/8/layout/hierarchy1"/>
    <dgm:cxn modelId="{6995CF5A-5658-4C13-BA0B-C73C694DDFF7}" type="presOf" srcId="{27A4CC2C-5458-4B78-89D2-714125C1F8CD}" destId="{0288BFC2-4322-405C-96BD-1166ABC7C75B}" srcOrd="0" destOrd="0" presId="urn:microsoft.com/office/officeart/2005/8/layout/hierarchy1"/>
    <dgm:cxn modelId="{13E3027B-D2FB-4637-91A1-D48B291A901C}" srcId="{ED2DA9A6-4474-4AFB-B3DF-1B59A14BFC20}" destId="{3BD04C30-F1C4-4C9D-B8F3-047467887E3E}" srcOrd="0" destOrd="0" parTransId="{25164397-66ED-4495-B181-BCC6245656A3}" sibTransId="{DB8BA8A1-C7B2-42B1-9B55-C204A8329FEC}"/>
    <dgm:cxn modelId="{7BB3A585-7386-4D05-AFED-3A541D5D006F}" srcId="{3BD04C30-F1C4-4C9D-B8F3-047467887E3E}" destId="{293E634D-962C-4C0F-86FA-E3E4C48B0F02}" srcOrd="1" destOrd="0" parTransId="{C426AA22-03F8-4009-BFF4-DEE3AF4466E9}" sibTransId="{03F7731B-7390-47D2-925A-53ED76FFCF3E}"/>
    <dgm:cxn modelId="{6B8C8BAB-43FC-4BAD-8EBF-FF5E70E0FDCF}" srcId="{3BD04C30-F1C4-4C9D-B8F3-047467887E3E}" destId="{27A4CC2C-5458-4B78-89D2-714125C1F8CD}" srcOrd="2" destOrd="0" parTransId="{5F3F2A2D-8AD0-4ACA-89B8-EF42FC07A429}" sibTransId="{28BC7D8A-226E-40FF-8DD0-9B4AED777BC5}"/>
    <dgm:cxn modelId="{856184B7-B670-4D82-97DA-585EB4123500}" type="presOf" srcId="{5F3F2A2D-8AD0-4ACA-89B8-EF42FC07A429}" destId="{344F2B84-B537-4291-AFDE-4EB4403D4110}" srcOrd="0" destOrd="0" presId="urn:microsoft.com/office/officeart/2005/8/layout/hierarchy1"/>
    <dgm:cxn modelId="{0D9D04BD-09DA-4F26-AAAA-A74BF42A1121}" srcId="{3BD04C30-F1C4-4C9D-B8F3-047467887E3E}" destId="{6E7EDA04-B283-4E8D-AEFE-2442722630AE}" srcOrd="0" destOrd="0" parTransId="{FE7219F9-98ED-4328-AB7C-9A8DCDCBDF1F}" sibTransId="{F0C3993E-B0EE-4DD9-B472-5CC0C6229A31}"/>
    <dgm:cxn modelId="{C99A0CBE-6DA8-447D-861D-6247D7FE4FE7}" type="presOf" srcId="{C426AA22-03F8-4009-BFF4-DEE3AF4466E9}" destId="{BFECBE56-3FF1-4414-ABBA-72FA2F2CCE85}" srcOrd="0" destOrd="0" presId="urn:microsoft.com/office/officeart/2005/8/layout/hierarchy1"/>
    <dgm:cxn modelId="{77C715D5-AFB9-493D-9CF4-C8D45CB799CE}" type="presOf" srcId="{FE7219F9-98ED-4328-AB7C-9A8DCDCBDF1F}" destId="{78D1D236-FE27-4F66-AF72-EFABA36A8523}" srcOrd="0" destOrd="0" presId="urn:microsoft.com/office/officeart/2005/8/layout/hierarchy1"/>
    <dgm:cxn modelId="{1BA593F6-F66B-4B92-BD5B-20B359F11E44}" type="presOf" srcId="{3BD04C30-F1C4-4C9D-B8F3-047467887E3E}" destId="{551ED0AC-46C1-4A05-9845-515A7D3DD9A9}" srcOrd="0" destOrd="0" presId="urn:microsoft.com/office/officeart/2005/8/layout/hierarchy1"/>
    <dgm:cxn modelId="{949A5F53-F0EC-4225-BC60-3A253441CB31}" type="presParOf" srcId="{ED9C5930-AF5A-48F7-AFCF-5FA8574B20C9}" destId="{5AD8CA12-A8CC-4840-9199-08989ED8E7A1}" srcOrd="0" destOrd="0" presId="urn:microsoft.com/office/officeart/2005/8/layout/hierarchy1"/>
    <dgm:cxn modelId="{CD662BAB-4150-4596-8743-BC3A34251163}" type="presParOf" srcId="{5AD8CA12-A8CC-4840-9199-08989ED8E7A1}" destId="{49B9655F-BC85-4ACE-9936-A55616F7D78F}" srcOrd="0" destOrd="0" presId="urn:microsoft.com/office/officeart/2005/8/layout/hierarchy1"/>
    <dgm:cxn modelId="{D8BC8DFF-A18D-40B3-BAF5-D05AF2BB9268}" type="presParOf" srcId="{49B9655F-BC85-4ACE-9936-A55616F7D78F}" destId="{46C1CF3A-C633-460D-9D70-C09951D5221F}" srcOrd="0" destOrd="0" presId="urn:microsoft.com/office/officeart/2005/8/layout/hierarchy1"/>
    <dgm:cxn modelId="{E7B01C3F-5AD2-438B-B14B-AB49493D05E0}" type="presParOf" srcId="{49B9655F-BC85-4ACE-9936-A55616F7D78F}" destId="{551ED0AC-46C1-4A05-9845-515A7D3DD9A9}" srcOrd="1" destOrd="0" presId="urn:microsoft.com/office/officeart/2005/8/layout/hierarchy1"/>
    <dgm:cxn modelId="{4AABA25F-9969-42EF-8ED1-0BB9112B101A}" type="presParOf" srcId="{5AD8CA12-A8CC-4840-9199-08989ED8E7A1}" destId="{318CFDD4-F65C-4091-859C-FB784208EC09}" srcOrd="1" destOrd="0" presId="urn:microsoft.com/office/officeart/2005/8/layout/hierarchy1"/>
    <dgm:cxn modelId="{8E8486A6-140B-4777-98EF-CA5D235509E6}" type="presParOf" srcId="{318CFDD4-F65C-4091-859C-FB784208EC09}" destId="{78D1D236-FE27-4F66-AF72-EFABA36A8523}" srcOrd="0" destOrd="0" presId="urn:microsoft.com/office/officeart/2005/8/layout/hierarchy1"/>
    <dgm:cxn modelId="{6B95477B-09B3-4452-8B3F-D5B598F993D4}" type="presParOf" srcId="{318CFDD4-F65C-4091-859C-FB784208EC09}" destId="{526B41CB-C042-496C-A8FF-F2F304F80B6B}" srcOrd="1" destOrd="0" presId="urn:microsoft.com/office/officeart/2005/8/layout/hierarchy1"/>
    <dgm:cxn modelId="{25B54594-E8E4-424D-BFCC-8A390F969646}" type="presParOf" srcId="{526B41CB-C042-496C-A8FF-F2F304F80B6B}" destId="{1E2C0E81-20C4-4B89-939A-B10380789CB9}" srcOrd="0" destOrd="0" presId="urn:microsoft.com/office/officeart/2005/8/layout/hierarchy1"/>
    <dgm:cxn modelId="{4D516E8E-7145-4E8B-8B8A-43520AF0B9B0}" type="presParOf" srcId="{1E2C0E81-20C4-4B89-939A-B10380789CB9}" destId="{4C5ED58E-2E52-437A-B2C7-470EFB1F7576}" srcOrd="0" destOrd="0" presId="urn:microsoft.com/office/officeart/2005/8/layout/hierarchy1"/>
    <dgm:cxn modelId="{C2FE5146-AD57-4DF3-9AC6-BFB2CAAD026A}" type="presParOf" srcId="{1E2C0E81-20C4-4B89-939A-B10380789CB9}" destId="{DC6F1B77-CB2C-4D86-B059-2648036837A4}" srcOrd="1" destOrd="0" presId="urn:microsoft.com/office/officeart/2005/8/layout/hierarchy1"/>
    <dgm:cxn modelId="{571D7819-FA91-4D7A-A10C-0514ACFD4354}" type="presParOf" srcId="{526B41CB-C042-496C-A8FF-F2F304F80B6B}" destId="{875505D2-BAD8-4551-9917-1EFFEFA216D7}" srcOrd="1" destOrd="0" presId="urn:microsoft.com/office/officeart/2005/8/layout/hierarchy1"/>
    <dgm:cxn modelId="{40B75034-1050-4B77-AB93-1FF919CABEB3}" type="presParOf" srcId="{318CFDD4-F65C-4091-859C-FB784208EC09}" destId="{BFECBE56-3FF1-4414-ABBA-72FA2F2CCE85}" srcOrd="2" destOrd="0" presId="urn:microsoft.com/office/officeart/2005/8/layout/hierarchy1"/>
    <dgm:cxn modelId="{4F7CDE05-03EA-4EC4-82AF-1C655105210B}" type="presParOf" srcId="{318CFDD4-F65C-4091-859C-FB784208EC09}" destId="{14CD894D-DDE0-4F78-AAB0-E189337FE6F0}" srcOrd="3" destOrd="0" presId="urn:microsoft.com/office/officeart/2005/8/layout/hierarchy1"/>
    <dgm:cxn modelId="{69920659-418C-4889-ADEC-3D3AE5613E0B}" type="presParOf" srcId="{14CD894D-DDE0-4F78-AAB0-E189337FE6F0}" destId="{DFB3AF94-EDA6-4640-A28E-6D9D58690276}" srcOrd="0" destOrd="0" presId="urn:microsoft.com/office/officeart/2005/8/layout/hierarchy1"/>
    <dgm:cxn modelId="{6A62379B-24E5-4D55-9396-EAAC83513F6D}" type="presParOf" srcId="{DFB3AF94-EDA6-4640-A28E-6D9D58690276}" destId="{7DC25BB4-4142-4EB5-959E-1F7F43EEE83A}" srcOrd="0" destOrd="0" presId="urn:microsoft.com/office/officeart/2005/8/layout/hierarchy1"/>
    <dgm:cxn modelId="{A71A8919-3179-4D85-9A7C-6855C46EA4F2}" type="presParOf" srcId="{DFB3AF94-EDA6-4640-A28E-6D9D58690276}" destId="{0F67181D-4B96-46C6-87AF-BB190916D85F}" srcOrd="1" destOrd="0" presId="urn:microsoft.com/office/officeart/2005/8/layout/hierarchy1"/>
    <dgm:cxn modelId="{5F3B422E-E8E2-442F-AE00-7661C806B944}" type="presParOf" srcId="{14CD894D-DDE0-4F78-AAB0-E189337FE6F0}" destId="{330D6F55-52D7-4F21-A0AC-855FF02FE43C}" srcOrd="1" destOrd="0" presId="urn:microsoft.com/office/officeart/2005/8/layout/hierarchy1"/>
    <dgm:cxn modelId="{17FDC71A-148A-430A-A45D-01A864F5C70B}" type="presParOf" srcId="{318CFDD4-F65C-4091-859C-FB784208EC09}" destId="{344F2B84-B537-4291-AFDE-4EB4403D4110}" srcOrd="4" destOrd="0" presId="urn:microsoft.com/office/officeart/2005/8/layout/hierarchy1"/>
    <dgm:cxn modelId="{B30DFE10-73BB-4A9B-B75A-022BEE99A659}" type="presParOf" srcId="{318CFDD4-F65C-4091-859C-FB784208EC09}" destId="{EB52DE91-0205-47C2-89C7-DFDBB834666E}" srcOrd="5" destOrd="0" presId="urn:microsoft.com/office/officeart/2005/8/layout/hierarchy1"/>
    <dgm:cxn modelId="{8D7333FA-BC2B-42E3-AFE7-1A26D4753A30}" type="presParOf" srcId="{EB52DE91-0205-47C2-89C7-DFDBB834666E}" destId="{E4DD1ED8-43BF-4EAF-8628-8FF5F2CEDCC0}" srcOrd="0" destOrd="0" presId="urn:microsoft.com/office/officeart/2005/8/layout/hierarchy1"/>
    <dgm:cxn modelId="{59CC12E3-DD2A-4FBA-93C4-747DC893B640}" type="presParOf" srcId="{E4DD1ED8-43BF-4EAF-8628-8FF5F2CEDCC0}" destId="{A82548E2-A099-48A8-B72E-822D027BEE14}" srcOrd="0" destOrd="0" presId="urn:microsoft.com/office/officeart/2005/8/layout/hierarchy1"/>
    <dgm:cxn modelId="{77684BB8-1D6A-47CD-8A69-7163CA759EEE}" type="presParOf" srcId="{E4DD1ED8-43BF-4EAF-8628-8FF5F2CEDCC0}" destId="{0288BFC2-4322-405C-96BD-1166ABC7C75B}" srcOrd="1" destOrd="0" presId="urn:microsoft.com/office/officeart/2005/8/layout/hierarchy1"/>
    <dgm:cxn modelId="{D1E7AAA6-B427-42BF-A1A6-44DF4203C075}" type="presParOf" srcId="{EB52DE91-0205-47C2-89C7-DFDBB834666E}" destId="{905F2DE3-C4F7-4421-BDD6-048A38F4F41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5FDE56-0712-4E27-89A7-18988AE352E2}" type="doc">
      <dgm:prSet loTypeId="urn:microsoft.com/office/officeart/2005/8/layout/radial6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FFF3CB1B-038D-47B1-8814-6C87C89E0327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Theories</a:t>
          </a:r>
        </a:p>
      </dgm:t>
    </dgm:pt>
    <dgm:pt modelId="{503DE32E-31F0-485F-AF3D-5AAAFCD2A638}" type="parTrans" cxnId="{3240E39D-AB69-4417-9814-2CC935A68686}">
      <dgm:prSet/>
      <dgm:spPr/>
      <dgm:t>
        <a:bodyPr/>
        <a:lstStyle/>
        <a:p>
          <a:endParaRPr lang="id-ID"/>
        </a:p>
      </dgm:t>
    </dgm:pt>
    <dgm:pt modelId="{C039629F-A6D5-4231-9DAF-2F70BBED6C92}" type="sibTrans" cxnId="{3240E39D-AB69-4417-9814-2CC935A68686}">
      <dgm:prSet/>
      <dgm:spPr/>
      <dgm:t>
        <a:bodyPr/>
        <a:lstStyle/>
        <a:p>
          <a:endParaRPr lang="id-ID"/>
        </a:p>
      </dgm:t>
    </dgm:pt>
    <dgm:pt modelId="{A2EADB4D-ED9A-4088-8289-D7FFF2424B9C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1. Chaer: Linguistics</a:t>
          </a:r>
        </a:p>
      </dgm:t>
    </dgm:pt>
    <dgm:pt modelId="{9F682E88-8069-43CE-9FF8-792D1A236F2E}" type="parTrans" cxnId="{D2DCA2C3-DEAA-434A-B83B-8BF260DF15C5}">
      <dgm:prSet/>
      <dgm:spPr/>
      <dgm:t>
        <a:bodyPr/>
        <a:lstStyle/>
        <a:p>
          <a:endParaRPr lang="id-ID"/>
        </a:p>
      </dgm:t>
    </dgm:pt>
    <dgm:pt modelId="{F93E42A3-D80B-419D-A547-36C2E6DEFDC0}" type="sibTrans" cxnId="{D2DCA2C3-DEAA-434A-B83B-8BF260DF15C5}">
      <dgm:prSet/>
      <dgm:spPr/>
      <dgm:t>
        <a:bodyPr/>
        <a:lstStyle/>
        <a:p>
          <a:endParaRPr lang="id-ID"/>
        </a:p>
      </dgm:t>
    </dgm:pt>
    <dgm:pt modelId="{69C9F970-B446-4ACA-877C-B31E45F732EA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2.Astuti: Social Media </a:t>
          </a:r>
        </a:p>
      </dgm:t>
    </dgm:pt>
    <dgm:pt modelId="{43D6FC9C-A66E-4931-8312-5A98E27010BF}" type="parTrans" cxnId="{E962EC11-91CB-4272-9E98-586E0279DDC4}">
      <dgm:prSet/>
      <dgm:spPr/>
      <dgm:t>
        <a:bodyPr/>
        <a:lstStyle/>
        <a:p>
          <a:endParaRPr lang="id-ID"/>
        </a:p>
      </dgm:t>
    </dgm:pt>
    <dgm:pt modelId="{73148E9B-D003-4E32-9916-87F54829783D}" type="sibTrans" cxnId="{E962EC11-91CB-4272-9E98-586E0279DDC4}">
      <dgm:prSet/>
      <dgm:spPr/>
      <dgm:t>
        <a:bodyPr/>
        <a:lstStyle/>
        <a:p>
          <a:endParaRPr lang="id-ID"/>
        </a:p>
      </dgm:t>
    </dgm:pt>
    <dgm:pt modelId="{A4AB0BBE-E136-49B9-B1F9-9129866BAD04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3. Arnaiz: Advertising Text Material  </a:t>
          </a:r>
        </a:p>
      </dgm:t>
    </dgm:pt>
    <dgm:pt modelId="{9D91B26A-F16B-4D1A-97F0-15E33690803D}" type="parTrans" cxnId="{CFFA167C-07B9-4051-A275-C173572B22C6}">
      <dgm:prSet/>
      <dgm:spPr/>
      <dgm:t>
        <a:bodyPr/>
        <a:lstStyle/>
        <a:p>
          <a:endParaRPr lang="id-ID"/>
        </a:p>
      </dgm:t>
    </dgm:pt>
    <dgm:pt modelId="{E84CA2B1-52AF-4DEF-AA96-244EE0CED3F5}" type="sibTrans" cxnId="{CFFA167C-07B9-4051-A275-C173572B22C6}">
      <dgm:prSet/>
      <dgm:spPr/>
      <dgm:t>
        <a:bodyPr/>
        <a:lstStyle/>
        <a:p>
          <a:endParaRPr lang="id-ID"/>
        </a:p>
      </dgm:t>
    </dgm:pt>
    <dgm:pt modelId="{9907D846-04D8-49FA-902F-74CE8BE2C302}" type="pres">
      <dgm:prSet presAssocID="{455FDE56-0712-4E27-89A7-18988AE352E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F0DB4B-46FA-4C95-9A57-3EFD5824789E}" type="pres">
      <dgm:prSet presAssocID="{FFF3CB1B-038D-47B1-8814-6C87C89E0327}" presName="centerShape" presStyleLbl="node0" presStyleIdx="0" presStyleCnt="1"/>
      <dgm:spPr/>
    </dgm:pt>
    <dgm:pt modelId="{A379426E-0B3F-47D5-A94C-89EC11D0517A}" type="pres">
      <dgm:prSet presAssocID="{A2EADB4D-ED9A-4088-8289-D7FFF2424B9C}" presName="node" presStyleLbl="node1" presStyleIdx="0" presStyleCnt="3">
        <dgm:presLayoutVars>
          <dgm:bulletEnabled val="1"/>
        </dgm:presLayoutVars>
      </dgm:prSet>
      <dgm:spPr/>
    </dgm:pt>
    <dgm:pt modelId="{D61DD002-0F93-4C56-9585-65E32F6DA537}" type="pres">
      <dgm:prSet presAssocID="{A2EADB4D-ED9A-4088-8289-D7FFF2424B9C}" presName="dummy" presStyleCnt="0"/>
      <dgm:spPr/>
    </dgm:pt>
    <dgm:pt modelId="{DB2ADF79-EF99-42C3-99A4-C8FAC709586B}" type="pres">
      <dgm:prSet presAssocID="{F93E42A3-D80B-419D-A547-36C2E6DEFDC0}" presName="sibTrans" presStyleLbl="sibTrans2D1" presStyleIdx="0" presStyleCnt="3"/>
      <dgm:spPr/>
    </dgm:pt>
    <dgm:pt modelId="{BA00AC3E-0C70-4BE6-B769-4F1C83E5FD31}" type="pres">
      <dgm:prSet presAssocID="{69C9F970-B446-4ACA-877C-B31E45F732EA}" presName="node" presStyleLbl="node1" presStyleIdx="1" presStyleCnt="3">
        <dgm:presLayoutVars>
          <dgm:bulletEnabled val="1"/>
        </dgm:presLayoutVars>
      </dgm:prSet>
      <dgm:spPr/>
    </dgm:pt>
    <dgm:pt modelId="{86A6E26A-8582-4D05-89C1-5A4ADA72D840}" type="pres">
      <dgm:prSet presAssocID="{69C9F970-B446-4ACA-877C-B31E45F732EA}" presName="dummy" presStyleCnt="0"/>
      <dgm:spPr/>
    </dgm:pt>
    <dgm:pt modelId="{59D091D3-A55A-47D6-A1B7-A1FFA15D9B14}" type="pres">
      <dgm:prSet presAssocID="{73148E9B-D003-4E32-9916-87F54829783D}" presName="sibTrans" presStyleLbl="sibTrans2D1" presStyleIdx="1" presStyleCnt="3"/>
      <dgm:spPr/>
    </dgm:pt>
    <dgm:pt modelId="{5ABBF634-8BFD-47D2-8754-9778FA7D2155}" type="pres">
      <dgm:prSet presAssocID="{A4AB0BBE-E136-49B9-B1F9-9129866BAD04}" presName="node" presStyleLbl="node1" presStyleIdx="2" presStyleCnt="3">
        <dgm:presLayoutVars>
          <dgm:bulletEnabled val="1"/>
        </dgm:presLayoutVars>
      </dgm:prSet>
      <dgm:spPr/>
    </dgm:pt>
    <dgm:pt modelId="{73FE0D67-2C4D-44CD-B335-8654B12477E6}" type="pres">
      <dgm:prSet presAssocID="{A4AB0BBE-E136-49B9-B1F9-9129866BAD04}" presName="dummy" presStyleCnt="0"/>
      <dgm:spPr/>
    </dgm:pt>
    <dgm:pt modelId="{2501BDD7-BB61-4381-AB3A-CE6AFE300599}" type="pres">
      <dgm:prSet presAssocID="{E84CA2B1-52AF-4DEF-AA96-244EE0CED3F5}" presName="sibTrans" presStyleLbl="sibTrans2D1" presStyleIdx="2" presStyleCnt="3"/>
      <dgm:spPr/>
    </dgm:pt>
  </dgm:ptLst>
  <dgm:cxnLst>
    <dgm:cxn modelId="{AB44000C-C7FA-4AE7-918B-49388CAC8AA1}" type="presOf" srcId="{A4AB0BBE-E136-49B9-B1F9-9129866BAD04}" destId="{5ABBF634-8BFD-47D2-8754-9778FA7D2155}" srcOrd="0" destOrd="0" presId="urn:microsoft.com/office/officeart/2005/8/layout/radial6"/>
    <dgm:cxn modelId="{E962EC11-91CB-4272-9E98-586E0279DDC4}" srcId="{FFF3CB1B-038D-47B1-8814-6C87C89E0327}" destId="{69C9F970-B446-4ACA-877C-B31E45F732EA}" srcOrd="1" destOrd="0" parTransId="{43D6FC9C-A66E-4931-8312-5A98E27010BF}" sibTransId="{73148E9B-D003-4E32-9916-87F54829783D}"/>
    <dgm:cxn modelId="{514DCA19-26C5-482A-880A-22E75AB0E970}" type="presOf" srcId="{F93E42A3-D80B-419D-A547-36C2E6DEFDC0}" destId="{DB2ADF79-EF99-42C3-99A4-C8FAC709586B}" srcOrd="0" destOrd="0" presId="urn:microsoft.com/office/officeart/2005/8/layout/radial6"/>
    <dgm:cxn modelId="{BB97B91F-37D8-44B9-BDDF-93FA2F1ED0E0}" type="presOf" srcId="{E84CA2B1-52AF-4DEF-AA96-244EE0CED3F5}" destId="{2501BDD7-BB61-4381-AB3A-CE6AFE300599}" srcOrd="0" destOrd="0" presId="urn:microsoft.com/office/officeart/2005/8/layout/radial6"/>
    <dgm:cxn modelId="{1B881231-B59D-4A3F-A248-D3317D36C918}" type="presOf" srcId="{69C9F970-B446-4ACA-877C-B31E45F732EA}" destId="{BA00AC3E-0C70-4BE6-B769-4F1C83E5FD31}" srcOrd="0" destOrd="0" presId="urn:microsoft.com/office/officeart/2005/8/layout/radial6"/>
    <dgm:cxn modelId="{2AC3B635-8915-4A74-A496-90A856C8EE3C}" type="presOf" srcId="{A2EADB4D-ED9A-4088-8289-D7FFF2424B9C}" destId="{A379426E-0B3F-47D5-A94C-89EC11D0517A}" srcOrd="0" destOrd="0" presId="urn:microsoft.com/office/officeart/2005/8/layout/radial6"/>
    <dgm:cxn modelId="{DC436F54-2A11-4A46-ABF0-E52CA851567A}" type="presOf" srcId="{455FDE56-0712-4E27-89A7-18988AE352E2}" destId="{9907D846-04D8-49FA-902F-74CE8BE2C302}" srcOrd="0" destOrd="0" presId="urn:microsoft.com/office/officeart/2005/8/layout/radial6"/>
    <dgm:cxn modelId="{CFFA167C-07B9-4051-A275-C173572B22C6}" srcId="{FFF3CB1B-038D-47B1-8814-6C87C89E0327}" destId="{A4AB0BBE-E136-49B9-B1F9-9129866BAD04}" srcOrd="2" destOrd="0" parTransId="{9D91B26A-F16B-4D1A-97F0-15E33690803D}" sibTransId="{E84CA2B1-52AF-4DEF-AA96-244EE0CED3F5}"/>
    <dgm:cxn modelId="{3240E39D-AB69-4417-9814-2CC935A68686}" srcId="{455FDE56-0712-4E27-89A7-18988AE352E2}" destId="{FFF3CB1B-038D-47B1-8814-6C87C89E0327}" srcOrd="0" destOrd="0" parTransId="{503DE32E-31F0-485F-AF3D-5AAAFCD2A638}" sibTransId="{C039629F-A6D5-4231-9DAF-2F70BBED6C92}"/>
    <dgm:cxn modelId="{0C4240B4-1452-4A9B-BF61-11B6CA8FF9BB}" type="presOf" srcId="{73148E9B-D003-4E32-9916-87F54829783D}" destId="{59D091D3-A55A-47D6-A1B7-A1FFA15D9B14}" srcOrd="0" destOrd="0" presId="urn:microsoft.com/office/officeart/2005/8/layout/radial6"/>
    <dgm:cxn modelId="{D2DCA2C3-DEAA-434A-B83B-8BF260DF15C5}" srcId="{FFF3CB1B-038D-47B1-8814-6C87C89E0327}" destId="{A2EADB4D-ED9A-4088-8289-D7FFF2424B9C}" srcOrd="0" destOrd="0" parTransId="{9F682E88-8069-43CE-9FF8-792D1A236F2E}" sibTransId="{F93E42A3-D80B-419D-A547-36C2E6DEFDC0}"/>
    <dgm:cxn modelId="{9B2A8CFF-444E-4AF4-A879-84688EE3B3DF}" type="presOf" srcId="{FFF3CB1B-038D-47B1-8814-6C87C89E0327}" destId="{A4F0DB4B-46FA-4C95-9A57-3EFD5824789E}" srcOrd="0" destOrd="0" presId="urn:microsoft.com/office/officeart/2005/8/layout/radial6"/>
    <dgm:cxn modelId="{E96F6853-7873-4BBB-A0AA-1F05DBB97B9F}" type="presParOf" srcId="{9907D846-04D8-49FA-902F-74CE8BE2C302}" destId="{A4F0DB4B-46FA-4C95-9A57-3EFD5824789E}" srcOrd="0" destOrd="0" presId="urn:microsoft.com/office/officeart/2005/8/layout/radial6"/>
    <dgm:cxn modelId="{1A1858D2-1167-408B-BAB9-E24417244186}" type="presParOf" srcId="{9907D846-04D8-49FA-902F-74CE8BE2C302}" destId="{A379426E-0B3F-47D5-A94C-89EC11D0517A}" srcOrd="1" destOrd="0" presId="urn:microsoft.com/office/officeart/2005/8/layout/radial6"/>
    <dgm:cxn modelId="{DBBCA159-FB37-436A-88C0-5FD6DD2EDBB7}" type="presParOf" srcId="{9907D846-04D8-49FA-902F-74CE8BE2C302}" destId="{D61DD002-0F93-4C56-9585-65E32F6DA537}" srcOrd="2" destOrd="0" presId="urn:microsoft.com/office/officeart/2005/8/layout/radial6"/>
    <dgm:cxn modelId="{DB98F2B3-0B79-47A2-A53F-7C7658454AC2}" type="presParOf" srcId="{9907D846-04D8-49FA-902F-74CE8BE2C302}" destId="{DB2ADF79-EF99-42C3-99A4-C8FAC709586B}" srcOrd="3" destOrd="0" presId="urn:microsoft.com/office/officeart/2005/8/layout/radial6"/>
    <dgm:cxn modelId="{CD2B5EE2-46D0-41BD-B370-E3DDDB860F07}" type="presParOf" srcId="{9907D846-04D8-49FA-902F-74CE8BE2C302}" destId="{BA00AC3E-0C70-4BE6-B769-4F1C83E5FD31}" srcOrd="4" destOrd="0" presId="urn:microsoft.com/office/officeart/2005/8/layout/radial6"/>
    <dgm:cxn modelId="{B552DD90-29D2-4DD3-A132-399FF65C89C8}" type="presParOf" srcId="{9907D846-04D8-49FA-902F-74CE8BE2C302}" destId="{86A6E26A-8582-4D05-89C1-5A4ADA72D840}" srcOrd="5" destOrd="0" presId="urn:microsoft.com/office/officeart/2005/8/layout/radial6"/>
    <dgm:cxn modelId="{2961C5DD-400F-4B43-84AF-E1865A62BC0D}" type="presParOf" srcId="{9907D846-04D8-49FA-902F-74CE8BE2C302}" destId="{59D091D3-A55A-47D6-A1B7-A1FFA15D9B14}" srcOrd="6" destOrd="0" presId="urn:microsoft.com/office/officeart/2005/8/layout/radial6"/>
    <dgm:cxn modelId="{42A8ED85-3125-49B1-9EA5-3336B08C1A0B}" type="presParOf" srcId="{9907D846-04D8-49FA-902F-74CE8BE2C302}" destId="{5ABBF634-8BFD-47D2-8754-9778FA7D2155}" srcOrd="7" destOrd="0" presId="urn:microsoft.com/office/officeart/2005/8/layout/radial6"/>
    <dgm:cxn modelId="{40C78212-EE79-481C-A08A-B4EDA6ABB734}" type="presParOf" srcId="{9907D846-04D8-49FA-902F-74CE8BE2C302}" destId="{73FE0D67-2C4D-44CD-B335-8654B12477E6}" srcOrd="8" destOrd="0" presId="urn:microsoft.com/office/officeart/2005/8/layout/radial6"/>
    <dgm:cxn modelId="{18E27026-EF62-427E-A84C-BBA3C3958A1B}" type="presParOf" srcId="{9907D846-04D8-49FA-902F-74CE8BE2C302}" destId="{2501BDD7-BB61-4381-AB3A-CE6AFE30059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F5820F-D2F7-4661-BE17-0918DDD9FA27}" type="doc">
      <dgm:prSet loTypeId="urn:microsoft.com/office/officeart/2005/8/layout/cycle5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885EE619-42B5-4183-BB33-B229769BF082}">
      <dgm:prSet phldrT="[Text]"/>
      <dgm:spPr/>
      <dgm:t>
        <a:bodyPr/>
        <a:lstStyle/>
        <a:p>
          <a:r>
            <a:rPr lang="id-ID" dirty="0">
              <a:solidFill>
                <a:srgbClr val="FF0000"/>
              </a:solidFill>
            </a:rPr>
            <a:t>Descriptive Analysis</a:t>
          </a:r>
        </a:p>
      </dgm:t>
    </dgm:pt>
    <dgm:pt modelId="{744B752B-8D0E-4459-BBC7-A873B807BD95}" type="parTrans" cxnId="{92F1E199-EFF6-49CB-827A-47D2B4322347}">
      <dgm:prSet/>
      <dgm:spPr/>
      <dgm:t>
        <a:bodyPr/>
        <a:lstStyle/>
        <a:p>
          <a:endParaRPr lang="id-ID"/>
        </a:p>
      </dgm:t>
    </dgm:pt>
    <dgm:pt modelId="{ABFF64C8-1FA5-4831-A03C-BB4D2134889E}" type="sibTrans" cxnId="{92F1E199-EFF6-49CB-827A-47D2B4322347}">
      <dgm:prSet/>
      <dgm:spPr/>
      <dgm:t>
        <a:bodyPr/>
        <a:lstStyle/>
        <a:p>
          <a:endParaRPr lang="id-ID"/>
        </a:p>
      </dgm:t>
    </dgm:pt>
    <dgm:pt modelId="{BB53E80E-D521-4A16-9792-B766AE4AD009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1. Literature Review: theory from Chaer's book and other semantic </a:t>
          </a:r>
          <a:r>
            <a:rPr lang="en-US" dirty="0">
              <a:solidFill>
                <a:schemeClr val="tx1"/>
              </a:solidFill>
            </a:rPr>
            <a:t>journals </a:t>
          </a:r>
          <a:endParaRPr lang="id-ID" dirty="0">
            <a:solidFill>
              <a:schemeClr val="tx1"/>
            </a:solidFill>
          </a:endParaRPr>
        </a:p>
      </dgm:t>
    </dgm:pt>
    <dgm:pt modelId="{19DA9E19-F886-4542-B0C8-565E8266B47A}" type="parTrans" cxnId="{B88018E9-49DA-4F72-B37B-947A82DC01CE}">
      <dgm:prSet/>
      <dgm:spPr/>
      <dgm:t>
        <a:bodyPr/>
        <a:lstStyle/>
        <a:p>
          <a:endParaRPr lang="id-ID"/>
        </a:p>
      </dgm:t>
    </dgm:pt>
    <dgm:pt modelId="{46D5CE8A-E838-4B9F-8031-1CB2584EA32A}" type="sibTrans" cxnId="{B88018E9-49DA-4F72-B37B-947A82DC01CE}">
      <dgm:prSet/>
      <dgm:spPr/>
      <dgm:t>
        <a:bodyPr/>
        <a:lstStyle/>
        <a:p>
          <a:endParaRPr lang="id-ID"/>
        </a:p>
      </dgm:t>
    </dgm:pt>
    <dgm:pt modelId="{07B60DA9-09DE-4BCA-863D-491D313340BF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2. Documentation Review: Photos from </a:t>
          </a:r>
          <a:r>
            <a:rPr lang="en-US" dirty="0">
              <a:solidFill>
                <a:schemeClr val="tx1"/>
              </a:solidFill>
            </a:rPr>
            <a:t>Jessica Mila’s</a:t>
          </a:r>
          <a:r>
            <a:rPr lang="id-ID" dirty="0">
              <a:solidFill>
                <a:schemeClr val="tx1"/>
              </a:solidFill>
            </a:rPr>
            <a:t> Instagram account </a:t>
          </a:r>
        </a:p>
      </dgm:t>
    </dgm:pt>
    <dgm:pt modelId="{CDD7145E-C5BC-4B48-A648-CA1DEBAD374A}" type="parTrans" cxnId="{C717696E-1C80-4985-B436-6EB552E22B24}">
      <dgm:prSet/>
      <dgm:spPr/>
      <dgm:t>
        <a:bodyPr/>
        <a:lstStyle/>
        <a:p>
          <a:endParaRPr lang="id-ID"/>
        </a:p>
      </dgm:t>
    </dgm:pt>
    <dgm:pt modelId="{F123B64D-C8FA-4E45-826D-100B7B44DF91}" type="sibTrans" cxnId="{C717696E-1C80-4985-B436-6EB552E22B24}">
      <dgm:prSet/>
      <dgm:spPr/>
      <dgm:t>
        <a:bodyPr/>
        <a:lstStyle/>
        <a:p>
          <a:endParaRPr lang="id-ID"/>
        </a:p>
      </dgm:t>
    </dgm:pt>
    <dgm:pt modelId="{C73E2D40-DAD4-45DA-B2BA-822C80EBC3DC}" type="pres">
      <dgm:prSet presAssocID="{AAF5820F-D2F7-4661-BE17-0918DDD9FA27}" presName="cycle" presStyleCnt="0">
        <dgm:presLayoutVars>
          <dgm:dir/>
          <dgm:resizeHandles val="exact"/>
        </dgm:presLayoutVars>
      </dgm:prSet>
      <dgm:spPr/>
    </dgm:pt>
    <dgm:pt modelId="{3BBA71E9-17F7-4BC6-B71B-D48BFAECD379}" type="pres">
      <dgm:prSet presAssocID="{885EE619-42B5-4183-BB33-B229769BF082}" presName="node" presStyleLbl="node1" presStyleIdx="0" presStyleCnt="3">
        <dgm:presLayoutVars>
          <dgm:bulletEnabled val="1"/>
        </dgm:presLayoutVars>
      </dgm:prSet>
      <dgm:spPr/>
    </dgm:pt>
    <dgm:pt modelId="{0BFFF5A4-C5CC-4546-9B04-763B5DD1B4BE}" type="pres">
      <dgm:prSet presAssocID="{885EE619-42B5-4183-BB33-B229769BF082}" presName="spNode" presStyleCnt="0"/>
      <dgm:spPr/>
    </dgm:pt>
    <dgm:pt modelId="{6571617D-06CB-45B2-923D-AC86319217EB}" type="pres">
      <dgm:prSet presAssocID="{ABFF64C8-1FA5-4831-A03C-BB4D2134889E}" presName="sibTrans" presStyleLbl="sibTrans1D1" presStyleIdx="0" presStyleCnt="3"/>
      <dgm:spPr/>
    </dgm:pt>
    <dgm:pt modelId="{FAE7B3A1-1B04-4415-BA48-0AB0B864388B}" type="pres">
      <dgm:prSet presAssocID="{BB53E80E-D521-4A16-9792-B766AE4AD009}" presName="node" presStyleLbl="node1" presStyleIdx="1" presStyleCnt="3">
        <dgm:presLayoutVars>
          <dgm:bulletEnabled val="1"/>
        </dgm:presLayoutVars>
      </dgm:prSet>
      <dgm:spPr/>
    </dgm:pt>
    <dgm:pt modelId="{7B8BB238-84E2-4858-82CC-8896B5955274}" type="pres">
      <dgm:prSet presAssocID="{BB53E80E-D521-4A16-9792-B766AE4AD009}" presName="spNode" presStyleCnt="0"/>
      <dgm:spPr/>
    </dgm:pt>
    <dgm:pt modelId="{DC257DFA-1A00-48F9-AEA6-7AC75ED43151}" type="pres">
      <dgm:prSet presAssocID="{46D5CE8A-E838-4B9F-8031-1CB2584EA32A}" presName="sibTrans" presStyleLbl="sibTrans1D1" presStyleIdx="1" presStyleCnt="3"/>
      <dgm:spPr/>
    </dgm:pt>
    <dgm:pt modelId="{CC640B0B-65F7-4D78-9928-0BB060EC4E44}" type="pres">
      <dgm:prSet presAssocID="{07B60DA9-09DE-4BCA-863D-491D313340BF}" presName="node" presStyleLbl="node1" presStyleIdx="2" presStyleCnt="3">
        <dgm:presLayoutVars>
          <dgm:bulletEnabled val="1"/>
        </dgm:presLayoutVars>
      </dgm:prSet>
      <dgm:spPr/>
    </dgm:pt>
    <dgm:pt modelId="{8A2E4C81-8565-4A7C-8BDF-DB2EACA9F89A}" type="pres">
      <dgm:prSet presAssocID="{07B60DA9-09DE-4BCA-863D-491D313340BF}" presName="spNode" presStyleCnt="0"/>
      <dgm:spPr/>
    </dgm:pt>
    <dgm:pt modelId="{9B722538-7DAB-466B-839B-BA5FB7D195A1}" type="pres">
      <dgm:prSet presAssocID="{F123B64D-C8FA-4E45-826D-100B7B44DF91}" presName="sibTrans" presStyleLbl="sibTrans1D1" presStyleIdx="2" presStyleCnt="3"/>
      <dgm:spPr/>
    </dgm:pt>
  </dgm:ptLst>
  <dgm:cxnLst>
    <dgm:cxn modelId="{B6C3AA3F-4D76-4910-A56A-C6C8FBB005BD}" type="presOf" srcId="{F123B64D-C8FA-4E45-826D-100B7B44DF91}" destId="{9B722538-7DAB-466B-839B-BA5FB7D195A1}" srcOrd="0" destOrd="0" presId="urn:microsoft.com/office/officeart/2005/8/layout/cycle5"/>
    <dgm:cxn modelId="{C717696E-1C80-4985-B436-6EB552E22B24}" srcId="{AAF5820F-D2F7-4661-BE17-0918DDD9FA27}" destId="{07B60DA9-09DE-4BCA-863D-491D313340BF}" srcOrd="2" destOrd="0" parTransId="{CDD7145E-C5BC-4B48-A648-CA1DEBAD374A}" sibTransId="{F123B64D-C8FA-4E45-826D-100B7B44DF91}"/>
    <dgm:cxn modelId="{A3B4E259-E654-47C5-9419-2CA3BFCFB72E}" type="presOf" srcId="{885EE619-42B5-4183-BB33-B229769BF082}" destId="{3BBA71E9-17F7-4BC6-B71B-D48BFAECD379}" srcOrd="0" destOrd="0" presId="urn:microsoft.com/office/officeart/2005/8/layout/cycle5"/>
    <dgm:cxn modelId="{6E4F4A5A-E672-402E-A5A1-F73EED8262CB}" type="presOf" srcId="{BB53E80E-D521-4A16-9792-B766AE4AD009}" destId="{FAE7B3A1-1B04-4415-BA48-0AB0B864388B}" srcOrd="0" destOrd="0" presId="urn:microsoft.com/office/officeart/2005/8/layout/cycle5"/>
    <dgm:cxn modelId="{61653B80-41AA-43E9-9F0F-5C3D59C258D1}" type="presOf" srcId="{46D5CE8A-E838-4B9F-8031-1CB2584EA32A}" destId="{DC257DFA-1A00-48F9-AEA6-7AC75ED43151}" srcOrd="0" destOrd="0" presId="urn:microsoft.com/office/officeart/2005/8/layout/cycle5"/>
    <dgm:cxn modelId="{7ED10C91-222F-4A44-A1EC-1959D9C7FF3E}" type="presOf" srcId="{07B60DA9-09DE-4BCA-863D-491D313340BF}" destId="{CC640B0B-65F7-4D78-9928-0BB060EC4E44}" srcOrd="0" destOrd="0" presId="urn:microsoft.com/office/officeart/2005/8/layout/cycle5"/>
    <dgm:cxn modelId="{92F1E199-EFF6-49CB-827A-47D2B4322347}" srcId="{AAF5820F-D2F7-4661-BE17-0918DDD9FA27}" destId="{885EE619-42B5-4183-BB33-B229769BF082}" srcOrd="0" destOrd="0" parTransId="{744B752B-8D0E-4459-BBC7-A873B807BD95}" sibTransId="{ABFF64C8-1FA5-4831-A03C-BB4D2134889E}"/>
    <dgm:cxn modelId="{C795D5BF-E78A-4ACC-8AD2-8A8FEFE1E00D}" type="presOf" srcId="{AAF5820F-D2F7-4661-BE17-0918DDD9FA27}" destId="{C73E2D40-DAD4-45DA-B2BA-822C80EBC3DC}" srcOrd="0" destOrd="0" presId="urn:microsoft.com/office/officeart/2005/8/layout/cycle5"/>
    <dgm:cxn modelId="{B88018E9-49DA-4F72-B37B-947A82DC01CE}" srcId="{AAF5820F-D2F7-4661-BE17-0918DDD9FA27}" destId="{BB53E80E-D521-4A16-9792-B766AE4AD009}" srcOrd="1" destOrd="0" parTransId="{19DA9E19-F886-4542-B0C8-565E8266B47A}" sibTransId="{46D5CE8A-E838-4B9F-8031-1CB2584EA32A}"/>
    <dgm:cxn modelId="{FA470BEC-7E18-47A3-8041-7F7A309855C5}" type="presOf" srcId="{ABFF64C8-1FA5-4831-A03C-BB4D2134889E}" destId="{6571617D-06CB-45B2-923D-AC86319217EB}" srcOrd="0" destOrd="0" presId="urn:microsoft.com/office/officeart/2005/8/layout/cycle5"/>
    <dgm:cxn modelId="{B61B2FC4-0032-4BE4-A6F5-2C753AD93193}" type="presParOf" srcId="{C73E2D40-DAD4-45DA-B2BA-822C80EBC3DC}" destId="{3BBA71E9-17F7-4BC6-B71B-D48BFAECD379}" srcOrd="0" destOrd="0" presId="urn:microsoft.com/office/officeart/2005/8/layout/cycle5"/>
    <dgm:cxn modelId="{079A8ABA-A3BD-4B91-81EF-44D96D9CC54A}" type="presParOf" srcId="{C73E2D40-DAD4-45DA-B2BA-822C80EBC3DC}" destId="{0BFFF5A4-C5CC-4546-9B04-763B5DD1B4BE}" srcOrd="1" destOrd="0" presId="urn:microsoft.com/office/officeart/2005/8/layout/cycle5"/>
    <dgm:cxn modelId="{30073895-7B14-46CD-B2B3-1A9C49883063}" type="presParOf" srcId="{C73E2D40-DAD4-45DA-B2BA-822C80EBC3DC}" destId="{6571617D-06CB-45B2-923D-AC86319217EB}" srcOrd="2" destOrd="0" presId="urn:microsoft.com/office/officeart/2005/8/layout/cycle5"/>
    <dgm:cxn modelId="{17051782-FBAF-4F09-A6C6-6D0B55F74CA4}" type="presParOf" srcId="{C73E2D40-DAD4-45DA-B2BA-822C80EBC3DC}" destId="{FAE7B3A1-1B04-4415-BA48-0AB0B864388B}" srcOrd="3" destOrd="0" presId="urn:microsoft.com/office/officeart/2005/8/layout/cycle5"/>
    <dgm:cxn modelId="{84096A41-CFD0-4FC3-B307-188ADAB197D6}" type="presParOf" srcId="{C73E2D40-DAD4-45DA-B2BA-822C80EBC3DC}" destId="{7B8BB238-84E2-4858-82CC-8896B5955274}" srcOrd="4" destOrd="0" presId="urn:microsoft.com/office/officeart/2005/8/layout/cycle5"/>
    <dgm:cxn modelId="{78D6158F-8072-4632-9378-CDD8906FE62C}" type="presParOf" srcId="{C73E2D40-DAD4-45DA-B2BA-822C80EBC3DC}" destId="{DC257DFA-1A00-48F9-AEA6-7AC75ED43151}" srcOrd="5" destOrd="0" presId="urn:microsoft.com/office/officeart/2005/8/layout/cycle5"/>
    <dgm:cxn modelId="{D4C51540-C2AB-4C9E-BD01-1A91F3BF53B5}" type="presParOf" srcId="{C73E2D40-DAD4-45DA-B2BA-822C80EBC3DC}" destId="{CC640B0B-65F7-4D78-9928-0BB060EC4E44}" srcOrd="6" destOrd="0" presId="urn:microsoft.com/office/officeart/2005/8/layout/cycle5"/>
    <dgm:cxn modelId="{A70C80EA-7825-49D1-A7AD-BDF0E4C3F19B}" type="presParOf" srcId="{C73E2D40-DAD4-45DA-B2BA-822C80EBC3DC}" destId="{8A2E4C81-8565-4A7C-8BDF-DB2EACA9F89A}" srcOrd="7" destOrd="0" presId="urn:microsoft.com/office/officeart/2005/8/layout/cycle5"/>
    <dgm:cxn modelId="{E7E35065-1A42-42F3-9FA3-019E79668667}" type="presParOf" srcId="{C73E2D40-DAD4-45DA-B2BA-822C80EBC3DC}" destId="{9B722538-7DAB-466B-839B-BA5FB7D195A1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C96896-3DB1-45C4-9D23-B84E7805CED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75B475B4-81AB-4A1E-95FD-D6A15155BCC3}">
      <dgm:prSet phldrT="[Text]"/>
      <dgm:spPr/>
      <dgm:t>
        <a:bodyPr/>
        <a:lstStyle/>
        <a:p>
          <a:pPr>
            <a:buNone/>
          </a:pPr>
          <a:r>
            <a:rPr lang="id-ID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rPr>
            <a:t>9. Relevance to Class 8 Advertising Text Material</a:t>
          </a:r>
          <a:endParaRPr lang="id-ID" dirty="0">
            <a:solidFill>
              <a:schemeClr val="tx1"/>
            </a:solidFill>
          </a:endParaRPr>
        </a:p>
      </dgm:t>
    </dgm:pt>
    <dgm:pt modelId="{AE62E642-7F7F-42BE-AC1A-304E7F725F84}" type="parTrans" cxnId="{7FB388FF-131E-435F-9927-AFF0D13983E0}">
      <dgm:prSet/>
      <dgm:spPr/>
      <dgm:t>
        <a:bodyPr/>
        <a:lstStyle/>
        <a:p>
          <a:endParaRPr lang="id-ID"/>
        </a:p>
      </dgm:t>
    </dgm:pt>
    <dgm:pt modelId="{2D50B344-FDB1-46EF-8795-493C9FF693B8}" type="sibTrans" cxnId="{7FB388FF-131E-435F-9927-AFF0D13983E0}">
      <dgm:prSet/>
      <dgm:spPr/>
      <dgm:t>
        <a:bodyPr/>
        <a:lstStyle/>
        <a:p>
          <a:endParaRPr lang="id-ID"/>
        </a:p>
      </dgm:t>
    </dgm:pt>
    <dgm:pt modelId="{DB04D429-D7D3-4686-9F8B-2B7DF79FCD41}">
      <dgm:prSet phldrT="[Text]"/>
      <dgm:spPr/>
      <dgm:t>
        <a:bodyPr/>
        <a:lstStyle/>
        <a:p>
          <a:r>
            <a:rPr lang="id-ID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rPr>
            <a:t>Several vocabularies that are characteristic of advertising language</a:t>
          </a:r>
          <a:endParaRPr lang="id-ID" dirty="0">
            <a:solidFill>
              <a:schemeClr val="tx1"/>
            </a:solidFill>
          </a:endParaRPr>
        </a:p>
      </dgm:t>
    </dgm:pt>
    <dgm:pt modelId="{DC159034-F419-4148-BF09-7438B1595468}" type="parTrans" cxnId="{9E6A53AC-4551-47EB-BA05-4A6AE25D77E7}">
      <dgm:prSet/>
      <dgm:spPr/>
      <dgm:t>
        <a:bodyPr/>
        <a:lstStyle/>
        <a:p>
          <a:endParaRPr lang="id-ID"/>
        </a:p>
      </dgm:t>
    </dgm:pt>
    <dgm:pt modelId="{56B0A89F-8DF3-4565-8AB6-083EB362C0CA}" type="sibTrans" cxnId="{9E6A53AC-4551-47EB-BA05-4A6AE25D77E7}">
      <dgm:prSet/>
      <dgm:spPr/>
      <dgm:t>
        <a:bodyPr/>
        <a:lstStyle/>
        <a:p>
          <a:endParaRPr lang="id-ID"/>
        </a:p>
      </dgm:t>
    </dgm:pt>
    <dgm:pt modelId="{2EDC4544-7F4E-4F94-8A42-B87FBF6EF509}">
      <dgm:prSet phldrT="[Text]"/>
      <dgm:spPr/>
      <dgm:t>
        <a:bodyPr/>
        <a:lstStyle/>
        <a:p>
          <a:pPr>
            <a:buNone/>
          </a:pPr>
          <a:r>
            <a:rPr lang="id-ID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rPr>
            <a:t>Students can learn to make advertisements by writing advertising language according to the example of the meaning field</a:t>
          </a:r>
          <a:endParaRPr lang="id-ID" dirty="0">
            <a:solidFill>
              <a:schemeClr val="tx1"/>
            </a:solidFill>
          </a:endParaRPr>
        </a:p>
      </dgm:t>
    </dgm:pt>
    <dgm:pt modelId="{5152BC8A-6FFE-4925-AEB3-095D634F4BAA}" type="parTrans" cxnId="{E50074C3-F449-4B44-B1A3-B74268EB7326}">
      <dgm:prSet/>
      <dgm:spPr/>
      <dgm:t>
        <a:bodyPr/>
        <a:lstStyle/>
        <a:p>
          <a:endParaRPr lang="id-ID"/>
        </a:p>
      </dgm:t>
    </dgm:pt>
    <dgm:pt modelId="{311E257E-5F76-46BB-95A6-0DD9B578C274}" type="sibTrans" cxnId="{E50074C3-F449-4B44-B1A3-B74268EB7326}">
      <dgm:prSet/>
      <dgm:spPr/>
      <dgm:t>
        <a:bodyPr/>
        <a:lstStyle/>
        <a:p>
          <a:endParaRPr lang="id-ID"/>
        </a:p>
      </dgm:t>
    </dgm:pt>
    <dgm:pt modelId="{2D9603B0-04FD-4E5D-B711-B08780DC5D4D}">
      <dgm:prSet/>
      <dgm:spPr/>
      <dgm:t>
        <a:bodyPr/>
        <a:lstStyle/>
        <a:p>
          <a:r>
            <a:rPr lang="id-ID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rPr>
            <a:t>The theme and title of the advertisement made by the students later, of course, is given by the teacher</a:t>
          </a:r>
          <a:endParaRPr lang="id-ID" dirty="0">
            <a:solidFill>
              <a:schemeClr val="tx1"/>
            </a:solidFill>
          </a:endParaRPr>
        </a:p>
      </dgm:t>
    </dgm:pt>
    <dgm:pt modelId="{49C5CF5A-4746-47D0-9BB8-925222C23EBB}" type="parTrans" cxnId="{D9A89232-39F9-4645-B3BC-BCAA76DEAC8F}">
      <dgm:prSet/>
      <dgm:spPr/>
      <dgm:t>
        <a:bodyPr/>
        <a:lstStyle/>
        <a:p>
          <a:endParaRPr lang="id-ID"/>
        </a:p>
      </dgm:t>
    </dgm:pt>
    <dgm:pt modelId="{2B71CEEA-BC28-48AE-9FEB-278972469B83}" type="sibTrans" cxnId="{D9A89232-39F9-4645-B3BC-BCAA76DEAC8F}">
      <dgm:prSet/>
      <dgm:spPr/>
      <dgm:t>
        <a:bodyPr/>
        <a:lstStyle/>
        <a:p>
          <a:endParaRPr lang="id-ID"/>
        </a:p>
      </dgm:t>
    </dgm:pt>
    <dgm:pt modelId="{468BFD15-BCB9-47AC-9319-AFEA4237AB86}" type="pres">
      <dgm:prSet presAssocID="{3CC96896-3DB1-45C4-9D23-B84E7805CED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0E6E3F7-3031-4BBB-8AF8-FB122555A4BF}" type="pres">
      <dgm:prSet presAssocID="{75B475B4-81AB-4A1E-95FD-D6A15155BCC3}" presName="root1" presStyleCnt="0"/>
      <dgm:spPr/>
    </dgm:pt>
    <dgm:pt modelId="{5A735246-0017-4CCB-98CF-FC9347D7A4FD}" type="pres">
      <dgm:prSet presAssocID="{75B475B4-81AB-4A1E-95FD-D6A15155BCC3}" presName="LevelOneTextNode" presStyleLbl="node0" presStyleIdx="0" presStyleCnt="1">
        <dgm:presLayoutVars>
          <dgm:chPref val="3"/>
        </dgm:presLayoutVars>
      </dgm:prSet>
      <dgm:spPr/>
    </dgm:pt>
    <dgm:pt modelId="{33B55B69-F671-4724-AF75-80E4D5E6B228}" type="pres">
      <dgm:prSet presAssocID="{75B475B4-81AB-4A1E-95FD-D6A15155BCC3}" presName="level2hierChild" presStyleCnt="0"/>
      <dgm:spPr/>
    </dgm:pt>
    <dgm:pt modelId="{4F73BF5E-0368-455B-A86D-9FE670A7B218}" type="pres">
      <dgm:prSet presAssocID="{DC159034-F419-4148-BF09-7438B1595468}" presName="conn2-1" presStyleLbl="parChTrans1D2" presStyleIdx="0" presStyleCnt="3"/>
      <dgm:spPr/>
    </dgm:pt>
    <dgm:pt modelId="{60E763F1-B690-4F66-87C3-78AAE7BD1409}" type="pres">
      <dgm:prSet presAssocID="{DC159034-F419-4148-BF09-7438B1595468}" presName="connTx" presStyleLbl="parChTrans1D2" presStyleIdx="0" presStyleCnt="3"/>
      <dgm:spPr/>
    </dgm:pt>
    <dgm:pt modelId="{4CF9E4E8-8E4C-45B3-AE43-DD0640BDDE89}" type="pres">
      <dgm:prSet presAssocID="{DB04D429-D7D3-4686-9F8B-2B7DF79FCD41}" presName="root2" presStyleCnt="0"/>
      <dgm:spPr/>
    </dgm:pt>
    <dgm:pt modelId="{C35113FF-C144-4C6D-B406-0615288D4F1D}" type="pres">
      <dgm:prSet presAssocID="{DB04D429-D7D3-4686-9F8B-2B7DF79FCD41}" presName="LevelTwoTextNode" presStyleLbl="node2" presStyleIdx="0" presStyleCnt="3">
        <dgm:presLayoutVars>
          <dgm:chPref val="3"/>
        </dgm:presLayoutVars>
      </dgm:prSet>
      <dgm:spPr/>
    </dgm:pt>
    <dgm:pt modelId="{BA41E3C6-B1AB-4FD5-B561-DF12E081D06E}" type="pres">
      <dgm:prSet presAssocID="{DB04D429-D7D3-4686-9F8B-2B7DF79FCD41}" presName="level3hierChild" presStyleCnt="0"/>
      <dgm:spPr/>
    </dgm:pt>
    <dgm:pt modelId="{8766D8D5-E03E-4865-9A06-62B3A3FBF3CE}" type="pres">
      <dgm:prSet presAssocID="{5152BC8A-6FFE-4925-AEB3-095D634F4BAA}" presName="conn2-1" presStyleLbl="parChTrans1D2" presStyleIdx="1" presStyleCnt="3"/>
      <dgm:spPr/>
    </dgm:pt>
    <dgm:pt modelId="{7816EA15-A1C9-4FEE-ABC6-E9F163B0C921}" type="pres">
      <dgm:prSet presAssocID="{5152BC8A-6FFE-4925-AEB3-095D634F4BAA}" presName="connTx" presStyleLbl="parChTrans1D2" presStyleIdx="1" presStyleCnt="3"/>
      <dgm:spPr/>
    </dgm:pt>
    <dgm:pt modelId="{3A344071-C1A7-4EBB-A784-1DADC1D8A9AE}" type="pres">
      <dgm:prSet presAssocID="{2EDC4544-7F4E-4F94-8A42-B87FBF6EF509}" presName="root2" presStyleCnt="0"/>
      <dgm:spPr/>
    </dgm:pt>
    <dgm:pt modelId="{FC4A2570-6C70-4D82-AD62-E51F5EB41BD7}" type="pres">
      <dgm:prSet presAssocID="{2EDC4544-7F4E-4F94-8A42-B87FBF6EF509}" presName="LevelTwoTextNode" presStyleLbl="node2" presStyleIdx="1" presStyleCnt="3">
        <dgm:presLayoutVars>
          <dgm:chPref val="3"/>
        </dgm:presLayoutVars>
      </dgm:prSet>
      <dgm:spPr/>
    </dgm:pt>
    <dgm:pt modelId="{F5561DB5-FA01-47F4-B83D-7679483A12D2}" type="pres">
      <dgm:prSet presAssocID="{2EDC4544-7F4E-4F94-8A42-B87FBF6EF509}" presName="level3hierChild" presStyleCnt="0"/>
      <dgm:spPr/>
    </dgm:pt>
    <dgm:pt modelId="{582159DF-8051-40CA-AC42-72EA814B9D3B}" type="pres">
      <dgm:prSet presAssocID="{49C5CF5A-4746-47D0-9BB8-925222C23EBB}" presName="conn2-1" presStyleLbl="parChTrans1D2" presStyleIdx="2" presStyleCnt="3"/>
      <dgm:spPr/>
    </dgm:pt>
    <dgm:pt modelId="{410F696B-17B2-4B13-84EF-501A4923C2A5}" type="pres">
      <dgm:prSet presAssocID="{49C5CF5A-4746-47D0-9BB8-925222C23EBB}" presName="connTx" presStyleLbl="parChTrans1D2" presStyleIdx="2" presStyleCnt="3"/>
      <dgm:spPr/>
    </dgm:pt>
    <dgm:pt modelId="{0EE4B410-225C-41EE-88D7-FD97F78E260D}" type="pres">
      <dgm:prSet presAssocID="{2D9603B0-04FD-4E5D-B711-B08780DC5D4D}" presName="root2" presStyleCnt="0"/>
      <dgm:spPr/>
    </dgm:pt>
    <dgm:pt modelId="{A15DF317-3E12-43D6-9955-C440031890DD}" type="pres">
      <dgm:prSet presAssocID="{2D9603B0-04FD-4E5D-B711-B08780DC5D4D}" presName="LevelTwoTextNode" presStyleLbl="node2" presStyleIdx="2" presStyleCnt="3">
        <dgm:presLayoutVars>
          <dgm:chPref val="3"/>
        </dgm:presLayoutVars>
      </dgm:prSet>
      <dgm:spPr/>
    </dgm:pt>
    <dgm:pt modelId="{88871681-29A3-495A-8FCF-C07BA0E7EB00}" type="pres">
      <dgm:prSet presAssocID="{2D9603B0-04FD-4E5D-B711-B08780DC5D4D}" presName="level3hierChild" presStyleCnt="0"/>
      <dgm:spPr/>
    </dgm:pt>
  </dgm:ptLst>
  <dgm:cxnLst>
    <dgm:cxn modelId="{A1FF1507-A2FA-4D09-A227-AE3347637FD9}" type="presOf" srcId="{DB04D429-D7D3-4686-9F8B-2B7DF79FCD41}" destId="{C35113FF-C144-4C6D-B406-0615288D4F1D}" srcOrd="0" destOrd="0" presId="urn:microsoft.com/office/officeart/2005/8/layout/hierarchy2"/>
    <dgm:cxn modelId="{F16CC625-624A-46CD-AA73-DE68EF10F6D1}" type="presOf" srcId="{DC159034-F419-4148-BF09-7438B1595468}" destId="{60E763F1-B690-4F66-87C3-78AAE7BD1409}" srcOrd="1" destOrd="0" presId="urn:microsoft.com/office/officeart/2005/8/layout/hierarchy2"/>
    <dgm:cxn modelId="{D9C25E29-E1B9-4EE7-908B-0BAC623A0295}" type="presOf" srcId="{49C5CF5A-4746-47D0-9BB8-925222C23EBB}" destId="{582159DF-8051-40CA-AC42-72EA814B9D3B}" srcOrd="0" destOrd="0" presId="urn:microsoft.com/office/officeart/2005/8/layout/hierarchy2"/>
    <dgm:cxn modelId="{0C61532D-8A03-48F3-A768-98A4F2538A5A}" type="presOf" srcId="{75B475B4-81AB-4A1E-95FD-D6A15155BCC3}" destId="{5A735246-0017-4CCB-98CF-FC9347D7A4FD}" srcOrd="0" destOrd="0" presId="urn:microsoft.com/office/officeart/2005/8/layout/hierarchy2"/>
    <dgm:cxn modelId="{D9A89232-39F9-4645-B3BC-BCAA76DEAC8F}" srcId="{75B475B4-81AB-4A1E-95FD-D6A15155BCC3}" destId="{2D9603B0-04FD-4E5D-B711-B08780DC5D4D}" srcOrd="2" destOrd="0" parTransId="{49C5CF5A-4746-47D0-9BB8-925222C23EBB}" sibTransId="{2B71CEEA-BC28-48AE-9FEB-278972469B83}"/>
    <dgm:cxn modelId="{90A63733-91EB-42E9-A634-383F436B3EDB}" type="presOf" srcId="{DC159034-F419-4148-BF09-7438B1595468}" destId="{4F73BF5E-0368-455B-A86D-9FE670A7B218}" srcOrd="0" destOrd="0" presId="urn:microsoft.com/office/officeart/2005/8/layout/hierarchy2"/>
    <dgm:cxn modelId="{2E1DFB56-48A7-4A18-9790-446235C9B4AE}" type="presOf" srcId="{2EDC4544-7F4E-4F94-8A42-B87FBF6EF509}" destId="{FC4A2570-6C70-4D82-AD62-E51F5EB41BD7}" srcOrd="0" destOrd="0" presId="urn:microsoft.com/office/officeart/2005/8/layout/hierarchy2"/>
    <dgm:cxn modelId="{DE62EB77-BF53-42F9-AD48-AEE3AA7C56AF}" type="presOf" srcId="{3CC96896-3DB1-45C4-9D23-B84E7805CED0}" destId="{468BFD15-BCB9-47AC-9319-AFEA4237AB86}" srcOrd="0" destOrd="0" presId="urn:microsoft.com/office/officeart/2005/8/layout/hierarchy2"/>
    <dgm:cxn modelId="{FD56C780-CA76-4DFE-B62C-FF8A0D2F7E4C}" type="presOf" srcId="{49C5CF5A-4746-47D0-9BB8-925222C23EBB}" destId="{410F696B-17B2-4B13-84EF-501A4923C2A5}" srcOrd="1" destOrd="0" presId="urn:microsoft.com/office/officeart/2005/8/layout/hierarchy2"/>
    <dgm:cxn modelId="{9E6A53AC-4551-47EB-BA05-4A6AE25D77E7}" srcId="{75B475B4-81AB-4A1E-95FD-D6A15155BCC3}" destId="{DB04D429-D7D3-4686-9F8B-2B7DF79FCD41}" srcOrd="0" destOrd="0" parTransId="{DC159034-F419-4148-BF09-7438B1595468}" sibTransId="{56B0A89F-8DF3-4565-8AB6-083EB362C0CA}"/>
    <dgm:cxn modelId="{E50074C3-F449-4B44-B1A3-B74268EB7326}" srcId="{75B475B4-81AB-4A1E-95FD-D6A15155BCC3}" destId="{2EDC4544-7F4E-4F94-8A42-B87FBF6EF509}" srcOrd="1" destOrd="0" parTransId="{5152BC8A-6FFE-4925-AEB3-095D634F4BAA}" sibTransId="{311E257E-5F76-46BB-95A6-0DD9B578C274}"/>
    <dgm:cxn modelId="{462A1EC9-7F32-4F57-8D11-6872B28FC4FF}" type="presOf" srcId="{2D9603B0-04FD-4E5D-B711-B08780DC5D4D}" destId="{A15DF317-3E12-43D6-9955-C440031890DD}" srcOrd="0" destOrd="0" presId="urn:microsoft.com/office/officeart/2005/8/layout/hierarchy2"/>
    <dgm:cxn modelId="{D6DE2CD1-47B1-4113-B5DD-7E5E8E90292E}" type="presOf" srcId="{5152BC8A-6FFE-4925-AEB3-095D634F4BAA}" destId="{8766D8D5-E03E-4865-9A06-62B3A3FBF3CE}" srcOrd="0" destOrd="0" presId="urn:microsoft.com/office/officeart/2005/8/layout/hierarchy2"/>
    <dgm:cxn modelId="{2E7808E2-9265-4E7F-98D3-CAC91794F77D}" type="presOf" srcId="{5152BC8A-6FFE-4925-AEB3-095D634F4BAA}" destId="{7816EA15-A1C9-4FEE-ABC6-E9F163B0C921}" srcOrd="1" destOrd="0" presId="urn:microsoft.com/office/officeart/2005/8/layout/hierarchy2"/>
    <dgm:cxn modelId="{7FB388FF-131E-435F-9927-AFF0D13983E0}" srcId="{3CC96896-3DB1-45C4-9D23-B84E7805CED0}" destId="{75B475B4-81AB-4A1E-95FD-D6A15155BCC3}" srcOrd="0" destOrd="0" parTransId="{AE62E642-7F7F-42BE-AC1A-304E7F725F84}" sibTransId="{2D50B344-FDB1-46EF-8795-493C9FF693B8}"/>
    <dgm:cxn modelId="{D704A4CC-175C-4FDB-8250-491F0DE7D8F4}" type="presParOf" srcId="{468BFD15-BCB9-47AC-9319-AFEA4237AB86}" destId="{F0E6E3F7-3031-4BBB-8AF8-FB122555A4BF}" srcOrd="0" destOrd="0" presId="urn:microsoft.com/office/officeart/2005/8/layout/hierarchy2"/>
    <dgm:cxn modelId="{5D662D31-68CB-4311-B460-3AC005B350E7}" type="presParOf" srcId="{F0E6E3F7-3031-4BBB-8AF8-FB122555A4BF}" destId="{5A735246-0017-4CCB-98CF-FC9347D7A4FD}" srcOrd="0" destOrd="0" presId="urn:microsoft.com/office/officeart/2005/8/layout/hierarchy2"/>
    <dgm:cxn modelId="{684A56E5-E91C-400A-8199-0666B1E3A1FD}" type="presParOf" srcId="{F0E6E3F7-3031-4BBB-8AF8-FB122555A4BF}" destId="{33B55B69-F671-4724-AF75-80E4D5E6B228}" srcOrd="1" destOrd="0" presId="urn:microsoft.com/office/officeart/2005/8/layout/hierarchy2"/>
    <dgm:cxn modelId="{839FD9D3-6FDC-43B1-AB69-F030C8BBEF16}" type="presParOf" srcId="{33B55B69-F671-4724-AF75-80E4D5E6B228}" destId="{4F73BF5E-0368-455B-A86D-9FE670A7B218}" srcOrd="0" destOrd="0" presId="urn:microsoft.com/office/officeart/2005/8/layout/hierarchy2"/>
    <dgm:cxn modelId="{C5FFAD95-9E97-4753-BACB-DC79B41D4E8B}" type="presParOf" srcId="{4F73BF5E-0368-455B-A86D-9FE670A7B218}" destId="{60E763F1-B690-4F66-87C3-78AAE7BD1409}" srcOrd="0" destOrd="0" presId="urn:microsoft.com/office/officeart/2005/8/layout/hierarchy2"/>
    <dgm:cxn modelId="{14BEBC23-3739-4D48-A039-F1D6F223CF6F}" type="presParOf" srcId="{33B55B69-F671-4724-AF75-80E4D5E6B228}" destId="{4CF9E4E8-8E4C-45B3-AE43-DD0640BDDE89}" srcOrd="1" destOrd="0" presId="urn:microsoft.com/office/officeart/2005/8/layout/hierarchy2"/>
    <dgm:cxn modelId="{DFCB988B-947D-46C7-823F-03689BF8D01B}" type="presParOf" srcId="{4CF9E4E8-8E4C-45B3-AE43-DD0640BDDE89}" destId="{C35113FF-C144-4C6D-B406-0615288D4F1D}" srcOrd="0" destOrd="0" presId="urn:microsoft.com/office/officeart/2005/8/layout/hierarchy2"/>
    <dgm:cxn modelId="{0591FBAA-2D1F-48D3-9C5A-81233767A965}" type="presParOf" srcId="{4CF9E4E8-8E4C-45B3-AE43-DD0640BDDE89}" destId="{BA41E3C6-B1AB-4FD5-B561-DF12E081D06E}" srcOrd="1" destOrd="0" presId="urn:microsoft.com/office/officeart/2005/8/layout/hierarchy2"/>
    <dgm:cxn modelId="{99612B27-C1E4-45FD-BA66-30F054823ECE}" type="presParOf" srcId="{33B55B69-F671-4724-AF75-80E4D5E6B228}" destId="{8766D8D5-E03E-4865-9A06-62B3A3FBF3CE}" srcOrd="2" destOrd="0" presId="urn:microsoft.com/office/officeart/2005/8/layout/hierarchy2"/>
    <dgm:cxn modelId="{3BE7275B-0D39-463F-996E-97F25538E9F4}" type="presParOf" srcId="{8766D8D5-E03E-4865-9A06-62B3A3FBF3CE}" destId="{7816EA15-A1C9-4FEE-ABC6-E9F163B0C921}" srcOrd="0" destOrd="0" presId="urn:microsoft.com/office/officeart/2005/8/layout/hierarchy2"/>
    <dgm:cxn modelId="{B5E551E0-3776-4C87-A958-9C741AA007FB}" type="presParOf" srcId="{33B55B69-F671-4724-AF75-80E4D5E6B228}" destId="{3A344071-C1A7-4EBB-A784-1DADC1D8A9AE}" srcOrd="3" destOrd="0" presId="urn:microsoft.com/office/officeart/2005/8/layout/hierarchy2"/>
    <dgm:cxn modelId="{94A0D433-56BC-4BB0-A5E9-D2EE53A5080A}" type="presParOf" srcId="{3A344071-C1A7-4EBB-A784-1DADC1D8A9AE}" destId="{FC4A2570-6C70-4D82-AD62-E51F5EB41BD7}" srcOrd="0" destOrd="0" presId="urn:microsoft.com/office/officeart/2005/8/layout/hierarchy2"/>
    <dgm:cxn modelId="{18440196-6FA5-4272-B107-B66896CBF3C7}" type="presParOf" srcId="{3A344071-C1A7-4EBB-A784-1DADC1D8A9AE}" destId="{F5561DB5-FA01-47F4-B83D-7679483A12D2}" srcOrd="1" destOrd="0" presId="urn:microsoft.com/office/officeart/2005/8/layout/hierarchy2"/>
    <dgm:cxn modelId="{919D055D-CDF7-4DFE-B938-8A900807E455}" type="presParOf" srcId="{33B55B69-F671-4724-AF75-80E4D5E6B228}" destId="{582159DF-8051-40CA-AC42-72EA814B9D3B}" srcOrd="4" destOrd="0" presId="urn:microsoft.com/office/officeart/2005/8/layout/hierarchy2"/>
    <dgm:cxn modelId="{3C22B820-80C8-424B-A2AD-FBF5E9A7D36A}" type="presParOf" srcId="{582159DF-8051-40CA-AC42-72EA814B9D3B}" destId="{410F696B-17B2-4B13-84EF-501A4923C2A5}" srcOrd="0" destOrd="0" presId="urn:microsoft.com/office/officeart/2005/8/layout/hierarchy2"/>
    <dgm:cxn modelId="{419D5569-D3E2-47A5-9ED4-54F969CC225D}" type="presParOf" srcId="{33B55B69-F671-4724-AF75-80E4D5E6B228}" destId="{0EE4B410-225C-41EE-88D7-FD97F78E260D}" srcOrd="5" destOrd="0" presId="urn:microsoft.com/office/officeart/2005/8/layout/hierarchy2"/>
    <dgm:cxn modelId="{BAA69F48-CBFD-4A5B-946B-E18A44740695}" type="presParOf" srcId="{0EE4B410-225C-41EE-88D7-FD97F78E260D}" destId="{A15DF317-3E12-43D6-9955-C440031890DD}" srcOrd="0" destOrd="0" presId="urn:microsoft.com/office/officeart/2005/8/layout/hierarchy2"/>
    <dgm:cxn modelId="{9DF01135-56D7-44B9-8502-574C26D27553}" type="presParOf" srcId="{0EE4B410-225C-41EE-88D7-FD97F78E260D}" destId="{88871681-29A3-495A-8FCF-C07BA0E7EB0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25D91A-4988-4ADA-A6F3-85500F73295D}" type="doc">
      <dgm:prSet loTypeId="urn:microsoft.com/office/officeart/2005/8/layout/venn3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41F4DC80-6BB0-45BC-A442-E66788624A16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Social Media: Instagram</a:t>
          </a:r>
        </a:p>
      </dgm:t>
    </dgm:pt>
    <dgm:pt modelId="{496FBD3E-3911-4773-8072-0EAC23869C0A}" type="parTrans" cxnId="{58D65BD3-4D66-49A3-A2E8-6DB33D7B217E}">
      <dgm:prSet/>
      <dgm:spPr/>
      <dgm:t>
        <a:bodyPr/>
        <a:lstStyle/>
        <a:p>
          <a:endParaRPr lang="id-ID"/>
        </a:p>
      </dgm:t>
    </dgm:pt>
    <dgm:pt modelId="{E5722EE4-C367-4628-B718-53B6F731A46E}" type="sibTrans" cxnId="{58D65BD3-4D66-49A3-A2E8-6DB33D7B217E}">
      <dgm:prSet/>
      <dgm:spPr/>
      <dgm:t>
        <a:bodyPr/>
        <a:lstStyle/>
        <a:p>
          <a:endParaRPr lang="id-ID"/>
        </a:p>
      </dgm:t>
    </dgm:pt>
    <dgm:pt modelId="{7BFBBFA5-01A7-4E7F-8539-F27360AEF327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Analysis of </a:t>
          </a:r>
          <a:r>
            <a:rPr lang="en-US" dirty="0">
              <a:solidFill>
                <a:schemeClr val="bg1"/>
              </a:solidFill>
            </a:rPr>
            <a:t>Jessica Mila</a:t>
          </a:r>
          <a:r>
            <a:rPr lang="id-ID" dirty="0">
              <a:solidFill>
                <a:schemeClr val="bg1"/>
              </a:solidFill>
            </a:rPr>
            <a:t>'s endorsement product captions </a:t>
          </a:r>
        </a:p>
      </dgm:t>
    </dgm:pt>
    <dgm:pt modelId="{53A7312D-1525-4428-B6A6-18298B7A987A}" type="parTrans" cxnId="{8FF65C0A-5AE2-49E2-A6D9-3B9D116A6616}">
      <dgm:prSet/>
      <dgm:spPr/>
      <dgm:t>
        <a:bodyPr/>
        <a:lstStyle/>
        <a:p>
          <a:endParaRPr lang="id-ID"/>
        </a:p>
      </dgm:t>
    </dgm:pt>
    <dgm:pt modelId="{9AA55FB1-5FEC-4EBE-857B-5B3AC3AED7A9}" type="sibTrans" cxnId="{8FF65C0A-5AE2-49E2-A6D9-3B9D116A6616}">
      <dgm:prSet/>
      <dgm:spPr/>
      <dgm:t>
        <a:bodyPr/>
        <a:lstStyle/>
        <a:p>
          <a:endParaRPr lang="id-ID"/>
        </a:p>
      </dgm:t>
    </dgm:pt>
    <dgm:pt modelId="{6A996C07-4897-414D-8D71-397FA638CD4F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Linguistic Theory</a:t>
          </a:r>
        </a:p>
      </dgm:t>
    </dgm:pt>
    <dgm:pt modelId="{A55A377D-AF8D-4C62-877E-4412FCE913A6}" type="parTrans" cxnId="{01F2D64B-995E-4CA9-A9F0-AB124FCDB5BF}">
      <dgm:prSet/>
      <dgm:spPr/>
      <dgm:t>
        <a:bodyPr/>
        <a:lstStyle/>
        <a:p>
          <a:endParaRPr lang="id-ID"/>
        </a:p>
      </dgm:t>
    </dgm:pt>
    <dgm:pt modelId="{1018BA98-D2E1-4046-A22C-64DFA0DBBE31}" type="sibTrans" cxnId="{01F2D64B-995E-4CA9-A9F0-AB124FCDB5BF}">
      <dgm:prSet/>
      <dgm:spPr/>
      <dgm:t>
        <a:bodyPr/>
        <a:lstStyle/>
        <a:p>
          <a:endParaRPr lang="id-ID"/>
        </a:p>
      </dgm:t>
    </dgm:pt>
    <dgm:pt modelId="{36A88430-4023-4D80-87BA-316984AB858A}">
      <dgm:prSet phldrT="[Text]"/>
      <dgm:spPr/>
      <dgm:t>
        <a:bodyPr/>
        <a:lstStyle/>
        <a:p>
          <a:r>
            <a:rPr lang="id-ID" dirty="0">
              <a:solidFill>
                <a:schemeClr val="bg1"/>
              </a:solidFill>
            </a:rPr>
            <a:t>Advertising Text Material </a:t>
          </a:r>
        </a:p>
      </dgm:t>
    </dgm:pt>
    <dgm:pt modelId="{034C9B7A-BCB8-4F90-B48E-2788DAC2D4D7}" type="parTrans" cxnId="{71ABB35E-6FDF-45DB-8FF1-89F047B22E8C}">
      <dgm:prSet/>
      <dgm:spPr/>
      <dgm:t>
        <a:bodyPr/>
        <a:lstStyle/>
        <a:p>
          <a:endParaRPr lang="id-ID"/>
        </a:p>
      </dgm:t>
    </dgm:pt>
    <dgm:pt modelId="{584DA0D4-360D-495C-8FF5-D8849C046B70}" type="sibTrans" cxnId="{71ABB35E-6FDF-45DB-8FF1-89F047B22E8C}">
      <dgm:prSet/>
      <dgm:spPr/>
      <dgm:t>
        <a:bodyPr/>
        <a:lstStyle/>
        <a:p>
          <a:endParaRPr lang="id-ID"/>
        </a:p>
      </dgm:t>
    </dgm:pt>
    <dgm:pt modelId="{01D0A25A-DD05-43F7-8734-8B368278D05C}" type="pres">
      <dgm:prSet presAssocID="{0F25D91A-4988-4ADA-A6F3-85500F73295D}" presName="Name0" presStyleCnt="0">
        <dgm:presLayoutVars>
          <dgm:dir/>
          <dgm:resizeHandles val="exact"/>
        </dgm:presLayoutVars>
      </dgm:prSet>
      <dgm:spPr/>
    </dgm:pt>
    <dgm:pt modelId="{D0B0169F-666F-4F74-9CB3-1DC9CD955C7A}" type="pres">
      <dgm:prSet presAssocID="{41F4DC80-6BB0-45BC-A442-E66788624A16}" presName="Name5" presStyleLbl="vennNode1" presStyleIdx="0" presStyleCnt="4" custLinFactNeighborX="-498">
        <dgm:presLayoutVars>
          <dgm:bulletEnabled val="1"/>
        </dgm:presLayoutVars>
      </dgm:prSet>
      <dgm:spPr/>
    </dgm:pt>
    <dgm:pt modelId="{86ACC0DF-964C-401C-8D48-BC5B60246F54}" type="pres">
      <dgm:prSet presAssocID="{E5722EE4-C367-4628-B718-53B6F731A46E}" presName="space" presStyleCnt="0"/>
      <dgm:spPr/>
    </dgm:pt>
    <dgm:pt modelId="{14874579-EAC9-421F-9320-4E6F797914D9}" type="pres">
      <dgm:prSet presAssocID="{7BFBBFA5-01A7-4E7F-8539-F27360AEF327}" presName="Name5" presStyleLbl="vennNode1" presStyleIdx="1" presStyleCnt="4">
        <dgm:presLayoutVars>
          <dgm:bulletEnabled val="1"/>
        </dgm:presLayoutVars>
      </dgm:prSet>
      <dgm:spPr/>
    </dgm:pt>
    <dgm:pt modelId="{9DE46D0F-ACEA-42A9-BBE1-0C269188DD83}" type="pres">
      <dgm:prSet presAssocID="{9AA55FB1-5FEC-4EBE-857B-5B3AC3AED7A9}" presName="space" presStyleCnt="0"/>
      <dgm:spPr/>
    </dgm:pt>
    <dgm:pt modelId="{9A6B9176-FAE4-4EF4-98DF-21683581AC41}" type="pres">
      <dgm:prSet presAssocID="{6A996C07-4897-414D-8D71-397FA638CD4F}" presName="Name5" presStyleLbl="vennNode1" presStyleIdx="2" presStyleCnt="4">
        <dgm:presLayoutVars>
          <dgm:bulletEnabled val="1"/>
        </dgm:presLayoutVars>
      </dgm:prSet>
      <dgm:spPr/>
    </dgm:pt>
    <dgm:pt modelId="{4633986D-C85B-46D5-A95B-7479B5A902B9}" type="pres">
      <dgm:prSet presAssocID="{1018BA98-D2E1-4046-A22C-64DFA0DBBE31}" presName="space" presStyleCnt="0"/>
      <dgm:spPr/>
    </dgm:pt>
    <dgm:pt modelId="{3163C3C0-4F7D-40AA-A6F4-07F31AB7E53A}" type="pres">
      <dgm:prSet presAssocID="{36A88430-4023-4D80-87BA-316984AB858A}" presName="Name5" presStyleLbl="vennNode1" presStyleIdx="3" presStyleCnt="4" custLinFactNeighborX="498">
        <dgm:presLayoutVars>
          <dgm:bulletEnabled val="1"/>
        </dgm:presLayoutVars>
      </dgm:prSet>
      <dgm:spPr/>
    </dgm:pt>
  </dgm:ptLst>
  <dgm:cxnLst>
    <dgm:cxn modelId="{8FF65C0A-5AE2-49E2-A6D9-3B9D116A6616}" srcId="{0F25D91A-4988-4ADA-A6F3-85500F73295D}" destId="{7BFBBFA5-01A7-4E7F-8539-F27360AEF327}" srcOrd="1" destOrd="0" parTransId="{53A7312D-1525-4428-B6A6-18298B7A987A}" sibTransId="{9AA55FB1-5FEC-4EBE-857B-5B3AC3AED7A9}"/>
    <dgm:cxn modelId="{71ABB35E-6FDF-45DB-8FF1-89F047B22E8C}" srcId="{0F25D91A-4988-4ADA-A6F3-85500F73295D}" destId="{36A88430-4023-4D80-87BA-316984AB858A}" srcOrd="3" destOrd="0" parTransId="{034C9B7A-BCB8-4F90-B48E-2788DAC2D4D7}" sibTransId="{584DA0D4-360D-495C-8FF5-D8849C046B70}"/>
    <dgm:cxn modelId="{D9432062-C1AC-4F10-AB5C-83627532A8C8}" type="presOf" srcId="{36A88430-4023-4D80-87BA-316984AB858A}" destId="{3163C3C0-4F7D-40AA-A6F4-07F31AB7E53A}" srcOrd="0" destOrd="0" presId="urn:microsoft.com/office/officeart/2005/8/layout/venn3"/>
    <dgm:cxn modelId="{01F2D64B-995E-4CA9-A9F0-AB124FCDB5BF}" srcId="{0F25D91A-4988-4ADA-A6F3-85500F73295D}" destId="{6A996C07-4897-414D-8D71-397FA638CD4F}" srcOrd="2" destOrd="0" parTransId="{A55A377D-AF8D-4C62-877E-4412FCE913A6}" sibTransId="{1018BA98-D2E1-4046-A22C-64DFA0DBBE31}"/>
    <dgm:cxn modelId="{111D8F51-EE9D-4264-A088-A7262342DBBC}" type="presOf" srcId="{41F4DC80-6BB0-45BC-A442-E66788624A16}" destId="{D0B0169F-666F-4F74-9CB3-1DC9CD955C7A}" srcOrd="0" destOrd="0" presId="urn:microsoft.com/office/officeart/2005/8/layout/venn3"/>
    <dgm:cxn modelId="{2A162F9F-8313-4793-893B-F0165EBE3625}" type="presOf" srcId="{0F25D91A-4988-4ADA-A6F3-85500F73295D}" destId="{01D0A25A-DD05-43F7-8734-8B368278D05C}" srcOrd="0" destOrd="0" presId="urn:microsoft.com/office/officeart/2005/8/layout/venn3"/>
    <dgm:cxn modelId="{1853D3B5-A100-4431-B0BB-149559A036FF}" type="presOf" srcId="{6A996C07-4897-414D-8D71-397FA638CD4F}" destId="{9A6B9176-FAE4-4EF4-98DF-21683581AC41}" srcOrd="0" destOrd="0" presId="urn:microsoft.com/office/officeart/2005/8/layout/venn3"/>
    <dgm:cxn modelId="{58D65BD3-4D66-49A3-A2E8-6DB33D7B217E}" srcId="{0F25D91A-4988-4ADA-A6F3-85500F73295D}" destId="{41F4DC80-6BB0-45BC-A442-E66788624A16}" srcOrd="0" destOrd="0" parTransId="{496FBD3E-3911-4773-8072-0EAC23869C0A}" sibTransId="{E5722EE4-C367-4628-B718-53B6F731A46E}"/>
    <dgm:cxn modelId="{F4A3C0F9-9FE3-4742-BA7E-8E887A7702E0}" type="presOf" srcId="{7BFBBFA5-01A7-4E7F-8539-F27360AEF327}" destId="{14874579-EAC9-421F-9320-4E6F797914D9}" srcOrd="0" destOrd="0" presId="urn:microsoft.com/office/officeart/2005/8/layout/venn3"/>
    <dgm:cxn modelId="{77E3CAED-2136-4B75-B32E-273075C29899}" type="presParOf" srcId="{01D0A25A-DD05-43F7-8734-8B368278D05C}" destId="{D0B0169F-666F-4F74-9CB3-1DC9CD955C7A}" srcOrd="0" destOrd="0" presId="urn:microsoft.com/office/officeart/2005/8/layout/venn3"/>
    <dgm:cxn modelId="{CE0CD4B3-2336-42E7-9988-867A2C21ACC9}" type="presParOf" srcId="{01D0A25A-DD05-43F7-8734-8B368278D05C}" destId="{86ACC0DF-964C-401C-8D48-BC5B60246F54}" srcOrd="1" destOrd="0" presId="urn:microsoft.com/office/officeart/2005/8/layout/venn3"/>
    <dgm:cxn modelId="{58CC966A-70CA-474D-BFA4-D9C0E9292968}" type="presParOf" srcId="{01D0A25A-DD05-43F7-8734-8B368278D05C}" destId="{14874579-EAC9-421F-9320-4E6F797914D9}" srcOrd="2" destOrd="0" presId="urn:microsoft.com/office/officeart/2005/8/layout/venn3"/>
    <dgm:cxn modelId="{60B0183D-AA84-4B0A-A5BD-5168017AC6E4}" type="presParOf" srcId="{01D0A25A-DD05-43F7-8734-8B368278D05C}" destId="{9DE46D0F-ACEA-42A9-BBE1-0C269188DD83}" srcOrd="3" destOrd="0" presId="urn:microsoft.com/office/officeart/2005/8/layout/venn3"/>
    <dgm:cxn modelId="{AE56FCF4-3671-42B5-AA90-C8F70188B437}" type="presParOf" srcId="{01D0A25A-DD05-43F7-8734-8B368278D05C}" destId="{9A6B9176-FAE4-4EF4-98DF-21683581AC41}" srcOrd="4" destOrd="0" presId="urn:microsoft.com/office/officeart/2005/8/layout/venn3"/>
    <dgm:cxn modelId="{EB27B7C2-56F2-45D3-82F8-46A54CEE5AF7}" type="presParOf" srcId="{01D0A25A-DD05-43F7-8734-8B368278D05C}" destId="{4633986D-C85B-46D5-A95B-7479B5A902B9}" srcOrd="5" destOrd="0" presId="urn:microsoft.com/office/officeart/2005/8/layout/venn3"/>
    <dgm:cxn modelId="{F27613A6-B887-42D1-9D78-72D01932A908}" type="presParOf" srcId="{01D0A25A-DD05-43F7-8734-8B368278D05C}" destId="{3163C3C0-4F7D-40AA-A6F4-07F31AB7E53A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4F2B84-B537-4291-AFDE-4EB4403D4110}">
      <dsp:nvSpPr>
        <dsp:cNvPr id="0" name=""/>
        <dsp:cNvSpPr/>
      </dsp:nvSpPr>
      <dsp:spPr>
        <a:xfrm>
          <a:off x="5929609" y="1905031"/>
          <a:ext cx="3660576" cy="8710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595"/>
              </a:lnTo>
              <a:lnTo>
                <a:pt x="3660576" y="593595"/>
              </a:lnTo>
              <a:lnTo>
                <a:pt x="3660576" y="8710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CBE56-3FF1-4414-ABBA-72FA2F2CCE85}">
      <dsp:nvSpPr>
        <dsp:cNvPr id="0" name=""/>
        <dsp:cNvSpPr/>
      </dsp:nvSpPr>
      <dsp:spPr>
        <a:xfrm>
          <a:off x="5883889" y="1905031"/>
          <a:ext cx="91440" cy="8710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10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1D236-FE27-4F66-AF72-EFABA36A8523}">
      <dsp:nvSpPr>
        <dsp:cNvPr id="0" name=""/>
        <dsp:cNvSpPr/>
      </dsp:nvSpPr>
      <dsp:spPr>
        <a:xfrm>
          <a:off x="2269033" y="1905031"/>
          <a:ext cx="3660576" cy="871050"/>
        </a:xfrm>
        <a:custGeom>
          <a:avLst/>
          <a:gdLst/>
          <a:ahLst/>
          <a:cxnLst/>
          <a:rect l="0" t="0" r="0" b="0"/>
          <a:pathLst>
            <a:path>
              <a:moveTo>
                <a:pt x="3660576" y="0"/>
              </a:moveTo>
              <a:lnTo>
                <a:pt x="3660576" y="593595"/>
              </a:lnTo>
              <a:lnTo>
                <a:pt x="0" y="593595"/>
              </a:lnTo>
              <a:lnTo>
                <a:pt x="0" y="87105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1CF3A-C633-460D-9D70-C09951D5221F}">
      <dsp:nvSpPr>
        <dsp:cNvPr id="0" name=""/>
        <dsp:cNvSpPr/>
      </dsp:nvSpPr>
      <dsp:spPr>
        <a:xfrm>
          <a:off x="4432101" y="3195"/>
          <a:ext cx="2995016" cy="19018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1ED0AC-46C1-4A05-9845-515A7D3DD9A9}">
      <dsp:nvSpPr>
        <dsp:cNvPr id="0" name=""/>
        <dsp:cNvSpPr/>
      </dsp:nvSpPr>
      <dsp:spPr>
        <a:xfrm>
          <a:off x="4764880" y="319336"/>
          <a:ext cx="2995016" cy="1901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This research</a:t>
          </a:r>
        </a:p>
      </dsp:txBody>
      <dsp:txXfrm>
        <a:off x="4820583" y="375039"/>
        <a:ext cx="2883610" cy="1790429"/>
      </dsp:txXfrm>
    </dsp:sp>
    <dsp:sp modelId="{4C5ED58E-2E52-437A-B2C7-470EFB1F7576}">
      <dsp:nvSpPr>
        <dsp:cNvPr id="0" name=""/>
        <dsp:cNvSpPr/>
      </dsp:nvSpPr>
      <dsp:spPr>
        <a:xfrm>
          <a:off x="771524" y="2776082"/>
          <a:ext cx="2995016" cy="19018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F1B77-CB2C-4D86-B059-2648036837A4}">
      <dsp:nvSpPr>
        <dsp:cNvPr id="0" name=""/>
        <dsp:cNvSpPr/>
      </dsp:nvSpPr>
      <dsp:spPr>
        <a:xfrm>
          <a:off x="1104304" y="3092222"/>
          <a:ext cx="2995016" cy="1901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Social Media: Instagram -&gt; Celebgram Product Endorsement -&gt; Jessica Mila</a:t>
          </a:r>
        </a:p>
      </dsp:txBody>
      <dsp:txXfrm>
        <a:off x="1160007" y="3147925"/>
        <a:ext cx="2883610" cy="1790429"/>
      </dsp:txXfrm>
    </dsp:sp>
    <dsp:sp modelId="{7DC25BB4-4142-4EB5-959E-1F7F43EEE83A}">
      <dsp:nvSpPr>
        <dsp:cNvPr id="0" name=""/>
        <dsp:cNvSpPr/>
      </dsp:nvSpPr>
      <dsp:spPr>
        <a:xfrm>
          <a:off x="4432101" y="2776082"/>
          <a:ext cx="2995016" cy="19018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67181D-4B96-46C6-87AF-BB190916D85F}">
      <dsp:nvSpPr>
        <dsp:cNvPr id="0" name=""/>
        <dsp:cNvSpPr/>
      </dsp:nvSpPr>
      <dsp:spPr>
        <a:xfrm>
          <a:off x="4764880" y="3092222"/>
          <a:ext cx="2995016" cy="1901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Analyzing Jessica Mila's photo captions</a:t>
          </a:r>
          <a:r>
            <a:rPr lang="id-ID" sz="1800" kern="1200" dirty="0"/>
            <a:t> -&gt; women's clothing, air freshener, shampoo, jewelry, cosmetics, bags, face whitening, and coffee drinks product</a:t>
          </a:r>
          <a:endParaRPr lang="en-US" sz="1800" kern="1200" dirty="0"/>
        </a:p>
      </dsp:txBody>
      <dsp:txXfrm>
        <a:off x="4820583" y="3147925"/>
        <a:ext cx="2883610" cy="1790429"/>
      </dsp:txXfrm>
    </dsp:sp>
    <dsp:sp modelId="{A82548E2-A099-48A8-B72E-822D027BEE14}">
      <dsp:nvSpPr>
        <dsp:cNvPr id="0" name=""/>
        <dsp:cNvSpPr/>
      </dsp:nvSpPr>
      <dsp:spPr>
        <a:xfrm>
          <a:off x="8092677" y="2776082"/>
          <a:ext cx="2995016" cy="19018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88BFC2-4322-405C-96BD-1166ABC7C75B}">
      <dsp:nvSpPr>
        <dsp:cNvPr id="0" name=""/>
        <dsp:cNvSpPr/>
      </dsp:nvSpPr>
      <dsp:spPr>
        <a:xfrm>
          <a:off x="8425457" y="3092222"/>
          <a:ext cx="2995016" cy="1901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Language Education -&gt; advertising text material grade 8</a:t>
          </a:r>
        </a:p>
      </dsp:txBody>
      <dsp:txXfrm>
        <a:off x="8481160" y="3147925"/>
        <a:ext cx="2883610" cy="1790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1BDD7-BB61-4381-AB3A-CE6AFE300599}">
      <dsp:nvSpPr>
        <dsp:cNvPr id="0" name=""/>
        <dsp:cNvSpPr/>
      </dsp:nvSpPr>
      <dsp:spPr>
        <a:xfrm>
          <a:off x="4201494" y="567338"/>
          <a:ext cx="3789010" cy="3789010"/>
        </a:xfrm>
        <a:prstGeom prst="blockArc">
          <a:avLst>
            <a:gd name="adj1" fmla="val 9000000"/>
            <a:gd name="adj2" fmla="val 1620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091D3-A55A-47D6-A1B7-A1FFA15D9B14}">
      <dsp:nvSpPr>
        <dsp:cNvPr id="0" name=""/>
        <dsp:cNvSpPr/>
      </dsp:nvSpPr>
      <dsp:spPr>
        <a:xfrm>
          <a:off x="4201494" y="567338"/>
          <a:ext cx="3789010" cy="3789010"/>
        </a:xfrm>
        <a:prstGeom prst="blockArc">
          <a:avLst>
            <a:gd name="adj1" fmla="val 1800000"/>
            <a:gd name="adj2" fmla="val 900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ADF79-EF99-42C3-99A4-C8FAC709586B}">
      <dsp:nvSpPr>
        <dsp:cNvPr id="0" name=""/>
        <dsp:cNvSpPr/>
      </dsp:nvSpPr>
      <dsp:spPr>
        <a:xfrm>
          <a:off x="4201494" y="567338"/>
          <a:ext cx="3789010" cy="3789010"/>
        </a:xfrm>
        <a:prstGeom prst="blockArc">
          <a:avLst>
            <a:gd name="adj1" fmla="val 16200000"/>
            <a:gd name="adj2" fmla="val 180000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0DB4B-46FA-4C95-9A57-3EFD5824789E}">
      <dsp:nvSpPr>
        <dsp:cNvPr id="0" name=""/>
        <dsp:cNvSpPr/>
      </dsp:nvSpPr>
      <dsp:spPr>
        <a:xfrm>
          <a:off x="5223866" y="1589711"/>
          <a:ext cx="1744265" cy="1744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>
              <a:solidFill>
                <a:schemeClr val="tx1"/>
              </a:solidFill>
            </a:rPr>
            <a:t>Theories</a:t>
          </a:r>
        </a:p>
      </dsp:txBody>
      <dsp:txXfrm>
        <a:off x="5479308" y="1845153"/>
        <a:ext cx="1233381" cy="1233381"/>
      </dsp:txXfrm>
    </dsp:sp>
    <dsp:sp modelId="{A379426E-0B3F-47D5-A94C-89EC11D0517A}">
      <dsp:nvSpPr>
        <dsp:cNvPr id="0" name=""/>
        <dsp:cNvSpPr/>
      </dsp:nvSpPr>
      <dsp:spPr>
        <a:xfrm>
          <a:off x="5485506" y="800"/>
          <a:ext cx="1220985" cy="1220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solidFill>
                <a:schemeClr val="bg1"/>
              </a:solidFill>
            </a:rPr>
            <a:t>1. Chaer: Linguistics</a:t>
          </a:r>
        </a:p>
      </dsp:txBody>
      <dsp:txXfrm>
        <a:off x="5664315" y="179609"/>
        <a:ext cx="863367" cy="863367"/>
      </dsp:txXfrm>
    </dsp:sp>
    <dsp:sp modelId="{BA00AC3E-0C70-4BE6-B769-4F1C83E5FD31}">
      <dsp:nvSpPr>
        <dsp:cNvPr id="0" name=""/>
        <dsp:cNvSpPr/>
      </dsp:nvSpPr>
      <dsp:spPr>
        <a:xfrm>
          <a:off x="7088129" y="2776625"/>
          <a:ext cx="1220985" cy="1220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solidFill>
                <a:schemeClr val="bg1"/>
              </a:solidFill>
            </a:rPr>
            <a:t>2.Astuti: Social Media </a:t>
          </a:r>
        </a:p>
      </dsp:txBody>
      <dsp:txXfrm>
        <a:off x="7266938" y="2955434"/>
        <a:ext cx="863367" cy="863367"/>
      </dsp:txXfrm>
    </dsp:sp>
    <dsp:sp modelId="{5ABBF634-8BFD-47D2-8754-9778FA7D2155}">
      <dsp:nvSpPr>
        <dsp:cNvPr id="0" name=""/>
        <dsp:cNvSpPr/>
      </dsp:nvSpPr>
      <dsp:spPr>
        <a:xfrm>
          <a:off x="3882883" y="2776625"/>
          <a:ext cx="1220985" cy="12209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>
              <a:solidFill>
                <a:schemeClr val="bg1"/>
              </a:solidFill>
            </a:rPr>
            <a:t>3. Arnaiz: Advertising Text Material  </a:t>
          </a:r>
        </a:p>
      </dsp:txBody>
      <dsp:txXfrm>
        <a:off x="4061692" y="2955434"/>
        <a:ext cx="863367" cy="863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A71E9-17F7-4BC6-B71B-D48BFAECD379}">
      <dsp:nvSpPr>
        <dsp:cNvPr id="0" name=""/>
        <dsp:cNvSpPr/>
      </dsp:nvSpPr>
      <dsp:spPr>
        <a:xfrm>
          <a:off x="5033367" y="886"/>
          <a:ext cx="2125265" cy="13814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>
              <a:solidFill>
                <a:srgbClr val="FF0000"/>
              </a:solidFill>
            </a:rPr>
            <a:t>Descriptive Analysis</a:t>
          </a:r>
        </a:p>
      </dsp:txBody>
      <dsp:txXfrm>
        <a:off x="5100802" y="68321"/>
        <a:ext cx="1990395" cy="1246552"/>
      </dsp:txXfrm>
    </dsp:sp>
    <dsp:sp modelId="{6571617D-06CB-45B2-923D-AC86319217EB}">
      <dsp:nvSpPr>
        <dsp:cNvPr id="0" name=""/>
        <dsp:cNvSpPr/>
      </dsp:nvSpPr>
      <dsp:spPr>
        <a:xfrm>
          <a:off x="4254482" y="691597"/>
          <a:ext cx="3683035" cy="3683035"/>
        </a:xfrm>
        <a:custGeom>
          <a:avLst/>
          <a:gdLst/>
          <a:ahLst/>
          <a:cxnLst/>
          <a:rect l="0" t="0" r="0" b="0"/>
          <a:pathLst>
            <a:path>
              <a:moveTo>
                <a:pt x="3189088" y="586432"/>
              </a:moveTo>
              <a:arcTo wR="1841517" hR="1841517" stAng="19022110" swAng="2300923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7B3A1-1B04-4415-BA48-0AB0B864388B}">
      <dsp:nvSpPr>
        <dsp:cNvPr id="0" name=""/>
        <dsp:cNvSpPr/>
      </dsp:nvSpPr>
      <dsp:spPr>
        <a:xfrm>
          <a:off x="6628168" y="2763162"/>
          <a:ext cx="2125265" cy="1381422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>
              <a:solidFill>
                <a:schemeClr val="tx1"/>
              </a:solidFill>
            </a:rPr>
            <a:t>1. Literature Review: theory from Chaer's book and other semantic </a:t>
          </a:r>
          <a:r>
            <a:rPr lang="en-US" sz="1700" kern="1200" dirty="0">
              <a:solidFill>
                <a:schemeClr val="tx1"/>
              </a:solidFill>
            </a:rPr>
            <a:t>journals </a:t>
          </a:r>
          <a:endParaRPr lang="id-ID" sz="1700" kern="1200" dirty="0">
            <a:solidFill>
              <a:schemeClr val="tx1"/>
            </a:solidFill>
          </a:endParaRPr>
        </a:p>
      </dsp:txBody>
      <dsp:txXfrm>
        <a:off x="6695603" y="2830597"/>
        <a:ext cx="1990395" cy="1246552"/>
      </dsp:txXfrm>
    </dsp:sp>
    <dsp:sp modelId="{DC257DFA-1A00-48F9-AEA6-7AC75ED43151}">
      <dsp:nvSpPr>
        <dsp:cNvPr id="0" name=""/>
        <dsp:cNvSpPr/>
      </dsp:nvSpPr>
      <dsp:spPr>
        <a:xfrm>
          <a:off x="4254482" y="691597"/>
          <a:ext cx="3683035" cy="3683035"/>
        </a:xfrm>
        <a:custGeom>
          <a:avLst/>
          <a:gdLst/>
          <a:ahLst/>
          <a:cxnLst/>
          <a:rect l="0" t="0" r="0" b="0"/>
          <a:pathLst>
            <a:path>
              <a:moveTo>
                <a:pt x="2406106" y="3594351"/>
              </a:moveTo>
              <a:arcTo wR="1841517" hR="1841517" stAng="4328772" swAng="2142456"/>
            </a:path>
          </a:pathLst>
        </a:custGeom>
        <a:noFill/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640B0B-65F7-4D78-9928-0BB060EC4E44}">
      <dsp:nvSpPr>
        <dsp:cNvPr id="0" name=""/>
        <dsp:cNvSpPr/>
      </dsp:nvSpPr>
      <dsp:spPr>
        <a:xfrm>
          <a:off x="3438566" y="2763162"/>
          <a:ext cx="2125265" cy="1381422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>
              <a:solidFill>
                <a:schemeClr val="tx1"/>
              </a:solidFill>
            </a:rPr>
            <a:t>2. Documentation Review: Photos from </a:t>
          </a:r>
          <a:r>
            <a:rPr lang="en-US" sz="1700" kern="1200" dirty="0">
              <a:solidFill>
                <a:schemeClr val="tx1"/>
              </a:solidFill>
            </a:rPr>
            <a:t>Jessica Mila’s</a:t>
          </a:r>
          <a:r>
            <a:rPr lang="id-ID" sz="1700" kern="1200" dirty="0">
              <a:solidFill>
                <a:schemeClr val="tx1"/>
              </a:solidFill>
            </a:rPr>
            <a:t> Instagram account </a:t>
          </a:r>
        </a:p>
      </dsp:txBody>
      <dsp:txXfrm>
        <a:off x="3506001" y="2830597"/>
        <a:ext cx="1990395" cy="1246552"/>
      </dsp:txXfrm>
    </dsp:sp>
    <dsp:sp modelId="{9B722538-7DAB-466B-839B-BA5FB7D195A1}">
      <dsp:nvSpPr>
        <dsp:cNvPr id="0" name=""/>
        <dsp:cNvSpPr/>
      </dsp:nvSpPr>
      <dsp:spPr>
        <a:xfrm>
          <a:off x="4254482" y="691597"/>
          <a:ext cx="3683035" cy="3683035"/>
        </a:xfrm>
        <a:custGeom>
          <a:avLst/>
          <a:gdLst/>
          <a:ahLst/>
          <a:cxnLst/>
          <a:rect l="0" t="0" r="0" b="0"/>
          <a:pathLst>
            <a:path>
              <a:moveTo>
                <a:pt x="5973" y="1693313"/>
              </a:moveTo>
              <a:arcTo wR="1841517" hR="1841517" stAng="11076967" swAng="2300923"/>
            </a:path>
          </a:pathLst>
        </a:custGeom>
        <a:noFill/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35246-0017-4CCB-98CF-FC9347D7A4FD}">
      <dsp:nvSpPr>
        <dsp:cNvPr id="0" name=""/>
        <dsp:cNvSpPr/>
      </dsp:nvSpPr>
      <dsp:spPr>
        <a:xfrm>
          <a:off x="2114853" y="1910308"/>
          <a:ext cx="3317622" cy="16588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b="1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rPr>
            <a:t>9. Relevance to Class 8 Advertising Text Material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2163438" y="1958893"/>
        <a:ext cx="3220452" cy="1561641"/>
      </dsp:txXfrm>
    </dsp:sp>
    <dsp:sp modelId="{4F73BF5E-0368-455B-A86D-9FE670A7B218}">
      <dsp:nvSpPr>
        <dsp:cNvPr id="0" name=""/>
        <dsp:cNvSpPr/>
      </dsp:nvSpPr>
      <dsp:spPr>
        <a:xfrm rot="18289469">
          <a:off x="4934091" y="1758651"/>
          <a:ext cx="232381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23816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>
        <a:off x="6037904" y="1727802"/>
        <a:ext cx="116190" cy="116190"/>
      </dsp:txXfrm>
    </dsp:sp>
    <dsp:sp modelId="{C35113FF-C144-4C6D-B406-0615288D4F1D}">
      <dsp:nvSpPr>
        <dsp:cNvPr id="0" name=""/>
        <dsp:cNvSpPr/>
      </dsp:nvSpPr>
      <dsp:spPr>
        <a:xfrm>
          <a:off x="6759524" y="2675"/>
          <a:ext cx="3317622" cy="16588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rPr>
            <a:t>Several vocabularies that are characteristic of advertising language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6808109" y="51260"/>
        <a:ext cx="3220452" cy="1561641"/>
      </dsp:txXfrm>
    </dsp:sp>
    <dsp:sp modelId="{8766D8D5-E03E-4865-9A06-62B3A3FBF3CE}">
      <dsp:nvSpPr>
        <dsp:cNvPr id="0" name=""/>
        <dsp:cNvSpPr/>
      </dsp:nvSpPr>
      <dsp:spPr>
        <a:xfrm>
          <a:off x="5432475" y="2712467"/>
          <a:ext cx="132704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27048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500" kern="1200"/>
        </a:p>
      </dsp:txBody>
      <dsp:txXfrm>
        <a:off x="6062823" y="2706537"/>
        <a:ext cx="66352" cy="66352"/>
      </dsp:txXfrm>
    </dsp:sp>
    <dsp:sp modelId="{FC4A2570-6C70-4D82-AD62-E51F5EB41BD7}">
      <dsp:nvSpPr>
        <dsp:cNvPr id="0" name=""/>
        <dsp:cNvSpPr/>
      </dsp:nvSpPr>
      <dsp:spPr>
        <a:xfrm>
          <a:off x="6759524" y="1910308"/>
          <a:ext cx="3317622" cy="16588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rPr>
            <a:t>Students can learn to make advertisements by writing advertising language according to the example of the meaning field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6808109" y="1958893"/>
        <a:ext cx="3220452" cy="1561641"/>
      </dsp:txXfrm>
    </dsp:sp>
    <dsp:sp modelId="{582159DF-8051-40CA-AC42-72EA814B9D3B}">
      <dsp:nvSpPr>
        <dsp:cNvPr id="0" name=""/>
        <dsp:cNvSpPr/>
      </dsp:nvSpPr>
      <dsp:spPr>
        <a:xfrm rot="3310531">
          <a:off x="4934091" y="3666284"/>
          <a:ext cx="232381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323816" y="272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800" kern="1200"/>
        </a:p>
      </dsp:txBody>
      <dsp:txXfrm>
        <a:off x="6037904" y="3635435"/>
        <a:ext cx="116190" cy="116190"/>
      </dsp:txXfrm>
    </dsp:sp>
    <dsp:sp modelId="{A15DF317-3E12-43D6-9955-C440031890DD}">
      <dsp:nvSpPr>
        <dsp:cNvPr id="0" name=""/>
        <dsp:cNvSpPr/>
      </dsp:nvSpPr>
      <dsp:spPr>
        <a:xfrm>
          <a:off x="6759524" y="3817941"/>
          <a:ext cx="3317622" cy="16588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rPr>
            <a:t>The theme and title of the advertisement made by the students later, of course, is given by the teacher</a:t>
          </a:r>
          <a:endParaRPr lang="id-ID" sz="2300" kern="1200" dirty="0">
            <a:solidFill>
              <a:schemeClr val="tx1"/>
            </a:solidFill>
          </a:endParaRPr>
        </a:p>
      </dsp:txBody>
      <dsp:txXfrm>
        <a:off x="6808109" y="3866526"/>
        <a:ext cx="3220452" cy="15616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0169F-666F-4F74-9CB3-1DC9CD955C7A}">
      <dsp:nvSpPr>
        <dsp:cNvPr id="0" name=""/>
        <dsp:cNvSpPr/>
      </dsp:nvSpPr>
      <dsp:spPr>
        <a:xfrm>
          <a:off x="2" y="686565"/>
          <a:ext cx="3583781" cy="358378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97227" tIns="38100" rIns="197227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000" kern="1200" dirty="0">
              <a:solidFill>
                <a:schemeClr val="bg1"/>
              </a:solidFill>
            </a:rPr>
            <a:t>Social Media: Instagram</a:t>
          </a:r>
        </a:p>
      </dsp:txBody>
      <dsp:txXfrm>
        <a:off x="524835" y="1211398"/>
        <a:ext cx="2534115" cy="2534115"/>
      </dsp:txXfrm>
    </dsp:sp>
    <dsp:sp modelId="{14874579-EAC9-421F-9320-4E6F797914D9}">
      <dsp:nvSpPr>
        <dsp:cNvPr id="0" name=""/>
        <dsp:cNvSpPr/>
      </dsp:nvSpPr>
      <dsp:spPr>
        <a:xfrm>
          <a:off x="2870596" y="686565"/>
          <a:ext cx="3583781" cy="358378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97227" tIns="38100" rIns="197227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000" kern="1200" dirty="0">
              <a:solidFill>
                <a:schemeClr val="bg1"/>
              </a:solidFill>
            </a:rPr>
            <a:t>Analysis of </a:t>
          </a:r>
          <a:r>
            <a:rPr lang="en-US" sz="3000" kern="1200" dirty="0">
              <a:solidFill>
                <a:schemeClr val="bg1"/>
              </a:solidFill>
            </a:rPr>
            <a:t>Jessica Mila</a:t>
          </a:r>
          <a:r>
            <a:rPr lang="id-ID" sz="3000" kern="1200" dirty="0">
              <a:solidFill>
                <a:schemeClr val="bg1"/>
              </a:solidFill>
            </a:rPr>
            <a:t>'s endorsement product captions </a:t>
          </a:r>
        </a:p>
      </dsp:txBody>
      <dsp:txXfrm>
        <a:off x="3395429" y="1211398"/>
        <a:ext cx="2534115" cy="2534115"/>
      </dsp:txXfrm>
    </dsp:sp>
    <dsp:sp modelId="{9A6B9176-FAE4-4EF4-98DF-21683581AC41}">
      <dsp:nvSpPr>
        <dsp:cNvPr id="0" name=""/>
        <dsp:cNvSpPr/>
      </dsp:nvSpPr>
      <dsp:spPr>
        <a:xfrm>
          <a:off x="5737621" y="686565"/>
          <a:ext cx="3583781" cy="358378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6930461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6930461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6930461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97227" tIns="38100" rIns="197227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000" kern="1200" dirty="0">
              <a:solidFill>
                <a:schemeClr val="bg1"/>
              </a:solidFill>
            </a:rPr>
            <a:t>Linguistic Theory</a:t>
          </a:r>
        </a:p>
      </dsp:txBody>
      <dsp:txXfrm>
        <a:off x="6262454" y="1211398"/>
        <a:ext cx="2534115" cy="2534115"/>
      </dsp:txXfrm>
    </dsp:sp>
    <dsp:sp modelId="{3163C3C0-4F7D-40AA-A6F4-07F31AB7E53A}">
      <dsp:nvSpPr>
        <dsp:cNvPr id="0" name=""/>
        <dsp:cNvSpPr/>
      </dsp:nvSpPr>
      <dsp:spPr>
        <a:xfrm>
          <a:off x="8608216" y="686565"/>
          <a:ext cx="3583781" cy="358378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97227" tIns="38100" rIns="197227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000" kern="1200" dirty="0">
              <a:solidFill>
                <a:schemeClr val="bg1"/>
              </a:solidFill>
            </a:rPr>
            <a:t>Advertising Text Material </a:t>
          </a:r>
        </a:p>
      </dsp:txBody>
      <dsp:txXfrm>
        <a:off x="9133049" y="1211398"/>
        <a:ext cx="2534115" cy="2534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.merdeka.com/jabar/mengenal-fungsi-media-sosial-berikut-pengertian-dan-jenisnya-kln.html?page=2" TargetMode="External"/><Relationship Id="rId2" Type="http://schemas.openxmlformats.org/officeDocument/2006/relationships/hyperlink" Target="https://bobo.grid.id/amp/083484955/iklan-pengertian-tujuan-jenis-dan-ciri-cirinya-materi-kelas-6-sdm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stagram.com/jscmila/?hl=id" TargetMode="External"/><Relationship Id="rId4" Type="http://schemas.openxmlformats.org/officeDocument/2006/relationships/hyperlink" Target="https://duniapendidikan.co.id/pengertian-produk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</a:rPr>
              <a:t>The Role of Social Media in Language Education</a:t>
            </a:r>
            <a:endParaRPr lang="en-US" sz="28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1600" b="1" dirty="0">
                <a:solidFill>
                  <a:schemeClr val="bg1"/>
                </a:solidFill>
              </a:rPr>
              <a:t>Roni Nugraha Syafroni</a:t>
            </a:r>
            <a:endParaRPr lang="en-US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id-ID" sz="1600" b="1" dirty="0">
                <a:solidFill>
                  <a:schemeClr val="bg1"/>
                </a:solidFill>
              </a:rPr>
              <a:t>Universitas Singaperbangsa Karawang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</a:t>
            </a:r>
            <a:r>
              <a:rPr lang="id-ID" sz="1600" b="0" i="1" dirty="0">
                <a:solidFill>
                  <a:schemeClr val="bg1"/>
                </a:solidFill>
                <a:effectLst/>
                <a:latin typeface="+mn-lt"/>
              </a:rPr>
              <a:t>23029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CE7DAAD-7F4B-4749-B772-15C59CD02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786860"/>
              </p:ext>
            </p:extLst>
          </p:nvPr>
        </p:nvGraphicFramePr>
        <p:xfrm>
          <a:off x="0" y="1376652"/>
          <a:ext cx="12192000" cy="4956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6652"/>
            <a:ext cx="12192000" cy="495691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1. Arnaiz, T. (2022).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Iklan: Pengertian, tujuan, jenis, dan ciri-cirinya, materi kelas 6 SD/MI.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Retrieved November 30, 2022, from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https://bobo.grid.id/amp/083484955/iklan-pengertian-tujuan-jenis-dan-ciri-cirinya-materi-kelas-6-sdmi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2. Astuti, N. F. (2021).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Mengenal fungsi media sosial, berikut pengertian dan jenisnya.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Retrieved November 28, 2022, from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https://m.merdeka.com/jabar/mengenal-fungsi-media-sosial-berikut-pengertian-dan-jenisnya-kln.html?page=2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3.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Chaer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A.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2015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)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Pengantar Semantik Indonesia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Jakarta: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Rineka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Cipta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  <a:endParaRPr lang="id-ID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4. Duniapcoid. (2022).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Pengertian produk.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Retrieved November 28, 2022, from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https://duniapendidikan.co.id/pengertian-produk/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5. Fisara, H. A., Ja’far, S., &amp; Siti, N. A. (2021). Idioms and their meaning in the enola holmes movie as a reference to english language teaching.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ELT In Focus, 4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104-115.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6. Hidayat, M. A. B., &amp; Ria, K. A. (2021).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Pragmatic meanings on deixis in the song lyrics of anne-marie’s speak your mind album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ELT In Focus, 4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116-127.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7.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Iwana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M. F., &amp;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Emy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S. (2021). A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melting pot of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malang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: linguistics landscape of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malang</a:t>
            </a:r>
            <a:r>
              <a:rPr lang="en-US" sz="1800" spc="-29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culinary</a:t>
            </a:r>
            <a:r>
              <a:rPr lang="en-US" sz="1800" spc="-5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signs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Lire, 5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254-275.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8. Jessica Mila. (2022).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https://www.instagram.com/jscmila/?hl=id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8.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Nafilaturif’ah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N., &amp;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Mohamad I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(2021). Semantic prosody and reference of “healthy” and “unhealthy” collocations in covid-19 corpus.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Language Literacy, 5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356-365.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9.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Octavhia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A. N.,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&amp;</a:t>
            </a:r>
            <a:r>
              <a:rPr lang="en-US" sz="1800" spc="10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Bernadus</a:t>
            </a:r>
            <a:r>
              <a:rPr lang="en-US" sz="1800" spc="1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(2019). 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ode</a:t>
            </a:r>
            <a:r>
              <a:rPr lang="en-US" sz="1800" spc="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and</a:t>
            </a:r>
            <a:r>
              <a:rPr lang="en-US" sz="1800" spc="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representation</a:t>
            </a:r>
            <a:r>
              <a:rPr lang="en-US" sz="1800" spc="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of</a:t>
            </a:r>
            <a:r>
              <a:rPr lang="en-US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women</a:t>
            </a:r>
            <a:r>
              <a:rPr lang="en-US" sz="1800" spc="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</a:t>
            </a:r>
            <a:r>
              <a:rPr lang="en-US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trans</a:t>
            </a:r>
            <a:r>
              <a:rPr lang="en-US" sz="1800" spc="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art</a:t>
            </a:r>
            <a:r>
              <a:rPr lang="en-US" sz="1800" spc="8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truck</a:t>
            </a:r>
            <a:r>
              <a:rPr lang="en-US" sz="1800" spc="7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model</a:t>
            </a:r>
            <a:r>
              <a:rPr lang="en-US" sz="1800" spc="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roland</a:t>
            </a:r>
            <a:r>
              <a:rPr lang="en-US" sz="1800" spc="5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barthes</a:t>
            </a:r>
            <a:r>
              <a:rPr lang="en-US" sz="1800" spc="-27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semiotics</a:t>
            </a:r>
            <a:r>
              <a:rPr lang="en-US" sz="1800" spc="1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studies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Seloka, 8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14-23.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10. Prasetya, R. E. (2020).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Switching code and mixing code in violation of cooperation principles: a socio-pragmatic study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ELT In Focus, 3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24-35.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11. Saefullah, H., &amp; Sidik, I. N. (2020). </a:t>
            </a:r>
            <a:r>
              <a:rPr lang="id-ID" sz="1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English needs analysis for economics students: an exploratory research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ELT In Focus, 3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(1), 26-36.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12.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Sjaerodji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Y. S., &amp;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Desi</a:t>
            </a:r>
            <a:r>
              <a:rPr lang="id-ID" sz="1800" spc="3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I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(2022). Se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miotic analysis of typography in apple</a:t>
            </a:r>
            <a:r>
              <a:rPr lang="en-US" sz="1800" spc="-28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virtual</a:t>
            </a:r>
            <a:r>
              <a:rPr lang="en-US" sz="1800" spc="-65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advertisement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Lire, 6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(1), 1-18.</a:t>
            </a:r>
          </a:p>
          <a:p>
            <a:pPr marL="0" indent="0">
              <a:buNone/>
            </a:pP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13. Tazami, J. A., &amp; Agus, S. (2022). The verb “hit” in palembang language: natural semantic metalanguage study.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Language Literacy, 6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(1), 106-120.Triyuni, D., Fadhilla, F., &amp; Liska, W. P. (2018). Teenagers’ perception towards language use in advertisement. </a:t>
            </a:r>
            <a:r>
              <a:rPr lang="id-ID" sz="1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Language Literacy, 2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(2), 145-150.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THANK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d-ID" sz="2000" b="1" dirty="0">
                <a:solidFill>
                  <a:schemeClr val="bg1"/>
                </a:solidFill>
              </a:rPr>
              <a:t>My email: roni.nugraha@fkip.unsika.ac.id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348880E-619A-46CD-9206-B5A52D9A3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447492"/>
              </p:ext>
            </p:extLst>
          </p:nvPr>
        </p:nvGraphicFramePr>
        <p:xfrm>
          <a:off x="0" y="1376652"/>
          <a:ext cx="12191999" cy="4997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FD9D728-EE2B-49BA-BD6B-3969C620B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27455"/>
              </p:ext>
            </p:extLst>
          </p:nvPr>
        </p:nvGraphicFramePr>
        <p:xfrm>
          <a:off x="0" y="1573307"/>
          <a:ext cx="12191999" cy="4603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480E498B-67C9-48ED-9DDC-97FDD446EE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779634"/>
              </p:ext>
            </p:extLst>
          </p:nvPr>
        </p:nvGraphicFramePr>
        <p:xfrm>
          <a:off x="0" y="1546412"/>
          <a:ext cx="12192000" cy="4630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6652"/>
            <a:ext cx="12192000" cy="4916572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AutoNum type="arabicPeriod"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Women's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lothing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</a:p>
          <a:p>
            <a:pPr marL="457200" lvl="1" indent="0" algn="just">
              <a:lnSpc>
                <a:spcPct val="11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 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T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he meaning field 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are 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fashion designer; simple; thin straps, gold-coloured hooks and organic curves; luxurious and comfy; </a:t>
            </a:r>
            <a:r>
              <a:rPr lang="en-IN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cozyness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of innerwear; outfit in one-go.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AutoNum type="arabicPeriod" startAt="2"/>
            </a:pP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ir 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F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reshener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		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The meaning field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are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elevate my mood; comforting scents; candle; sleek glass vessels; has the best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			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scent; enhances the atmosphere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Font typeface="Arial" panose="020B0604020202020204" pitchFamily="34" charset="0"/>
              <a:buAutoNum type="arabicPeriod"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2B0FF5-F8D3-41F6-BBDC-0427D3F0DA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59" y="1686821"/>
            <a:ext cx="1488514" cy="2091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194780-D0C1-47F6-A414-F84C470F76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60" y="4477871"/>
            <a:ext cx="1207116" cy="1815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C0F40-1EC1-49D5-8548-002A25668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0271"/>
            <a:ext cx="12192000" cy="5356692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Font typeface="Arial" panose="020B0604020202020204" pitchFamily="34" charset="0"/>
              <a:buAutoNum type="arabicPeriod"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AutoNum type="arabicPeriod" startAt="3"/>
            </a:pP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hampoo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id-ID" sz="1800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 	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BatangChe" panose="02030609000101010101" pitchFamily="49" charset="-127"/>
              </a:rPr>
              <a:t>T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he meaning field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are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kerontokan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rambut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; serum;</a:t>
            </a:r>
            <a:endParaRPr lang="id-ID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		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Sophora root;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menutrisi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rambut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AutoNum type="arabicPeriod" startAt="4"/>
            </a:pP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ewelry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The meaning field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are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luxurious craftsmanship;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Serpenti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collection;</a:t>
            </a:r>
            <a:endParaRPr lang="id-ID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		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scintillating;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glamorou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 designs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nion Pro"/>
              </a:rPr>
              <a:t>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3BAB2E-DCF8-47BF-BB0C-E5F9C7FDB4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5" y="1348615"/>
            <a:ext cx="1351858" cy="1993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1C2543-F302-41CC-8A3F-844DB5C01F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04" y="4099419"/>
            <a:ext cx="1351858" cy="2207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262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E5B67-2DDD-4D23-9D3A-DC64BA29A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8224"/>
            <a:ext cx="12192000" cy="5598739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Font typeface="Arial" panose="020B0604020202020204" pitchFamily="34" charset="0"/>
              <a:buAutoNum type="arabicPeriod"/>
            </a:pPr>
            <a:endParaRPr lang="id-ID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osmetics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2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r>
              <a:rPr lang="id-ID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BatangChe" panose="02030609000101010101" pitchFamily="49" charset="-127"/>
              </a:rPr>
              <a:t>T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he meaning field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are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Comfy; hydrating; shine.</a:t>
            </a:r>
            <a:endParaRPr lang="id-ID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ct val="120000"/>
              </a:lnSpc>
              <a:spcAft>
                <a:spcPts val="600"/>
              </a:spcAft>
              <a:buSzPts val="1000"/>
              <a:buNone/>
            </a:pPr>
            <a:endParaRPr lang="id-ID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2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6.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ags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The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BatangChe" panose="02030609000101010101" pitchFamily="49" charset="-127"/>
              </a:rPr>
              <a:t> 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meaning field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are classic; elegance.</a:t>
            </a: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nion Pro"/>
              </a:rPr>
              <a:t>	</a:t>
            </a:r>
          </a:p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Font typeface="Arial" panose="020B0604020202020204" pitchFamily="34" charset="0"/>
              <a:buAutoNum type="arabicPeriod"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Font typeface="Arial" panose="020B0604020202020204" pitchFamily="34" charset="0"/>
              <a:buAutoNum type="arabicPeriod"/>
            </a:pPr>
            <a:endParaRPr lang="id-ID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E7D474-F77E-49C1-9AAD-F7631EE316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2" y="1332024"/>
            <a:ext cx="1303450" cy="1975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D9C350-9123-4C2A-90FB-ACFF3034CBE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74" y="4201012"/>
            <a:ext cx="1190418" cy="1975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48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C394-5BAF-47C3-9004-C7418BABC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2353"/>
            <a:ext cx="12192000" cy="5504610"/>
          </a:xfrm>
        </p:spPr>
        <p:txBody>
          <a:bodyPr>
            <a:normAutofit/>
          </a:bodyPr>
          <a:lstStyle/>
          <a:p>
            <a:pPr marL="800100" lvl="1" indent="-342900" algn="just">
              <a:lnSpc>
                <a:spcPts val="1200"/>
              </a:lnSpc>
              <a:spcAft>
                <a:spcPts val="600"/>
              </a:spcAft>
              <a:buSzPts val="1000"/>
              <a:buFont typeface="Arial" panose="020B0604020202020204" pitchFamily="34" charset="0"/>
              <a:buAutoNum type="arabicPeriod"/>
            </a:pPr>
            <a:endParaRPr lang="id-ID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7.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ace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hitening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T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he meaning field 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  <a:cs typeface="Times New Roman" panose="02020603050405020304" pitchFamily="18" charset="0"/>
              </a:rPr>
              <a:t>are </a:t>
            </a:r>
            <a:r>
              <a:rPr lang="en-IN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kulit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N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kusam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; glowing; Bright C glow; fresh;</a:t>
            </a:r>
            <a:endParaRPr lang="id-ID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Vitamin C Facial Foam;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N" sz="18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Vitamin 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 Masker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Serum; </a:t>
            </a: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N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cerah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8.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offee 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rinks</a:t>
            </a:r>
            <a:r>
              <a:rPr lang="en-IN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Endorsement Product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Minion Pro"/>
              </a:rPr>
              <a:t>		</a:t>
            </a:r>
            <a:r>
              <a:rPr lang="id-ID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The meaning field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BatangChe" panose="02030609000101010101" pitchFamily="49" charset="-127"/>
              </a:rPr>
              <a:t>are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varian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produk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; premium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arabika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varian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Roaast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&amp; Ground;</a:t>
            </a:r>
            <a:endParaRPr lang="id-ID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457200" lvl="1" indent="0" algn="just">
              <a:lnSpc>
                <a:spcPct val="100000"/>
              </a:lnSpc>
              <a:spcAft>
                <a:spcPts val="600"/>
              </a:spcAft>
              <a:buSzPts val="1000"/>
              <a:buNone/>
            </a:pPr>
            <a:r>
              <a:rPr lang="id-ID" sz="1800" dirty="0">
                <a:solidFill>
                  <a:schemeClr val="bg1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		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Starbucks by Nescafe Dolce Gusto; Ready To Drink (RDT).</a:t>
            </a: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  <a:p>
            <a:pPr marL="457200" lvl="1" indent="0" algn="just">
              <a:lnSpc>
                <a:spcPts val="1200"/>
              </a:lnSpc>
              <a:spcAft>
                <a:spcPts val="600"/>
              </a:spcAft>
              <a:buSzPts val="1000"/>
              <a:buNone/>
            </a:pPr>
            <a:endParaRPr lang="id-ID" sz="1800" b="1" dirty="0">
              <a:solidFill>
                <a:schemeClr val="bg1"/>
              </a:solidFill>
              <a:latin typeface="Times New Roman" panose="02020603050405020304" pitchFamily="18" charset="0"/>
              <a:ea typeface="DengXian" panose="02010600030101010101" pitchFamily="2" charset="-122"/>
              <a:cs typeface="Minion Pro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71F1A-5482-459E-9A4D-8727EAC163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1" y="1197536"/>
            <a:ext cx="1378808" cy="2406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B1325D-6F30-4C7B-9B94-1B8CE7503F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1" y="4231967"/>
            <a:ext cx="1378808" cy="1953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901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EF5439C-565F-4BFD-A03A-8D6D4B923D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566365"/>
              </p:ext>
            </p:extLst>
          </p:nvPr>
        </p:nvGraphicFramePr>
        <p:xfrm>
          <a:off x="0" y="658906"/>
          <a:ext cx="12192000" cy="5479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0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988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The Role of Social Media in Language Education</vt:lpstr>
      <vt:lpstr>INTRODUCTION</vt:lpstr>
      <vt:lpstr>LITERATURE REVIEW</vt:lpstr>
      <vt:lpstr>METHOD</vt:lpstr>
      <vt:lpstr>FINDING AND DISCUSSION</vt:lpstr>
      <vt:lpstr>PowerPoint Presentation</vt:lpstr>
      <vt:lpstr>PowerPoint Presentation</vt:lpstr>
      <vt:lpstr>PowerPoint Presentation</vt:lpstr>
      <vt:lpstr>PowerPoint Presentation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ASUS</cp:lastModifiedBy>
  <cp:revision>23</cp:revision>
  <dcterms:created xsi:type="dcterms:W3CDTF">2023-04-14T06:04:15Z</dcterms:created>
  <dcterms:modified xsi:type="dcterms:W3CDTF">2023-07-13T15:49:39Z</dcterms:modified>
</cp:coreProperties>
</file>