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4" r:id="rId6"/>
    <p:sldId id="265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svg"/><Relationship Id="rId1" Type="http://schemas.openxmlformats.org/officeDocument/2006/relationships/image" Target="../media/image10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svg"/><Relationship Id="rId1" Type="http://schemas.openxmlformats.org/officeDocument/2006/relationships/image" Target="../media/image10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7AFFFE-0867-4B2A-BBFB-A9189FA88711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FC5E2CE4-2BCD-4C32-85B3-2FE6050D201B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Inferential </a:t>
          </a:r>
        </a:p>
        <a:p>
          <a:r>
            <a:rPr lang="en-US" sz="1500" dirty="0">
              <a:solidFill>
                <a:schemeClr val="tx1"/>
              </a:solidFill>
            </a:rPr>
            <a:t>→ </a:t>
          </a:r>
          <a:r>
            <a:rPr lang="en-US" sz="1600" dirty="0">
              <a:solidFill>
                <a:schemeClr val="tx1"/>
              </a:solidFill>
            </a:rPr>
            <a:t>Higher-order thinking, intercultural awareness</a:t>
          </a:r>
          <a:r>
            <a:rPr lang="en-US" sz="1500" dirty="0">
              <a:solidFill>
                <a:schemeClr val="tx1"/>
              </a:solidFill>
            </a:rPr>
            <a:t>.</a:t>
          </a:r>
          <a:endParaRPr lang="en-ID" sz="1500" dirty="0">
            <a:solidFill>
              <a:schemeClr val="tx1"/>
            </a:solidFill>
          </a:endParaRPr>
        </a:p>
      </dgm:t>
    </dgm:pt>
    <dgm:pt modelId="{185DDA15-4900-4292-8324-4485E6A11EBF}" type="parTrans" cxnId="{89D44655-EE7A-496C-B56C-F5B575ABCFF1}">
      <dgm:prSet/>
      <dgm:spPr/>
      <dgm:t>
        <a:bodyPr/>
        <a:lstStyle/>
        <a:p>
          <a:endParaRPr lang="en-ID"/>
        </a:p>
      </dgm:t>
    </dgm:pt>
    <dgm:pt modelId="{507C5518-A9E3-40CF-AE18-BF4802C9AAB8}" type="sibTrans" cxnId="{89D44655-EE7A-496C-B56C-F5B575ABCFF1}">
      <dgm:prSet/>
      <dgm:spPr/>
      <dgm:t>
        <a:bodyPr/>
        <a:lstStyle/>
        <a:p>
          <a:endParaRPr lang="en-ID"/>
        </a:p>
      </dgm:t>
    </dgm:pt>
    <dgm:pt modelId="{DEF157E8-4C64-42BB-9676-E4DB27DD2437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Factual/surface</a:t>
          </a:r>
        </a:p>
        <a:p>
          <a:r>
            <a:rPr lang="en-US" sz="1700" dirty="0">
              <a:solidFill>
                <a:schemeClr val="tx1"/>
              </a:solidFill>
            </a:rPr>
            <a:t>→ Lower language proficiency</a:t>
          </a:r>
          <a:endParaRPr lang="en-ID" sz="1700" dirty="0">
            <a:solidFill>
              <a:schemeClr val="tx1"/>
            </a:solidFill>
          </a:endParaRPr>
        </a:p>
      </dgm:t>
    </dgm:pt>
    <dgm:pt modelId="{9B80506F-1418-4019-B081-9C599A912D99}" type="parTrans" cxnId="{681CFF98-8F73-4B1C-9972-A669888CD8B5}">
      <dgm:prSet/>
      <dgm:spPr/>
      <dgm:t>
        <a:bodyPr/>
        <a:lstStyle/>
        <a:p>
          <a:endParaRPr lang="en-ID"/>
        </a:p>
      </dgm:t>
    </dgm:pt>
    <dgm:pt modelId="{2C06AE35-C1A4-404A-A290-ACAA0AD0152D}" type="sibTrans" cxnId="{681CFF98-8F73-4B1C-9972-A669888CD8B5}">
      <dgm:prSet/>
      <dgm:spPr/>
      <dgm:t>
        <a:bodyPr/>
        <a:lstStyle/>
        <a:p>
          <a:endParaRPr lang="en-ID"/>
        </a:p>
      </dgm:t>
    </dgm:pt>
    <dgm:pt modelId="{9D921FAD-EDF8-4D55-B513-F451EC163ADD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Cultural</a:t>
          </a:r>
          <a:r>
            <a:rPr lang="en-US" sz="1700" dirty="0">
              <a:solidFill>
                <a:schemeClr val="tx1"/>
              </a:solidFill>
            </a:rPr>
            <a:t>	</a:t>
          </a:r>
        </a:p>
        <a:p>
          <a:r>
            <a:rPr lang="en-US" sz="1700" dirty="0">
              <a:solidFill>
                <a:schemeClr val="tx1"/>
              </a:solidFill>
            </a:rPr>
            <a:t>→ Connection to sociocultural context.</a:t>
          </a:r>
          <a:endParaRPr lang="en-ID" sz="1700" dirty="0">
            <a:solidFill>
              <a:schemeClr val="tx1"/>
            </a:solidFill>
          </a:endParaRPr>
        </a:p>
      </dgm:t>
    </dgm:pt>
    <dgm:pt modelId="{21D19B14-C6E4-4937-B157-5F43FE6D735F}" type="parTrans" cxnId="{F1ED8B1A-AA4F-4421-859D-365B9ADDE91B}">
      <dgm:prSet/>
      <dgm:spPr/>
      <dgm:t>
        <a:bodyPr/>
        <a:lstStyle/>
        <a:p>
          <a:endParaRPr lang="en-ID"/>
        </a:p>
      </dgm:t>
    </dgm:pt>
    <dgm:pt modelId="{0E3D2748-4DDA-491F-902D-585ECBD6D997}" type="sibTrans" cxnId="{F1ED8B1A-AA4F-4421-859D-365B9ADDE91B}">
      <dgm:prSet/>
      <dgm:spPr/>
      <dgm:t>
        <a:bodyPr/>
        <a:lstStyle/>
        <a:p>
          <a:endParaRPr lang="en-ID"/>
        </a:p>
      </dgm:t>
    </dgm:pt>
    <dgm:pt modelId="{C3673236-FEE4-4E37-8111-9F24AA7083BE}" type="pres">
      <dgm:prSet presAssocID="{3B7AFFFE-0867-4B2A-BBFB-A9189FA88711}" presName="Name0" presStyleCnt="0">
        <dgm:presLayoutVars>
          <dgm:dir/>
          <dgm:resizeHandles val="exact"/>
        </dgm:presLayoutVars>
      </dgm:prSet>
      <dgm:spPr/>
    </dgm:pt>
    <dgm:pt modelId="{0C885582-76D1-4546-9847-B186F5D150AB}" type="pres">
      <dgm:prSet presAssocID="{FC5E2CE4-2BCD-4C32-85B3-2FE6050D201B}" presName="node" presStyleLbl="node1" presStyleIdx="0" presStyleCnt="3" custScaleX="112574">
        <dgm:presLayoutVars>
          <dgm:bulletEnabled val="1"/>
        </dgm:presLayoutVars>
      </dgm:prSet>
      <dgm:spPr/>
    </dgm:pt>
    <dgm:pt modelId="{5B4BB4D2-E407-4909-929D-DE70CC8B1049}" type="pres">
      <dgm:prSet presAssocID="{507C5518-A9E3-40CF-AE18-BF4802C9AAB8}" presName="sibTrans" presStyleCnt="0"/>
      <dgm:spPr/>
    </dgm:pt>
    <dgm:pt modelId="{46115803-7485-4565-9FC8-A92B3C5762F2}" type="pres">
      <dgm:prSet presAssocID="{DEF157E8-4C64-42BB-9676-E4DB27DD2437}" presName="node" presStyleLbl="node1" presStyleIdx="1" presStyleCnt="3" custScaleX="114833">
        <dgm:presLayoutVars>
          <dgm:bulletEnabled val="1"/>
        </dgm:presLayoutVars>
      </dgm:prSet>
      <dgm:spPr/>
    </dgm:pt>
    <dgm:pt modelId="{54707788-D9AA-4B5D-8AA8-B6AD25B8BB4D}" type="pres">
      <dgm:prSet presAssocID="{2C06AE35-C1A4-404A-A290-ACAA0AD0152D}" presName="sibTrans" presStyleCnt="0"/>
      <dgm:spPr/>
    </dgm:pt>
    <dgm:pt modelId="{7A8B87E7-2BDF-42BE-AB73-0275C0E78376}" type="pres">
      <dgm:prSet presAssocID="{9D921FAD-EDF8-4D55-B513-F451EC163ADD}" presName="node" presStyleLbl="node1" presStyleIdx="2" presStyleCnt="3">
        <dgm:presLayoutVars>
          <dgm:bulletEnabled val="1"/>
        </dgm:presLayoutVars>
      </dgm:prSet>
      <dgm:spPr/>
    </dgm:pt>
  </dgm:ptLst>
  <dgm:cxnLst>
    <dgm:cxn modelId="{F1ED8B1A-AA4F-4421-859D-365B9ADDE91B}" srcId="{3B7AFFFE-0867-4B2A-BBFB-A9189FA88711}" destId="{9D921FAD-EDF8-4D55-B513-F451EC163ADD}" srcOrd="2" destOrd="0" parTransId="{21D19B14-C6E4-4937-B157-5F43FE6D735F}" sibTransId="{0E3D2748-4DDA-491F-902D-585ECBD6D997}"/>
    <dgm:cxn modelId="{8064E62C-2496-4B66-A4AC-495612BEFF15}" type="presOf" srcId="{9D921FAD-EDF8-4D55-B513-F451EC163ADD}" destId="{7A8B87E7-2BDF-42BE-AB73-0275C0E78376}" srcOrd="0" destOrd="0" presId="urn:microsoft.com/office/officeart/2005/8/layout/hList6"/>
    <dgm:cxn modelId="{05771F61-B51B-4836-AC8C-BF4D5DB2CE34}" type="presOf" srcId="{FC5E2CE4-2BCD-4C32-85B3-2FE6050D201B}" destId="{0C885582-76D1-4546-9847-B186F5D150AB}" srcOrd="0" destOrd="0" presId="urn:microsoft.com/office/officeart/2005/8/layout/hList6"/>
    <dgm:cxn modelId="{89D44655-EE7A-496C-B56C-F5B575ABCFF1}" srcId="{3B7AFFFE-0867-4B2A-BBFB-A9189FA88711}" destId="{FC5E2CE4-2BCD-4C32-85B3-2FE6050D201B}" srcOrd="0" destOrd="0" parTransId="{185DDA15-4900-4292-8324-4485E6A11EBF}" sibTransId="{507C5518-A9E3-40CF-AE18-BF4802C9AAB8}"/>
    <dgm:cxn modelId="{1FDDA496-9E9E-472A-98DA-D2B04EE44204}" type="presOf" srcId="{3B7AFFFE-0867-4B2A-BBFB-A9189FA88711}" destId="{C3673236-FEE4-4E37-8111-9F24AA7083BE}" srcOrd="0" destOrd="0" presId="urn:microsoft.com/office/officeart/2005/8/layout/hList6"/>
    <dgm:cxn modelId="{00C28698-89F7-43D4-9F2D-BD6AA702ABF7}" type="presOf" srcId="{DEF157E8-4C64-42BB-9676-E4DB27DD2437}" destId="{46115803-7485-4565-9FC8-A92B3C5762F2}" srcOrd="0" destOrd="0" presId="urn:microsoft.com/office/officeart/2005/8/layout/hList6"/>
    <dgm:cxn modelId="{681CFF98-8F73-4B1C-9972-A669888CD8B5}" srcId="{3B7AFFFE-0867-4B2A-BBFB-A9189FA88711}" destId="{DEF157E8-4C64-42BB-9676-E4DB27DD2437}" srcOrd="1" destOrd="0" parTransId="{9B80506F-1418-4019-B081-9C599A912D99}" sibTransId="{2C06AE35-C1A4-404A-A290-ACAA0AD0152D}"/>
    <dgm:cxn modelId="{E179D294-ACA9-43F0-B404-92F8C80FD32B}" type="presParOf" srcId="{C3673236-FEE4-4E37-8111-9F24AA7083BE}" destId="{0C885582-76D1-4546-9847-B186F5D150AB}" srcOrd="0" destOrd="0" presId="urn:microsoft.com/office/officeart/2005/8/layout/hList6"/>
    <dgm:cxn modelId="{A8E34D3D-1604-4897-BB2F-36E83EA3A6FA}" type="presParOf" srcId="{C3673236-FEE4-4E37-8111-9F24AA7083BE}" destId="{5B4BB4D2-E407-4909-929D-DE70CC8B1049}" srcOrd="1" destOrd="0" presId="urn:microsoft.com/office/officeart/2005/8/layout/hList6"/>
    <dgm:cxn modelId="{AC137D66-5174-4BF6-9DE3-7BC557716A61}" type="presParOf" srcId="{C3673236-FEE4-4E37-8111-9F24AA7083BE}" destId="{46115803-7485-4565-9FC8-A92B3C5762F2}" srcOrd="2" destOrd="0" presId="urn:microsoft.com/office/officeart/2005/8/layout/hList6"/>
    <dgm:cxn modelId="{6C1308FC-7DED-4B65-944A-000156C0E020}" type="presParOf" srcId="{C3673236-FEE4-4E37-8111-9F24AA7083BE}" destId="{54707788-D9AA-4B5D-8AA8-B6AD25B8BB4D}" srcOrd="3" destOrd="0" presId="urn:microsoft.com/office/officeart/2005/8/layout/hList6"/>
    <dgm:cxn modelId="{DB77C7FC-F777-4328-94A7-888BB6D9AF7A}" type="presParOf" srcId="{C3673236-FEE4-4E37-8111-9F24AA7083BE}" destId="{7A8B87E7-2BDF-42BE-AB73-0275C0E7837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5BB62-08FE-41E8-A198-8870DE3CE50A}" type="doc">
      <dgm:prSet loTypeId="urn:microsoft.com/office/officeart/2005/8/layout/vList3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ID"/>
        </a:p>
      </dgm:t>
    </dgm:pt>
    <dgm:pt modelId="{75A7FBD0-54A4-4EC2-926C-7EA7605681F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The Importance of Questions in Reading Comprehension </a:t>
          </a:r>
          <a:endParaRPr lang="en-ID" dirty="0">
            <a:solidFill>
              <a:schemeClr val="tx1"/>
            </a:solidFill>
          </a:endParaRPr>
        </a:p>
      </dgm:t>
    </dgm:pt>
    <dgm:pt modelId="{7DF23FD8-8206-4469-BD7C-B19FCB8B6B04}" type="parTrans" cxnId="{72A10E87-D2D5-43E1-BD7C-9A451F8512B9}">
      <dgm:prSet/>
      <dgm:spPr/>
      <dgm:t>
        <a:bodyPr/>
        <a:lstStyle/>
        <a:p>
          <a:endParaRPr lang="en-ID"/>
        </a:p>
      </dgm:t>
    </dgm:pt>
    <dgm:pt modelId="{B7603824-3748-4D16-A465-B62214CBC52B}" type="sibTrans" cxnId="{72A10E87-D2D5-43E1-BD7C-9A451F8512B9}">
      <dgm:prSet/>
      <dgm:spPr/>
      <dgm:t>
        <a:bodyPr/>
        <a:lstStyle/>
        <a:p>
          <a:endParaRPr lang="en-ID"/>
        </a:p>
      </dgm:t>
    </dgm:pt>
    <dgm:pt modelId="{873299CB-C384-423A-B860-2421DD11A04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Types of Questions and Their Impact </a:t>
          </a:r>
          <a:endParaRPr lang="en-ID" dirty="0">
            <a:solidFill>
              <a:schemeClr val="tx1"/>
            </a:solidFill>
          </a:endParaRPr>
        </a:p>
      </dgm:t>
    </dgm:pt>
    <dgm:pt modelId="{9B3D03DE-79D3-4F8B-A6D8-75A6886D328A}" type="parTrans" cxnId="{DA598203-A358-4AB0-AB50-E0FBAB6E2414}">
      <dgm:prSet/>
      <dgm:spPr/>
      <dgm:t>
        <a:bodyPr/>
        <a:lstStyle/>
        <a:p>
          <a:endParaRPr lang="en-ID"/>
        </a:p>
      </dgm:t>
    </dgm:pt>
    <dgm:pt modelId="{65BB26E7-242F-4083-8532-8A74C6C02FAF}" type="sibTrans" cxnId="{DA598203-A358-4AB0-AB50-E0FBAB6E2414}">
      <dgm:prSet/>
      <dgm:spPr/>
      <dgm:t>
        <a:bodyPr/>
        <a:lstStyle/>
        <a:p>
          <a:endParaRPr lang="en-ID"/>
        </a:p>
      </dgm:t>
    </dgm:pt>
    <dgm:pt modelId="{01BBBC34-C11A-4EF0-A844-A64C5516DA1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Questions as a Diagnostic Tool </a:t>
          </a:r>
          <a:endParaRPr lang="en-ID" dirty="0">
            <a:solidFill>
              <a:schemeClr val="tx1"/>
            </a:solidFill>
          </a:endParaRPr>
        </a:p>
      </dgm:t>
    </dgm:pt>
    <dgm:pt modelId="{CD45279C-EBD3-4925-ACC2-1532D86800E8}" type="parTrans" cxnId="{D3E0614C-21C2-4DFB-B159-4260539F3CDC}">
      <dgm:prSet/>
      <dgm:spPr/>
      <dgm:t>
        <a:bodyPr/>
        <a:lstStyle/>
        <a:p>
          <a:endParaRPr lang="en-ID"/>
        </a:p>
      </dgm:t>
    </dgm:pt>
    <dgm:pt modelId="{BD454A1A-257E-4D81-A45F-492C8B205C63}" type="sibTrans" cxnId="{D3E0614C-21C2-4DFB-B159-4260539F3CDC}">
      <dgm:prSet/>
      <dgm:spPr/>
      <dgm:t>
        <a:bodyPr/>
        <a:lstStyle/>
        <a:p>
          <a:endParaRPr lang="en-ID"/>
        </a:p>
      </dgm:t>
    </dgm:pt>
    <dgm:pt modelId="{EF5341A1-AA58-4E91-BE3E-0358A16466AD}">
      <dgm:prSet/>
      <dgm:spPr/>
      <dgm:t>
        <a:bodyPr/>
        <a:lstStyle/>
        <a:p>
          <a:r>
            <a:rPr lang="en-ID" b="1" dirty="0">
              <a:solidFill>
                <a:schemeClr val="tx1"/>
              </a:solidFill>
            </a:rPr>
            <a:t>Question-Based Teaching Strategy </a:t>
          </a:r>
          <a:endParaRPr lang="en-ID" dirty="0">
            <a:solidFill>
              <a:schemeClr val="tx1"/>
            </a:solidFill>
          </a:endParaRPr>
        </a:p>
      </dgm:t>
    </dgm:pt>
    <dgm:pt modelId="{8D43CB5B-470A-45B5-9D39-00ADD4E0946A}" type="parTrans" cxnId="{55BD08DB-EA3D-4258-B429-574A7738FBC3}">
      <dgm:prSet/>
      <dgm:spPr/>
      <dgm:t>
        <a:bodyPr/>
        <a:lstStyle/>
        <a:p>
          <a:endParaRPr lang="en-ID"/>
        </a:p>
      </dgm:t>
    </dgm:pt>
    <dgm:pt modelId="{14F1FE8C-4BF3-422B-BB88-1B840C376BD0}" type="sibTrans" cxnId="{55BD08DB-EA3D-4258-B429-574A7738FBC3}">
      <dgm:prSet/>
      <dgm:spPr/>
      <dgm:t>
        <a:bodyPr/>
        <a:lstStyle/>
        <a:p>
          <a:endParaRPr lang="en-ID"/>
        </a:p>
      </dgm:t>
    </dgm:pt>
    <dgm:pt modelId="{71E13B26-6FA3-4024-9492-98E027C9862F}" type="pres">
      <dgm:prSet presAssocID="{4F25BB62-08FE-41E8-A198-8870DE3CE50A}" presName="linearFlow" presStyleCnt="0">
        <dgm:presLayoutVars>
          <dgm:dir/>
          <dgm:resizeHandles val="exact"/>
        </dgm:presLayoutVars>
      </dgm:prSet>
      <dgm:spPr/>
    </dgm:pt>
    <dgm:pt modelId="{4EA2C565-CFC8-4A9C-87CB-FBB6E76E9940}" type="pres">
      <dgm:prSet presAssocID="{75A7FBD0-54A4-4EC2-926C-7EA7605681F7}" presName="composite" presStyleCnt="0"/>
      <dgm:spPr/>
    </dgm:pt>
    <dgm:pt modelId="{70AF9B34-9A3B-42FF-8C4D-F55EE170FF89}" type="pres">
      <dgm:prSet presAssocID="{75A7FBD0-54A4-4EC2-926C-7EA7605681F7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B7609A2-0C13-4FAA-90B5-EFB5A6F4A7F2}" type="pres">
      <dgm:prSet presAssocID="{75A7FBD0-54A4-4EC2-926C-7EA7605681F7}" presName="txShp" presStyleLbl="node1" presStyleIdx="0" presStyleCnt="4">
        <dgm:presLayoutVars>
          <dgm:bulletEnabled val="1"/>
        </dgm:presLayoutVars>
      </dgm:prSet>
      <dgm:spPr/>
    </dgm:pt>
    <dgm:pt modelId="{D09C9D9D-FFC4-464E-8E92-2D434192A06E}" type="pres">
      <dgm:prSet presAssocID="{B7603824-3748-4D16-A465-B62214CBC52B}" presName="spacing" presStyleCnt="0"/>
      <dgm:spPr/>
    </dgm:pt>
    <dgm:pt modelId="{4167ECF1-860F-40E7-8741-91828D6772FF}" type="pres">
      <dgm:prSet presAssocID="{873299CB-C384-423A-B860-2421DD11A049}" presName="composite" presStyleCnt="0"/>
      <dgm:spPr/>
    </dgm:pt>
    <dgm:pt modelId="{5932EAE0-AD42-4C38-BE69-80BEDB2BB918}" type="pres">
      <dgm:prSet presAssocID="{873299CB-C384-423A-B860-2421DD11A049}" presName="imgShp" presStyleLbl="fgImgPlac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9CC65E8E-C381-4C7B-B2E2-9DE6CF776727}" type="pres">
      <dgm:prSet presAssocID="{873299CB-C384-423A-B860-2421DD11A049}" presName="txShp" presStyleLbl="node1" presStyleIdx="1" presStyleCnt="4">
        <dgm:presLayoutVars>
          <dgm:bulletEnabled val="1"/>
        </dgm:presLayoutVars>
      </dgm:prSet>
      <dgm:spPr/>
    </dgm:pt>
    <dgm:pt modelId="{F11BF75A-ECF5-4283-80AC-5B9C699B3B8F}" type="pres">
      <dgm:prSet presAssocID="{65BB26E7-242F-4083-8532-8A74C6C02FAF}" presName="spacing" presStyleCnt="0"/>
      <dgm:spPr/>
    </dgm:pt>
    <dgm:pt modelId="{02D1858B-84B9-43AE-85CC-A559F23DCADE}" type="pres">
      <dgm:prSet presAssocID="{01BBBC34-C11A-4EF0-A844-A64C5516DA1B}" presName="composite" presStyleCnt="0"/>
      <dgm:spPr/>
    </dgm:pt>
    <dgm:pt modelId="{FD9C14FE-220C-480B-B877-30F0A551FF4C}" type="pres">
      <dgm:prSet presAssocID="{01BBBC34-C11A-4EF0-A844-A64C5516DA1B}" presName="imgShp" presStyleLbl="fgImgPlac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7C9BF4D7-2614-4F32-B4B3-4534AE366EF9}" type="pres">
      <dgm:prSet presAssocID="{01BBBC34-C11A-4EF0-A844-A64C5516DA1B}" presName="txShp" presStyleLbl="node1" presStyleIdx="2" presStyleCnt="4">
        <dgm:presLayoutVars>
          <dgm:bulletEnabled val="1"/>
        </dgm:presLayoutVars>
      </dgm:prSet>
      <dgm:spPr/>
    </dgm:pt>
    <dgm:pt modelId="{C64B2E83-DA78-4FC0-B043-053B60907AB0}" type="pres">
      <dgm:prSet presAssocID="{BD454A1A-257E-4D81-A45F-492C8B205C63}" presName="spacing" presStyleCnt="0"/>
      <dgm:spPr/>
    </dgm:pt>
    <dgm:pt modelId="{F7141DEF-AB42-49CA-9F08-43140DC3E649}" type="pres">
      <dgm:prSet presAssocID="{EF5341A1-AA58-4E91-BE3E-0358A16466AD}" presName="composite" presStyleCnt="0"/>
      <dgm:spPr/>
    </dgm:pt>
    <dgm:pt modelId="{EADF1D1D-A51A-4D70-936F-C858A297E060}" type="pres">
      <dgm:prSet presAssocID="{EF5341A1-AA58-4E91-BE3E-0358A16466AD}" presName="imgShp" presStyleLbl="fgImgPlac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7AD854BC-7262-4222-B5DC-F9DCC8BE504B}" type="pres">
      <dgm:prSet presAssocID="{EF5341A1-AA58-4E91-BE3E-0358A16466AD}" presName="txShp" presStyleLbl="node1" presStyleIdx="3" presStyleCnt="4">
        <dgm:presLayoutVars>
          <dgm:bulletEnabled val="1"/>
        </dgm:presLayoutVars>
      </dgm:prSet>
      <dgm:spPr/>
    </dgm:pt>
  </dgm:ptLst>
  <dgm:cxnLst>
    <dgm:cxn modelId="{DA598203-A358-4AB0-AB50-E0FBAB6E2414}" srcId="{4F25BB62-08FE-41E8-A198-8870DE3CE50A}" destId="{873299CB-C384-423A-B860-2421DD11A049}" srcOrd="1" destOrd="0" parTransId="{9B3D03DE-79D3-4F8B-A6D8-75A6886D328A}" sibTransId="{65BB26E7-242F-4083-8532-8A74C6C02FAF}"/>
    <dgm:cxn modelId="{93414717-59B3-4373-BDB9-D6F82C7F51CE}" type="presOf" srcId="{4F25BB62-08FE-41E8-A198-8870DE3CE50A}" destId="{71E13B26-6FA3-4024-9492-98E027C9862F}" srcOrd="0" destOrd="0" presId="urn:microsoft.com/office/officeart/2005/8/layout/vList3"/>
    <dgm:cxn modelId="{57DB7362-148C-4603-A4EE-0C8BD6E62311}" type="presOf" srcId="{EF5341A1-AA58-4E91-BE3E-0358A16466AD}" destId="{7AD854BC-7262-4222-B5DC-F9DCC8BE504B}" srcOrd="0" destOrd="0" presId="urn:microsoft.com/office/officeart/2005/8/layout/vList3"/>
    <dgm:cxn modelId="{D3E0614C-21C2-4DFB-B159-4260539F3CDC}" srcId="{4F25BB62-08FE-41E8-A198-8870DE3CE50A}" destId="{01BBBC34-C11A-4EF0-A844-A64C5516DA1B}" srcOrd="2" destOrd="0" parTransId="{CD45279C-EBD3-4925-ACC2-1532D86800E8}" sibTransId="{BD454A1A-257E-4D81-A45F-492C8B205C63}"/>
    <dgm:cxn modelId="{B7CF9E82-F999-41EB-A80A-4B1544CC7A67}" type="presOf" srcId="{75A7FBD0-54A4-4EC2-926C-7EA7605681F7}" destId="{CB7609A2-0C13-4FAA-90B5-EFB5A6F4A7F2}" srcOrd="0" destOrd="0" presId="urn:microsoft.com/office/officeart/2005/8/layout/vList3"/>
    <dgm:cxn modelId="{49806A84-A808-480B-BB7F-382486A385B8}" type="presOf" srcId="{873299CB-C384-423A-B860-2421DD11A049}" destId="{9CC65E8E-C381-4C7B-B2E2-9DE6CF776727}" srcOrd="0" destOrd="0" presId="urn:microsoft.com/office/officeart/2005/8/layout/vList3"/>
    <dgm:cxn modelId="{72A10E87-D2D5-43E1-BD7C-9A451F8512B9}" srcId="{4F25BB62-08FE-41E8-A198-8870DE3CE50A}" destId="{75A7FBD0-54A4-4EC2-926C-7EA7605681F7}" srcOrd="0" destOrd="0" parTransId="{7DF23FD8-8206-4469-BD7C-B19FCB8B6B04}" sibTransId="{B7603824-3748-4D16-A465-B62214CBC52B}"/>
    <dgm:cxn modelId="{E409F79C-ADB7-456E-9B21-F993182D994F}" type="presOf" srcId="{01BBBC34-C11A-4EF0-A844-A64C5516DA1B}" destId="{7C9BF4D7-2614-4F32-B4B3-4534AE366EF9}" srcOrd="0" destOrd="0" presId="urn:microsoft.com/office/officeart/2005/8/layout/vList3"/>
    <dgm:cxn modelId="{55BD08DB-EA3D-4258-B429-574A7738FBC3}" srcId="{4F25BB62-08FE-41E8-A198-8870DE3CE50A}" destId="{EF5341A1-AA58-4E91-BE3E-0358A16466AD}" srcOrd="3" destOrd="0" parTransId="{8D43CB5B-470A-45B5-9D39-00ADD4E0946A}" sibTransId="{14F1FE8C-4BF3-422B-BB88-1B840C376BD0}"/>
    <dgm:cxn modelId="{10361F47-EE52-4325-8B18-4BF736E248D1}" type="presParOf" srcId="{71E13B26-6FA3-4024-9492-98E027C9862F}" destId="{4EA2C565-CFC8-4A9C-87CB-FBB6E76E9940}" srcOrd="0" destOrd="0" presId="urn:microsoft.com/office/officeart/2005/8/layout/vList3"/>
    <dgm:cxn modelId="{053353D4-E5C2-4A71-A3C6-7B579E702D0C}" type="presParOf" srcId="{4EA2C565-CFC8-4A9C-87CB-FBB6E76E9940}" destId="{70AF9B34-9A3B-42FF-8C4D-F55EE170FF89}" srcOrd="0" destOrd="0" presId="urn:microsoft.com/office/officeart/2005/8/layout/vList3"/>
    <dgm:cxn modelId="{9519DA7B-D343-454B-A9EA-A7A35C37C077}" type="presParOf" srcId="{4EA2C565-CFC8-4A9C-87CB-FBB6E76E9940}" destId="{CB7609A2-0C13-4FAA-90B5-EFB5A6F4A7F2}" srcOrd="1" destOrd="0" presId="urn:microsoft.com/office/officeart/2005/8/layout/vList3"/>
    <dgm:cxn modelId="{86BE0657-BDD3-434C-8C8E-C2AED6393D99}" type="presParOf" srcId="{71E13B26-6FA3-4024-9492-98E027C9862F}" destId="{D09C9D9D-FFC4-464E-8E92-2D434192A06E}" srcOrd="1" destOrd="0" presId="urn:microsoft.com/office/officeart/2005/8/layout/vList3"/>
    <dgm:cxn modelId="{4AF2CEB5-AEBE-4E4C-95A8-A3C33C3E945B}" type="presParOf" srcId="{71E13B26-6FA3-4024-9492-98E027C9862F}" destId="{4167ECF1-860F-40E7-8741-91828D6772FF}" srcOrd="2" destOrd="0" presId="urn:microsoft.com/office/officeart/2005/8/layout/vList3"/>
    <dgm:cxn modelId="{DBC0970A-1F67-4686-A5E4-EC34A0FCDC9A}" type="presParOf" srcId="{4167ECF1-860F-40E7-8741-91828D6772FF}" destId="{5932EAE0-AD42-4C38-BE69-80BEDB2BB918}" srcOrd="0" destOrd="0" presId="urn:microsoft.com/office/officeart/2005/8/layout/vList3"/>
    <dgm:cxn modelId="{A0C3EF11-F066-4A61-9951-001DBCA666B5}" type="presParOf" srcId="{4167ECF1-860F-40E7-8741-91828D6772FF}" destId="{9CC65E8E-C381-4C7B-B2E2-9DE6CF776727}" srcOrd="1" destOrd="0" presId="urn:microsoft.com/office/officeart/2005/8/layout/vList3"/>
    <dgm:cxn modelId="{DA37B5C3-79A3-4E2F-BB53-F6D75E162DF8}" type="presParOf" srcId="{71E13B26-6FA3-4024-9492-98E027C9862F}" destId="{F11BF75A-ECF5-4283-80AC-5B9C699B3B8F}" srcOrd="3" destOrd="0" presId="urn:microsoft.com/office/officeart/2005/8/layout/vList3"/>
    <dgm:cxn modelId="{6B7D8317-8082-482E-B84A-237F851A2033}" type="presParOf" srcId="{71E13B26-6FA3-4024-9492-98E027C9862F}" destId="{02D1858B-84B9-43AE-85CC-A559F23DCADE}" srcOrd="4" destOrd="0" presId="urn:microsoft.com/office/officeart/2005/8/layout/vList3"/>
    <dgm:cxn modelId="{A2E62CB3-B3C6-4425-8C09-AC3CC608ADDF}" type="presParOf" srcId="{02D1858B-84B9-43AE-85CC-A559F23DCADE}" destId="{FD9C14FE-220C-480B-B877-30F0A551FF4C}" srcOrd="0" destOrd="0" presId="urn:microsoft.com/office/officeart/2005/8/layout/vList3"/>
    <dgm:cxn modelId="{1BBEDE75-7E6F-41C3-B9AD-89446C6D3A3A}" type="presParOf" srcId="{02D1858B-84B9-43AE-85CC-A559F23DCADE}" destId="{7C9BF4D7-2614-4F32-B4B3-4534AE366EF9}" srcOrd="1" destOrd="0" presId="urn:microsoft.com/office/officeart/2005/8/layout/vList3"/>
    <dgm:cxn modelId="{E5745BCA-4A04-47C1-9F25-05D8C5C0FDD9}" type="presParOf" srcId="{71E13B26-6FA3-4024-9492-98E027C9862F}" destId="{C64B2E83-DA78-4FC0-B043-053B60907AB0}" srcOrd="5" destOrd="0" presId="urn:microsoft.com/office/officeart/2005/8/layout/vList3"/>
    <dgm:cxn modelId="{7E114E54-0D00-4268-A368-61742DDC2321}" type="presParOf" srcId="{71E13B26-6FA3-4024-9492-98E027C9862F}" destId="{F7141DEF-AB42-49CA-9F08-43140DC3E649}" srcOrd="6" destOrd="0" presId="urn:microsoft.com/office/officeart/2005/8/layout/vList3"/>
    <dgm:cxn modelId="{EF5895FA-D9E6-42E4-BCCB-58D35B784098}" type="presParOf" srcId="{F7141DEF-AB42-49CA-9F08-43140DC3E649}" destId="{EADF1D1D-A51A-4D70-936F-C858A297E060}" srcOrd="0" destOrd="0" presId="urn:microsoft.com/office/officeart/2005/8/layout/vList3"/>
    <dgm:cxn modelId="{56E506CC-E546-4195-9E57-8F8432D68E7F}" type="presParOf" srcId="{F7141DEF-AB42-49CA-9F08-43140DC3E649}" destId="{7AD854BC-7262-4222-B5DC-F9DCC8BE50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022BBC-D3C4-4683-84E9-46C69D1A3A9C}" type="doc">
      <dgm:prSet loTypeId="urn:microsoft.com/office/officeart/2005/8/layout/radial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DFD6CC1C-11EE-4D7F-8735-382B53C8AA34}">
      <dgm:prSet custT="1"/>
      <dgm:spPr/>
      <dgm:t>
        <a:bodyPr/>
        <a:lstStyle/>
        <a:p>
          <a:r>
            <a:rPr lang="en-ID" sz="1800" b="1" dirty="0"/>
            <a:t>APPROACH</a:t>
          </a:r>
          <a:r>
            <a:rPr lang="en-ID" sz="1800" dirty="0"/>
            <a:t> Qualitative thematic analysis.</a:t>
          </a:r>
        </a:p>
      </dgm:t>
    </dgm:pt>
    <dgm:pt modelId="{C2E30E66-3D35-4B9A-BB7C-3225D3B05378}" type="parTrans" cxnId="{B82DC228-8204-47AE-A419-D8CBE22B5C40}">
      <dgm:prSet/>
      <dgm:spPr/>
      <dgm:t>
        <a:bodyPr/>
        <a:lstStyle/>
        <a:p>
          <a:endParaRPr lang="en-ID"/>
        </a:p>
      </dgm:t>
    </dgm:pt>
    <dgm:pt modelId="{598A5374-1997-424E-81A2-3F8D2D0A197A}" type="sibTrans" cxnId="{B82DC228-8204-47AE-A419-D8CBE22B5C40}">
      <dgm:prSet/>
      <dgm:spPr/>
      <dgm:t>
        <a:bodyPr/>
        <a:lstStyle/>
        <a:p>
          <a:endParaRPr lang="en-ID"/>
        </a:p>
      </dgm:t>
    </dgm:pt>
    <dgm:pt modelId="{EF747D95-4226-4B59-9CDB-82B200FCED71}">
      <dgm:prSet custT="1"/>
      <dgm:spPr/>
      <dgm:t>
        <a:bodyPr/>
        <a:lstStyle/>
        <a:p>
          <a:r>
            <a:rPr lang="en-ID" sz="1800" b="1" dirty="0"/>
            <a:t>PARTICIPANTS</a:t>
          </a:r>
          <a:r>
            <a:rPr lang="en-ID" sz="1800" dirty="0"/>
            <a:t> </a:t>
          </a:r>
        </a:p>
        <a:p>
          <a:r>
            <a:rPr lang="en-ID" sz="1800" dirty="0"/>
            <a:t>A2-level German students (University).</a:t>
          </a:r>
        </a:p>
      </dgm:t>
    </dgm:pt>
    <dgm:pt modelId="{C263929B-8844-403C-B0B4-1E79609902BD}" type="parTrans" cxnId="{F9407CCD-8578-41E9-AC85-8D5EA321150E}">
      <dgm:prSet/>
      <dgm:spPr/>
      <dgm:t>
        <a:bodyPr/>
        <a:lstStyle/>
        <a:p>
          <a:endParaRPr lang="en-ID"/>
        </a:p>
      </dgm:t>
    </dgm:pt>
    <dgm:pt modelId="{57F387B8-3001-44CE-86E7-27C324FFD292}" type="sibTrans" cxnId="{F9407CCD-8578-41E9-AC85-8D5EA321150E}">
      <dgm:prSet/>
      <dgm:spPr/>
      <dgm:t>
        <a:bodyPr/>
        <a:lstStyle/>
        <a:p>
          <a:endParaRPr lang="en-ID"/>
        </a:p>
      </dgm:t>
    </dgm:pt>
    <dgm:pt modelId="{A71D97B7-8359-4CA8-AF5B-F3C4A9367DA0}">
      <dgm:prSet custT="1"/>
      <dgm:spPr/>
      <dgm:t>
        <a:bodyPr/>
        <a:lstStyle/>
        <a:p>
          <a:pPr marL="0" algn="ctr">
            <a:lnSpc>
              <a:spcPct val="100000"/>
            </a:lnSpc>
            <a:spcAft>
              <a:spcPts val="0"/>
            </a:spcAft>
          </a:pPr>
          <a:r>
            <a:rPr lang="en-ID" sz="1800" b="1" dirty="0"/>
            <a:t>TASKS</a:t>
          </a:r>
        </a:p>
        <a:p>
          <a:pPr marL="95250" indent="0" algn="l">
            <a:lnSpc>
              <a:spcPct val="100000"/>
            </a:lnSpc>
            <a:spcAft>
              <a:spcPts val="0"/>
            </a:spcAft>
          </a:pPr>
          <a:r>
            <a:rPr lang="en-ID" sz="1800" dirty="0"/>
            <a:t>PBL using </a:t>
          </a:r>
          <a:r>
            <a:rPr lang="en-ID" sz="1800" i="1" dirty="0"/>
            <a:t>Deutsch </a:t>
          </a:r>
          <a:r>
            <a:rPr lang="en-ID" sz="1800" i="1" dirty="0" err="1"/>
            <a:t>Perfekt</a:t>
          </a:r>
          <a:r>
            <a:rPr lang="en-ID" sz="1800" dirty="0"/>
            <a:t> authentic texts.</a:t>
          </a:r>
        </a:p>
        <a:p>
          <a:pPr marL="95250" indent="0" algn="l">
            <a:lnSpc>
              <a:spcPct val="100000"/>
            </a:lnSpc>
            <a:spcAft>
              <a:spcPts val="0"/>
            </a:spcAft>
          </a:pPr>
          <a:r>
            <a:rPr lang="en-ID" sz="1800" dirty="0"/>
            <a:t>Students generate questions post-reading.</a:t>
          </a:r>
        </a:p>
      </dgm:t>
    </dgm:pt>
    <dgm:pt modelId="{1E456EB2-3C41-4988-9122-2DE04A45A9FC}" type="parTrans" cxnId="{BDA6ABDC-50B8-48A4-BD77-40F6F45C37A4}">
      <dgm:prSet/>
      <dgm:spPr/>
      <dgm:t>
        <a:bodyPr/>
        <a:lstStyle/>
        <a:p>
          <a:endParaRPr lang="en-ID"/>
        </a:p>
      </dgm:t>
    </dgm:pt>
    <dgm:pt modelId="{5033C92D-0373-488D-AF1D-842186FE4712}" type="sibTrans" cxnId="{BDA6ABDC-50B8-48A4-BD77-40F6F45C37A4}">
      <dgm:prSet/>
      <dgm:spPr/>
      <dgm:t>
        <a:bodyPr/>
        <a:lstStyle/>
        <a:p>
          <a:endParaRPr lang="en-ID"/>
        </a:p>
      </dgm:t>
    </dgm:pt>
    <dgm:pt modelId="{461D4983-869C-4BE3-87CF-4EB8D7E7A3ED}" type="pres">
      <dgm:prSet presAssocID="{DC022BBC-D3C4-4683-84E9-46C69D1A3A9C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1782BB3-5429-40CF-89D6-25EA3CAEEF4E}" type="pres">
      <dgm:prSet presAssocID="{DC022BBC-D3C4-4683-84E9-46C69D1A3A9C}" presName="cycle" presStyleCnt="0"/>
      <dgm:spPr/>
    </dgm:pt>
    <dgm:pt modelId="{39C0D1E1-800C-47DD-81EB-29E58716F5CD}" type="pres">
      <dgm:prSet presAssocID="{DC022BBC-D3C4-4683-84E9-46C69D1A3A9C}" presName="centerShape" presStyleCnt="0"/>
      <dgm:spPr/>
    </dgm:pt>
    <dgm:pt modelId="{31A773CA-F22A-4955-8C70-7631E2624360}" type="pres">
      <dgm:prSet presAssocID="{DC022BBC-D3C4-4683-84E9-46C69D1A3A9C}" presName="connSite" presStyleLbl="node1" presStyleIdx="0" presStyleCnt="4"/>
      <dgm:spPr/>
    </dgm:pt>
    <dgm:pt modelId="{69872DEE-6F39-45C6-A678-AEB5CAA1625E}" type="pres">
      <dgm:prSet presAssocID="{DC022BBC-D3C4-4683-84E9-46C69D1A3A9C}" presName="visible" presStyleLbl="node1" presStyleIdx="0" presStyleCnt="4" custScaleX="80132" custScaleY="7759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" b="-2000"/>
          </a:stretch>
        </a:blipFill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32EF2B01-4C5B-4ADA-8876-BA49AAEE1BE1}" type="pres">
      <dgm:prSet presAssocID="{C2E30E66-3D35-4B9A-BB7C-3225D3B05378}" presName="Name25" presStyleLbl="parChTrans1D1" presStyleIdx="0" presStyleCnt="3"/>
      <dgm:spPr/>
    </dgm:pt>
    <dgm:pt modelId="{E3C64C00-A18E-4B2B-AAC5-4B8AE644BEF4}" type="pres">
      <dgm:prSet presAssocID="{DFD6CC1C-11EE-4D7F-8735-382B53C8AA34}" presName="node" presStyleCnt="0"/>
      <dgm:spPr/>
    </dgm:pt>
    <dgm:pt modelId="{8AACA0C3-C909-40D2-87D3-F70878AD80B4}" type="pres">
      <dgm:prSet presAssocID="{DFD6CC1C-11EE-4D7F-8735-382B53C8AA34}" presName="parentNode" presStyleLbl="node1" presStyleIdx="1" presStyleCnt="4" custScaleX="182610" custScaleY="179386" custLinFactNeighborX="25715" custLinFactNeighborY="-10430">
        <dgm:presLayoutVars>
          <dgm:chMax val="1"/>
          <dgm:bulletEnabled val="1"/>
        </dgm:presLayoutVars>
      </dgm:prSet>
      <dgm:spPr/>
    </dgm:pt>
    <dgm:pt modelId="{D4398421-8A48-4037-B174-E6B187CB28DC}" type="pres">
      <dgm:prSet presAssocID="{DFD6CC1C-11EE-4D7F-8735-382B53C8AA34}" presName="childNode" presStyleLbl="revTx" presStyleIdx="0" presStyleCnt="0">
        <dgm:presLayoutVars>
          <dgm:bulletEnabled val="1"/>
        </dgm:presLayoutVars>
      </dgm:prSet>
      <dgm:spPr/>
    </dgm:pt>
    <dgm:pt modelId="{E488EC83-1CE2-4884-9318-C3EEC0C0E761}" type="pres">
      <dgm:prSet presAssocID="{C263929B-8844-403C-B0B4-1E79609902BD}" presName="Name25" presStyleLbl="parChTrans1D1" presStyleIdx="1" presStyleCnt="3"/>
      <dgm:spPr/>
    </dgm:pt>
    <dgm:pt modelId="{AB66AE07-22E2-4CAB-B15C-38D4ED6C9D67}" type="pres">
      <dgm:prSet presAssocID="{EF747D95-4226-4B59-9CDB-82B200FCED71}" presName="node" presStyleCnt="0"/>
      <dgm:spPr/>
    </dgm:pt>
    <dgm:pt modelId="{C58D208A-CB28-4706-BB4F-29C41C74FE30}" type="pres">
      <dgm:prSet presAssocID="{EF747D95-4226-4B59-9CDB-82B200FCED71}" presName="parentNode" presStyleLbl="node1" presStyleIdx="2" presStyleCnt="4" custScaleX="178748" custScaleY="167629" custLinFactX="66823" custLinFactNeighborX="100000" custLinFactNeighborY="-4355">
        <dgm:presLayoutVars>
          <dgm:chMax val="1"/>
          <dgm:bulletEnabled val="1"/>
        </dgm:presLayoutVars>
      </dgm:prSet>
      <dgm:spPr/>
    </dgm:pt>
    <dgm:pt modelId="{1BBA3291-7928-4A40-A198-AD6F2AC80EB3}" type="pres">
      <dgm:prSet presAssocID="{EF747D95-4226-4B59-9CDB-82B200FCED71}" presName="childNode" presStyleLbl="revTx" presStyleIdx="0" presStyleCnt="0">
        <dgm:presLayoutVars>
          <dgm:bulletEnabled val="1"/>
        </dgm:presLayoutVars>
      </dgm:prSet>
      <dgm:spPr/>
    </dgm:pt>
    <dgm:pt modelId="{D958C753-12FB-457D-967A-97373ED351A1}" type="pres">
      <dgm:prSet presAssocID="{1E456EB2-3C41-4988-9122-2DE04A45A9FC}" presName="Name25" presStyleLbl="parChTrans1D1" presStyleIdx="2" presStyleCnt="3"/>
      <dgm:spPr/>
    </dgm:pt>
    <dgm:pt modelId="{78CA65C3-3890-403C-B8EA-C414EBA9EC09}" type="pres">
      <dgm:prSet presAssocID="{A71D97B7-8359-4CA8-AF5B-F3C4A9367DA0}" presName="node" presStyleCnt="0"/>
      <dgm:spPr/>
    </dgm:pt>
    <dgm:pt modelId="{F3FC8FED-2E38-4A71-AE2C-FD87A1DB8F63}" type="pres">
      <dgm:prSet presAssocID="{A71D97B7-8359-4CA8-AF5B-F3C4A9367DA0}" presName="parentNode" presStyleLbl="node1" presStyleIdx="3" presStyleCnt="4" custScaleX="181097" custScaleY="177164" custLinFactNeighborX="34218" custLinFactNeighborY="-3969">
        <dgm:presLayoutVars>
          <dgm:chMax val="1"/>
          <dgm:bulletEnabled val="1"/>
        </dgm:presLayoutVars>
      </dgm:prSet>
      <dgm:spPr/>
    </dgm:pt>
    <dgm:pt modelId="{21E3AD5C-2D83-4D92-95EF-05C54182C3C1}" type="pres">
      <dgm:prSet presAssocID="{A71D97B7-8359-4CA8-AF5B-F3C4A9367DA0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3E4C1503-C560-400E-8C71-899D3BB14508}" type="presOf" srcId="{DFD6CC1C-11EE-4D7F-8735-382B53C8AA34}" destId="{8AACA0C3-C909-40D2-87D3-F70878AD80B4}" srcOrd="0" destOrd="0" presId="urn:microsoft.com/office/officeart/2005/8/layout/radial2"/>
    <dgm:cxn modelId="{B82DC228-8204-47AE-A419-D8CBE22B5C40}" srcId="{DC022BBC-D3C4-4683-84E9-46C69D1A3A9C}" destId="{DFD6CC1C-11EE-4D7F-8735-382B53C8AA34}" srcOrd="0" destOrd="0" parTransId="{C2E30E66-3D35-4B9A-BB7C-3225D3B05378}" sibTransId="{598A5374-1997-424E-81A2-3F8D2D0A197A}"/>
    <dgm:cxn modelId="{03D11C37-628B-47EB-B3C6-4F3695B8392B}" type="presOf" srcId="{C2E30E66-3D35-4B9A-BB7C-3225D3B05378}" destId="{32EF2B01-4C5B-4ADA-8876-BA49AAEE1BE1}" srcOrd="0" destOrd="0" presId="urn:microsoft.com/office/officeart/2005/8/layout/radial2"/>
    <dgm:cxn modelId="{A505163C-6D6D-44E3-95F0-32A68F416C2B}" type="presOf" srcId="{DC022BBC-D3C4-4683-84E9-46C69D1A3A9C}" destId="{461D4983-869C-4BE3-87CF-4EB8D7E7A3ED}" srcOrd="0" destOrd="0" presId="urn:microsoft.com/office/officeart/2005/8/layout/radial2"/>
    <dgm:cxn modelId="{59476A3E-E2ED-4B4C-B976-359EC5C057FD}" type="presOf" srcId="{C263929B-8844-403C-B0B4-1E79609902BD}" destId="{E488EC83-1CE2-4884-9318-C3EEC0C0E761}" srcOrd="0" destOrd="0" presId="urn:microsoft.com/office/officeart/2005/8/layout/radial2"/>
    <dgm:cxn modelId="{D03F4662-4624-4EEF-A3E1-F3868EB48710}" type="presOf" srcId="{A71D97B7-8359-4CA8-AF5B-F3C4A9367DA0}" destId="{F3FC8FED-2E38-4A71-AE2C-FD87A1DB8F63}" srcOrd="0" destOrd="0" presId="urn:microsoft.com/office/officeart/2005/8/layout/radial2"/>
    <dgm:cxn modelId="{80A8DCA4-ED3C-4478-9223-909C31639CC0}" type="presOf" srcId="{1E456EB2-3C41-4988-9122-2DE04A45A9FC}" destId="{D958C753-12FB-457D-967A-97373ED351A1}" srcOrd="0" destOrd="0" presId="urn:microsoft.com/office/officeart/2005/8/layout/radial2"/>
    <dgm:cxn modelId="{F9407CCD-8578-41E9-AC85-8D5EA321150E}" srcId="{DC022BBC-D3C4-4683-84E9-46C69D1A3A9C}" destId="{EF747D95-4226-4B59-9CDB-82B200FCED71}" srcOrd="1" destOrd="0" parTransId="{C263929B-8844-403C-B0B4-1E79609902BD}" sibTransId="{57F387B8-3001-44CE-86E7-27C324FFD292}"/>
    <dgm:cxn modelId="{BDA6ABDC-50B8-48A4-BD77-40F6F45C37A4}" srcId="{DC022BBC-D3C4-4683-84E9-46C69D1A3A9C}" destId="{A71D97B7-8359-4CA8-AF5B-F3C4A9367DA0}" srcOrd="2" destOrd="0" parTransId="{1E456EB2-3C41-4988-9122-2DE04A45A9FC}" sibTransId="{5033C92D-0373-488D-AF1D-842186FE4712}"/>
    <dgm:cxn modelId="{3F12B7E7-01E0-4F41-8956-8911A5607918}" type="presOf" srcId="{EF747D95-4226-4B59-9CDB-82B200FCED71}" destId="{C58D208A-CB28-4706-BB4F-29C41C74FE30}" srcOrd="0" destOrd="0" presId="urn:microsoft.com/office/officeart/2005/8/layout/radial2"/>
    <dgm:cxn modelId="{0854AB3E-9B87-4A1A-9F1A-5919AF545EF0}" type="presParOf" srcId="{461D4983-869C-4BE3-87CF-4EB8D7E7A3ED}" destId="{71782BB3-5429-40CF-89D6-25EA3CAEEF4E}" srcOrd="0" destOrd="0" presId="urn:microsoft.com/office/officeart/2005/8/layout/radial2"/>
    <dgm:cxn modelId="{4720BC9C-A26B-4717-A10A-EFED9C839BFB}" type="presParOf" srcId="{71782BB3-5429-40CF-89D6-25EA3CAEEF4E}" destId="{39C0D1E1-800C-47DD-81EB-29E58716F5CD}" srcOrd="0" destOrd="0" presId="urn:microsoft.com/office/officeart/2005/8/layout/radial2"/>
    <dgm:cxn modelId="{A39107DD-791D-4121-9C58-07B0F68A2C98}" type="presParOf" srcId="{39C0D1E1-800C-47DD-81EB-29E58716F5CD}" destId="{31A773CA-F22A-4955-8C70-7631E2624360}" srcOrd="0" destOrd="0" presId="urn:microsoft.com/office/officeart/2005/8/layout/radial2"/>
    <dgm:cxn modelId="{AAD37A1B-608A-483B-AB6F-9F7FB2A26D81}" type="presParOf" srcId="{39C0D1E1-800C-47DD-81EB-29E58716F5CD}" destId="{69872DEE-6F39-45C6-A678-AEB5CAA1625E}" srcOrd="1" destOrd="0" presId="urn:microsoft.com/office/officeart/2005/8/layout/radial2"/>
    <dgm:cxn modelId="{9CBC10F0-3D55-41F0-B800-52997A99C1BE}" type="presParOf" srcId="{71782BB3-5429-40CF-89D6-25EA3CAEEF4E}" destId="{32EF2B01-4C5B-4ADA-8876-BA49AAEE1BE1}" srcOrd="1" destOrd="0" presId="urn:microsoft.com/office/officeart/2005/8/layout/radial2"/>
    <dgm:cxn modelId="{E20BF3C4-CEEE-43BF-B76D-49B731C307EC}" type="presParOf" srcId="{71782BB3-5429-40CF-89D6-25EA3CAEEF4E}" destId="{E3C64C00-A18E-4B2B-AAC5-4B8AE644BEF4}" srcOrd="2" destOrd="0" presId="urn:microsoft.com/office/officeart/2005/8/layout/radial2"/>
    <dgm:cxn modelId="{D630C7CA-7004-4D19-AC36-D927576CFEBC}" type="presParOf" srcId="{E3C64C00-A18E-4B2B-AAC5-4B8AE644BEF4}" destId="{8AACA0C3-C909-40D2-87D3-F70878AD80B4}" srcOrd="0" destOrd="0" presId="urn:microsoft.com/office/officeart/2005/8/layout/radial2"/>
    <dgm:cxn modelId="{44865F13-D033-45CF-AC11-AD07E1774039}" type="presParOf" srcId="{E3C64C00-A18E-4B2B-AAC5-4B8AE644BEF4}" destId="{D4398421-8A48-4037-B174-E6B187CB28DC}" srcOrd="1" destOrd="0" presId="urn:microsoft.com/office/officeart/2005/8/layout/radial2"/>
    <dgm:cxn modelId="{73FFA5CE-A5BE-47D1-AACD-20751DE4F2F1}" type="presParOf" srcId="{71782BB3-5429-40CF-89D6-25EA3CAEEF4E}" destId="{E488EC83-1CE2-4884-9318-C3EEC0C0E761}" srcOrd="3" destOrd="0" presId="urn:microsoft.com/office/officeart/2005/8/layout/radial2"/>
    <dgm:cxn modelId="{3F99CD8C-09EF-4A39-889D-50961FC46F17}" type="presParOf" srcId="{71782BB3-5429-40CF-89D6-25EA3CAEEF4E}" destId="{AB66AE07-22E2-4CAB-B15C-38D4ED6C9D67}" srcOrd="4" destOrd="0" presId="urn:microsoft.com/office/officeart/2005/8/layout/radial2"/>
    <dgm:cxn modelId="{6224D065-602E-4884-8D8D-7891C1CFAABC}" type="presParOf" srcId="{AB66AE07-22E2-4CAB-B15C-38D4ED6C9D67}" destId="{C58D208A-CB28-4706-BB4F-29C41C74FE30}" srcOrd="0" destOrd="0" presId="urn:microsoft.com/office/officeart/2005/8/layout/radial2"/>
    <dgm:cxn modelId="{D461D5CB-95E6-45CD-9EDC-0C46671725C2}" type="presParOf" srcId="{AB66AE07-22E2-4CAB-B15C-38D4ED6C9D67}" destId="{1BBA3291-7928-4A40-A198-AD6F2AC80EB3}" srcOrd="1" destOrd="0" presId="urn:microsoft.com/office/officeart/2005/8/layout/radial2"/>
    <dgm:cxn modelId="{CF3B5641-8B78-4A35-908D-03FD9D8F2EC5}" type="presParOf" srcId="{71782BB3-5429-40CF-89D6-25EA3CAEEF4E}" destId="{D958C753-12FB-457D-967A-97373ED351A1}" srcOrd="5" destOrd="0" presId="urn:microsoft.com/office/officeart/2005/8/layout/radial2"/>
    <dgm:cxn modelId="{7A17E92E-4B57-4271-B28A-21E763468313}" type="presParOf" srcId="{71782BB3-5429-40CF-89D6-25EA3CAEEF4E}" destId="{78CA65C3-3890-403C-B8EA-C414EBA9EC09}" srcOrd="6" destOrd="0" presId="urn:microsoft.com/office/officeart/2005/8/layout/radial2"/>
    <dgm:cxn modelId="{4DD6AF13-F040-4D5C-91E6-97DA61040B9E}" type="presParOf" srcId="{78CA65C3-3890-403C-B8EA-C414EBA9EC09}" destId="{F3FC8FED-2E38-4A71-AE2C-FD87A1DB8F63}" srcOrd="0" destOrd="0" presId="urn:microsoft.com/office/officeart/2005/8/layout/radial2"/>
    <dgm:cxn modelId="{5C4639DA-54AA-4F5A-B66D-063D13673E07}" type="presParOf" srcId="{78CA65C3-3890-403C-B8EA-C414EBA9EC09}" destId="{21E3AD5C-2D83-4D92-95EF-05C54182C3C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1F755B-B9AE-4F30-9232-2AEC8DF33049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F7A9C3EF-6468-4777-B7FA-FFB5E1A684AE}">
      <dgm:prSet/>
      <dgm:spPr/>
      <dgm:t>
        <a:bodyPr/>
        <a:lstStyle/>
        <a:p>
          <a:r>
            <a:rPr lang="en-US" b="1" dirty="0"/>
            <a:t>Inferential Questions</a:t>
          </a:r>
          <a:endParaRPr lang="en-ID" dirty="0"/>
        </a:p>
      </dgm:t>
    </dgm:pt>
    <dgm:pt modelId="{2D6B6F31-2F59-4C7A-A03B-5BC1C9FD5B14}" type="parTrans" cxnId="{9B408D90-5768-4F13-878F-6E7BD1C0E621}">
      <dgm:prSet/>
      <dgm:spPr/>
      <dgm:t>
        <a:bodyPr/>
        <a:lstStyle/>
        <a:p>
          <a:endParaRPr lang="en-ID"/>
        </a:p>
      </dgm:t>
    </dgm:pt>
    <dgm:pt modelId="{DE07BBF4-7D2B-4814-A6D8-08916941639A}" type="sibTrans" cxnId="{9B408D90-5768-4F13-878F-6E7BD1C0E621}">
      <dgm:prSet/>
      <dgm:spPr/>
      <dgm:t>
        <a:bodyPr/>
        <a:lstStyle/>
        <a:p>
          <a:endParaRPr lang="en-ID"/>
        </a:p>
      </dgm:t>
    </dgm:pt>
    <dgm:pt modelId="{827432E7-3E61-4AB3-AFBB-3AB46F99581E}">
      <dgm:prSet/>
      <dgm:spPr/>
      <dgm:t>
        <a:bodyPr/>
        <a:lstStyle/>
        <a:p>
          <a:r>
            <a:rPr lang="en-US" dirty="0"/>
            <a:t>Indicate </a:t>
          </a:r>
          <a:r>
            <a:rPr lang="en-US" b="1" dirty="0"/>
            <a:t>higher cognitive engagement</a:t>
          </a:r>
          <a:r>
            <a:rPr lang="en-US" dirty="0"/>
            <a:t> (analysis, synthesis, evaluation).</a:t>
          </a:r>
          <a:endParaRPr lang="en-ID" dirty="0"/>
        </a:p>
      </dgm:t>
    </dgm:pt>
    <dgm:pt modelId="{D6F0C16B-4A8A-4595-8DA9-19F94D1BB5C2}" type="parTrans" cxnId="{0CC0383B-91E1-4F31-BABA-587C740E29B1}">
      <dgm:prSet/>
      <dgm:spPr/>
      <dgm:t>
        <a:bodyPr/>
        <a:lstStyle/>
        <a:p>
          <a:endParaRPr lang="en-ID"/>
        </a:p>
      </dgm:t>
    </dgm:pt>
    <dgm:pt modelId="{CAB3DC44-50CE-4316-942E-8CCBAE77246E}" type="sibTrans" cxnId="{0CC0383B-91E1-4F31-BABA-587C740E29B1}">
      <dgm:prSet/>
      <dgm:spPr/>
      <dgm:t>
        <a:bodyPr/>
        <a:lstStyle/>
        <a:p>
          <a:endParaRPr lang="en-ID"/>
        </a:p>
      </dgm:t>
    </dgm:pt>
    <dgm:pt modelId="{6530AF2F-1A72-4C16-8017-BE99E8BDAD82}">
      <dgm:prSet/>
      <dgm:spPr/>
      <dgm:t>
        <a:bodyPr/>
        <a:lstStyle/>
        <a:p>
          <a:r>
            <a:rPr lang="en-US"/>
            <a:t>Enhance </a:t>
          </a:r>
          <a:r>
            <a:rPr lang="en-US" b="1"/>
            <a:t>critical and creative thinking skills</a:t>
          </a:r>
          <a:r>
            <a:rPr lang="en-US"/>
            <a:t>.</a:t>
          </a:r>
          <a:endParaRPr lang="en-ID"/>
        </a:p>
      </dgm:t>
    </dgm:pt>
    <dgm:pt modelId="{D157DD96-491F-46B0-8712-5C3F8EF6C0FB}" type="parTrans" cxnId="{FEFFFE60-0468-4578-8148-C22D18FA833D}">
      <dgm:prSet/>
      <dgm:spPr/>
      <dgm:t>
        <a:bodyPr/>
        <a:lstStyle/>
        <a:p>
          <a:endParaRPr lang="en-ID"/>
        </a:p>
      </dgm:t>
    </dgm:pt>
    <dgm:pt modelId="{93798047-FB65-4CF8-9D4B-14E18422516B}" type="sibTrans" cxnId="{FEFFFE60-0468-4578-8148-C22D18FA833D}">
      <dgm:prSet/>
      <dgm:spPr/>
      <dgm:t>
        <a:bodyPr/>
        <a:lstStyle/>
        <a:p>
          <a:endParaRPr lang="en-ID"/>
        </a:p>
      </dgm:t>
    </dgm:pt>
    <dgm:pt modelId="{6C9046D6-DE37-4AAA-A20A-F63C3FB48805}">
      <dgm:prSet/>
      <dgm:spPr/>
      <dgm:t>
        <a:bodyPr/>
        <a:lstStyle/>
        <a:p>
          <a:r>
            <a:rPr lang="en-ID" b="1" dirty="0"/>
            <a:t>Factual Questions </a:t>
          </a:r>
          <a:endParaRPr lang="en-ID" dirty="0"/>
        </a:p>
      </dgm:t>
    </dgm:pt>
    <dgm:pt modelId="{884F5A58-74CC-4139-B122-B1D9DE614800}" type="parTrans" cxnId="{652DDB8F-E649-44BB-8F23-0C8926E9D191}">
      <dgm:prSet/>
      <dgm:spPr/>
      <dgm:t>
        <a:bodyPr/>
        <a:lstStyle/>
        <a:p>
          <a:endParaRPr lang="en-ID"/>
        </a:p>
      </dgm:t>
    </dgm:pt>
    <dgm:pt modelId="{47F31357-1615-4728-AD77-9FA24044EF64}" type="sibTrans" cxnId="{652DDB8F-E649-44BB-8F23-0C8926E9D191}">
      <dgm:prSet/>
      <dgm:spPr/>
      <dgm:t>
        <a:bodyPr/>
        <a:lstStyle/>
        <a:p>
          <a:endParaRPr lang="en-ID"/>
        </a:p>
      </dgm:t>
    </dgm:pt>
    <dgm:pt modelId="{3C41945A-C416-45AD-8265-3F3D84ECDEB9}">
      <dgm:prSet/>
      <dgm:spPr/>
      <dgm:t>
        <a:bodyPr/>
        <a:lstStyle/>
        <a:p>
          <a:r>
            <a:rPr lang="en-ID"/>
            <a:t>Indicate vocabulary/grammar gaps.</a:t>
          </a:r>
        </a:p>
      </dgm:t>
    </dgm:pt>
    <dgm:pt modelId="{27030D67-EC1A-4CC3-A44F-5AA56E50CC3F}" type="parTrans" cxnId="{8A29192D-FE54-4EF9-AFB8-38FE91FFF743}">
      <dgm:prSet/>
      <dgm:spPr/>
      <dgm:t>
        <a:bodyPr/>
        <a:lstStyle/>
        <a:p>
          <a:endParaRPr lang="en-ID"/>
        </a:p>
      </dgm:t>
    </dgm:pt>
    <dgm:pt modelId="{80B563BD-7451-45CD-9B15-BBE0EC1FCEC6}" type="sibTrans" cxnId="{8A29192D-FE54-4EF9-AFB8-38FE91FFF743}">
      <dgm:prSet/>
      <dgm:spPr/>
      <dgm:t>
        <a:bodyPr/>
        <a:lstStyle/>
        <a:p>
          <a:endParaRPr lang="en-ID"/>
        </a:p>
      </dgm:t>
    </dgm:pt>
    <dgm:pt modelId="{787C4360-0B6C-4ACE-842C-4DD08F99A874}">
      <dgm:prSet/>
      <dgm:spPr/>
      <dgm:t>
        <a:bodyPr/>
        <a:lstStyle/>
        <a:p>
          <a:r>
            <a:rPr lang="en-ID"/>
            <a:t>Signal need for </a:t>
          </a:r>
          <a:r>
            <a:rPr lang="en-ID" b="1"/>
            <a:t>linguistic reinforcement</a:t>
          </a:r>
          <a:r>
            <a:rPr lang="en-ID"/>
            <a:t>.</a:t>
          </a:r>
        </a:p>
      </dgm:t>
    </dgm:pt>
    <dgm:pt modelId="{0BB50C9A-405B-4FF0-9AB7-1E88DACDA7DC}" type="parTrans" cxnId="{59DBA223-BF14-49CA-AE9E-78718761BF48}">
      <dgm:prSet/>
      <dgm:spPr/>
      <dgm:t>
        <a:bodyPr/>
        <a:lstStyle/>
        <a:p>
          <a:endParaRPr lang="en-ID"/>
        </a:p>
      </dgm:t>
    </dgm:pt>
    <dgm:pt modelId="{84515FF2-625C-415E-AE15-A97B1C995C34}" type="sibTrans" cxnId="{59DBA223-BF14-49CA-AE9E-78718761BF48}">
      <dgm:prSet/>
      <dgm:spPr/>
      <dgm:t>
        <a:bodyPr/>
        <a:lstStyle/>
        <a:p>
          <a:endParaRPr lang="en-ID"/>
        </a:p>
      </dgm:t>
    </dgm:pt>
    <dgm:pt modelId="{A213A001-A02C-4EE6-964F-ECB78A7C2E3D}">
      <dgm:prSet/>
      <dgm:spPr/>
      <dgm:t>
        <a:bodyPr/>
        <a:lstStyle/>
        <a:p>
          <a:r>
            <a:rPr lang="en-ID" b="1"/>
            <a:t>Cultural Questions </a:t>
          </a:r>
          <a:endParaRPr lang="en-ID"/>
        </a:p>
      </dgm:t>
    </dgm:pt>
    <dgm:pt modelId="{289E04F9-D1CA-4059-AE12-5550E0C24084}" type="parTrans" cxnId="{9EA97E7D-D6DA-404F-8EBD-7BFC9F56999B}">
      <dgm:prSet/>
      <dgm:spPr/>
      <dgm:t>
        <a:bodyPr/>
        <a:lstStyle/>
        <a:p>
          <a:endParaRPr lang="en-ID"/>
        </a:p>
      </dgm:t>
    </dgm:pt>
    <dgm:pt modelId="{A5DAB519-1700-469A-B0AC-14B01D0B18E8}" type="sibTrans" cxnId="{9EA97E7D-D6DA-404F-8EBD-7BFC9F56999B}">
      <dgm:prSet/>
      <dgm:spPr/>
      <dgm:t>
        <a:bodyPr/>
        <a:lstStyle/>
        <a:p>
          <a:endParaRPr lang="en-ID"/>
        </a:p>
      </dgm:t>
    </dgm:pt>
    <dgm:pt modelId="{CE8E6558-F13B-421D-97AE-869E60C02604}">
      <dgm:prSet/>
      <dgm:spPr/>
      <dgm:t>
        <a:bodyPr/>
        <a:lstStyle/>
        <a:p>
          <a:r>
            <a:rPr lang="en-ID"/>
            <a:t>Show awareness of </a:t>
          </a:r>
          <a:r>
            <a:rPr lang="en-ID" b="1"/>
            <a:t>sociocultural context</a:t>
          </a:r>
          <a:r>
            <a:rPr lang="en-ID"/>
            <a:t>.</a:t>
          </a:r>
        </a:p>
      </dgm:t>
    </dgm:pt>
    <dgm:pt modelId="{9D6E760F-4E77-40BD-B80C-F6F639AD7DFB}" type="parTrans" cxnId="{7AAD4520-C11E-4469-9CED-B1CCCAD02D62}">
      <dgm:prSet/>
      <dgm:spPr/>
      <dgm:t>
        <a:bodyPr/>
        <a:lstStyle/>
        <a:p>
          <a:endParaRPr lang="en-ID"/>
        </a:p>
      </dgm:t>
    </dgm:pt>
    <dgm:pt modelId="{B080C03B-E5A9-4161-92CF-8E77EC9296D0}" type="sibTrans" cxnId="{7AAD4520-C11E-4469-9CED-B1CCCAD02D62}">
      <dgm:prSet/>
      <dgm:spPr/>
      <dgm:t>
        <a:bodyPr/>
        <a:lstStyle/>
        <a:p>
          <a:endParaRPr lang="en-ID"/>
        </a:p>
      </dgm:t>
    </dgm:pt>
    <dgm:pt modelId="{AC208033-CA1C-4165-A819-47470AD3A99C}">
      <dgm:prSet/>
      <dgm:spPr/>
      <dgm:t>
        <a:bodyPr/>
        <a:lstStyle/>
        <a:p>
          <a:r>
            <a:rPr lang="en-ID"/>
            <a:t>Essential for </a:t>
          </a:r>
          <a:r>
            <a:rPr lang="en-ID" b="1"/>
            <a:t>intercultural competence</a:t>
          </a:r>
          <a:r>
            <a:rPr lang="en-ID"/>
            <a:t> (Byram).</a:t>
          </a:r>
        </a:p>
      </dgm:t>
    </dgm:pt>
    <dgm:pt modelId="{602C9BD2-2AB4-4E6B-8747-00057A232A33}" type="parTrans" cxnId="{9548B606-B8BA-42CE-BE2D-CC159BB21252}">
      <dgm:prSet/>
      <dgm:spPr/>
      <dgm:t>
        <a:bodyPr/>
        <a:lstStyle/>
        <a:p>
          <a:endParaRPr lang="en-ID"/>
        </a:p>
      </dgm:t>
    </dgm:pt>
    <dgm:pt modelId="{4E983528-98C2-4C4D-B574-4E270F90B5A9}" type="sibTrans" cxnId="{9548B606-B8BA-42CE-BE2D-CC159BB21252}">
      <dgm:prSet/>
      <dgm:spPr/>
      <dgm:t>
        <a:bodyPr/>
        <a:lstStyle/>
        <a:p>
          <a:endParaRPr lang="en-ID"/>
        </a:p>
      </dgm:t>
    </dgm:pt>
    <dgm:pt modelId="{6D177FDD-A3EC-4BBA-9356-944C72F1F9A1}" type="pres">
      <dgm:prSet presAssocID="{DF1F755B-B9AE-4F30-9232-2AEC8DF3304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CDDBF9C-175F-46A6-8F40-185A5A85FED4}" type="pres">
      <dgm:prSet presAssocID="{F7A9C3EF-6468-4777-B7FA-FFB5E1A684AE}" presName="horFlow" presStyleCnt="0"/>
      <dgm:spPr/>
    </dgm:pt>
    <dgm:pt modelId="{8A35DD65-8615-4E46-A16F-2DCDC8E9A42D}" type="pres">
      <dgm:prSet presAssocID="{F7A9C3EF-6468-4777-B7FA-FFB5E1A684AE}" presName="bigChev" presStyleLbl="node1" presStyleIdx="0" presStyleCnt="3"/>
      <dgm:spPr/>
    </dgm:pt>
    <dgm:pt modelId="{9327437A-2FC3-4D92-80DF-ED8321A9846B}" type="pres">
      <dgm:prSet presAssocID="{D6F0C16B-4A8A-4595-8DA9-19F94D1BB5C2}" presName="parTrans" presStyleCnt="0"/>
      <dgm:spPr/>
    </dgm:pt>
    <dgm:pt modelId="{D5CA053D-A716-421C-81B8-181C34457EE3}" type="pres">
      <dgm:prSet presAssocID="{827432E7-3E61-4AB3-AFBB-3AB46F99581E}" presName="node" presStyleLbl="alignAccFollowNode1" presStyleIdx="0" presStyleCnt="6">
        <dgm:presLayoutVars>
          <dgm:bulletEnabled val="1"/>
        </dgm:presLayoutVars>
      </dgm:prSet>
      <dgm:spPr/>
    </dgm:pt>
    <dgm:pt modelId="{8233BD2F-8381-4632-8340-559316939B6B}" type="pres">
      <dgm:prSet presAssocID="{CAB3DC44-50CE-4316-942E-8CCBAE77246E}" presName="sibTrans" presStyleCnt="0"/>
      <dgm:spPr/>
    </dgm:pt>
    <dgm:pt modelId="{5898048A-FD7D-4FA4-9C19-AFD40A07929B}" type="pres">
      <dgm:prSet presAssocID="{6530AF2F-1A72-4C16-8017-BE99E8BDAD82}" presName="node" presStyleLbl="alignAccFollowNode1" presStyleIdx="1" presStyleCnt="6">
        <dgm:presLayoutVars>
          <dgm:bulletEnabled val="1"/>
        </dgm:presLayoutVars>
      </dgm:prSet>
      <dgm:spPr/>
    </dgm:pt>
    <dgm:pt modelId="{7BFF752C-0D53-4959-B473-E7CDD0EE56AE}" type="pres">
      <dgm:prSet presAssocID="{F7A9C3EF-6468-4777-B7FA-FFB5E1A684AE}" presName="vSp" presStyleCnt="0"/>
      <dgm:spPr/>
    </dgm:pt>
    <dgm:pt modelId="{4B7C585F-9744-45EF-B7AA-C4B0BF57ED91}" type="pres">
      <dgm:prSet presAssocID="{6C9046D6-DE37-4AAA-A20A-F63C3FB48805}" presName="horFlow" presStyleCnt="0"/>
      <dgm:spPr/>
    </dgm:pt>
    <dgm:pt modelId="{B7D0455E-D20A-4BAB-93FE-C1C36B95AA9B}" type="pres">
      <dgm:prSet presAssocID="{6C9046D6-DE37-4AAA-A20A-F63C3FB48805}" presName="bigChev" presStyleLbl="node1" presStyleIdx="1" presStyleCnt="3"/>
      <dgm:spPr/>
    </dgm:pt>
    <dgm:pt modelId="{13B69CEE-AF20-4EFE-A4BD-EC4A2912BB44}" type="pres">
      <dgm:prSet presAssocID="{27030D67-EC1A-4CC3-A44F-5AA56E50CC3F}" presName="parTrans" presStyleCnt="0"/>
      <dgm:spPr/>
    </dgm:pt>
    <dgm:pt modelId="{B3B007FA-9C33-4BC3-806B-D34BFA148E81}" type="pres">
      <dgm:prSet presAssocID="{3C41945A-C416-45AD-8265-3F3D84ECDEB9}" presName="node" presStyleLbl="alignAccFollowNode1" presStyleIdx="2" presStyleCnt="6">
        <dgm:presLayoutVars>
          <dgm:bulletEnabled val="1"/>
        </dgm:presLayoutVars>
      </dgm:prSet>
      <dgm:spPr/>
    </dgm:pt>
    <dgm:pt modelId="{B9977DC9-48BA-488E-BA21-0EC7718B8CF5}" type="pres">
      <dgm:prSet presAssocID="{80B563BD-7451-45CD-9B15-BBE0EC1FCEC6}" presName="sibTrans" presStyleCnt="0"/>
      <dgm:spPr/>
    </dgm:pt>
    <dgm:pt modelId="{378258D7-BF7F-4E81-85A2-7761DB415477}" type="pres">
      <dgm:prSet presAssocID="{787C4360-0B6C-4ACE-842C-4DD08F99A874}" presName="node" presStyleLbl="alignAccFollowNode1" presStyleIdx="3" presStyleCnt="6">
        <dgm:presLayoutVars>
          <dgm:bulletEnabled val="1"/>
        </dgm:presLayoutVars>
      </dgm:prSet>
      <dgm:spPr/>
    </dgm:pt>
    <dgm:pt modelId="{FCF5A480-3CB2-43A1-9934-0ED62765A0A9}" type="pres">
      <dgm:prSet presAssocID="{6C9046D6-DE37-4AAA-A20A-F63C3FB48805}" presName="vSp" presStyleCnt="0"/>
      <dgm:spPr/>
    </dgm:pt>
    <dgm:pt modelId="{4A1F8A80-8F18-4D91-92E5-FD6AC08823E5}" type="pres">
      <dgm:prSet presAssocID="{A213A001-A02C-4EE6-964F-ECB78A7C2E3D}" presName="horFlow" presStyleCnt="0"/>
      <dgm:spPr/>
    </dgm:pt>
    <dgm:pt modelId="{0EA24581-A078-4068-BDA0-EE51C17FDFFF}" type="pres">
      <dgm:prSet presAssocID="{A213A001-A02C-4EE6-964F-ECB78A7C2E3D}" presName="bigChev" presStyleLbl="node1" presStyleIdx="2" presStyleCnt="3"/>
      <dgm:spPr/>
    </dgm:pt>
    <dgm:pt modelId="{75BD8BE9-A4C1-4C73-8883-DB627B6759E8}" type="pres">
      <dgm:prSet presAssocID="{9D6E760F-4E77-40BD-B80C-F6F639AD7DFB}" presName="parTrans" presStyleCnt="0"/>
      <dgm:spPr/>
    </dgm:pt>
    <dgm:pt modelId="{C3B2C74D-CC72-486A-8549-1F6D761C0791}" type="pres">
      <dgm:prSet presAssocID="{CE8E6558-F13B-421D-97AE-869E60C02604}" presName="node" presStyleLbl="alignAccFollowNode1" presStyleIdx="4" presStyleCnt="6">
        <dgm:presLayoutVars>
          <dgm:bulletEnabled val="1"/>
        </dgm:presLayoutVars>
      </dgm:prSet>
      <dgm:spPr/>
    </dgm:pt>
    <dgm:pt modelId="{161B1C44-C3D9-4B67-8785-3E8A6CEE26B3}" type="pres">
      <dgm:prSet presAssocID="{B080C03B-E5A9-4161-92CF-8E77EC9296D0}" presName="sibTrans" presStyleCnt="0"/>
      <dgm:spPr/>
    </dgm:pt>
    <dgm:pt modelId="{BD556AB1-7983-4D1A-95E5-C3269793F6CB}" type="pres">
      <dgm:prSet presAssocID="{AC208033-CA1C-4165-A819-47470AD3A99C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9548B606-B8BA-42CE-BE2D-CC159BB21252}" srcId="{A213A001-A02C-4EE6-964F-ECB78A7C2E3D}" destId="{AC208033-CA1C-4165-A819-47470AD3A99C}" srcOrd="1" destOrd="0" parTransId="{602C9BD2-2AB4-4E6B-8747-00057A232A33}" sibTransId="{4E983528-98C2-4C4D-B574-4E270F90B5A9}"/>
    <dgm:cxn modelId="{38A8281B-1F5E-46F2-BB0A-6F68A2A721AD}" type="presOf" srcId="{6C9046D6-DE37-4AAA-A20A-F63C3FB48805}" destId="{B7D0455E-D20A-4BAB-93FE-C1C36B95AA9B}" srcOrd="0" destOrd="0" presId="urn:microsoft.com/office/officeart/2005/8/layout/lProcess3"/>
    <dgm:cxn modelId="{7AAD4520-C11E-4469-9CED-B1CCCAD02D62}" srcId="{A213A001-A02C-4EE6-964F-ECB78A7C2E3D}" destId="{CE8E6558-F13B-421D-97AE-869E60C02604}" srcOrd="0" destOrd="0" parTransId="{9D6E760F-4E77-40BD-B80C-F6F639AD7DFB}" sibTransId="{B080C03B-E5A9-4161-92CF-8E77EC9296D0}"/>
    <dgm:cxn modelId="{59DBA223-BF14-49CA-AE9E-78718761BF48}" srcId="{6C9046D6-DE37-4AAA-A20A-F63C3FB48805}" destId="{787C4360-0B6C-4ACE-842C-4DD08F99A874}" srcOrd="1" destOrd="0" parTransId="{0BB50C9A-405B-4FF0-9AB7-1E88DACDA7DC}" sibTransId="{84515FF2-625C-415E-AE15-A97B1C995C34}"/>
    <dgm:cxn modelId="{8A29192D-FE54-4EF9-AFB8-38FE91FFF743}" srcId="{6C9046D6-DE37-4AAA-A20A-F63C3FB48805}" destId="{3C41945A-C416-45AD-8265-3F3D84ECDEB9}" srcOrd="0" destOrd="0" parTransId="{27030D67-EC1A-4CC3-A44F-5AA56E50CC3F}" sibTransId="{80B563BD-7451-45CD-9B15-BBE0EC1FCEC6}"/>
    <dgm:cxn modelId="{6C6E002F-8562-4544-A3C6-C138E933229B}" type="presOf" srcId="{F7A9C3EF-6468-4777-B7FA-FFB5E1A684AE}" destId="{8A35DD65-8615-4E46-A16F-2DCDC8E9A42D}" srcOrd="0" destOrd="0" presId="urn:microsoft.com/office/officeart/2005/8/layout/lProcess3"/>
    <dgm:cxn modelId="{0CC0383B-91E1-4F31-BABA-587C740E29B1}" srcId="{F7A9C3EF-6468-4777-B7FA-FFB5E1A684AE}" destId="{827432E7-3E61-4AB3-AFBB-3AB46F99581E}" srcOrd="0" destOrd="0" parTransId="{D6F0C16B-4A8A-4595-8DA9-19F94D1BB5C2}" sibTransId="{CAB3DC44-50CE-4316-942E-8CCBAE77246E}"/>
    <dgm:cxn modelId="{46C8453C-37A2-4B29-8D66-D7E74032EEDF}" type="presOf" srcId="{3C41945A-C416-45AD-8265-3F3D84ECDEB9}" destId="{B3B007FA-9C33-4BC3-806B-D34BFA148E81}" srcOrd="0" destOrd="0" presId="urn:microsoft.com/office/officeart/2005/8/layout/lProcess3"/>
    <dgm:cxn modelId="{FEFFFE60-0468-4578-8148-C22D18FA833D}" srcId="{F7A9C3EF-6468-4777-B7FA-FFB5E1A684AE}" destId="{6530AF2F-1A72-4C16-8017-BE99E8BDAD82}" srcOrd="1" destOrd="0" parTransId="{D157DD96-491F-46B0-8712-5C3F8EF6C0FB}" sibTransId="{93798047-FB65-4CF8-9D4B-14E18422516B}"/>
    <dgm:cxn modelId="{F86B1D47-BAA9-4502-8C7F-924E7F8D47A9}" type="presOf" srcId="{A213A001-A02C-4EE6-964F-ECB78A7C2E3D}" destId="{0EA24581-A078-4068-BDA0-EE51C17FDFFF}" srcOrd="0" destOrd="0" presId="urn:microsoft.com/office/officeart/2005/8/layout/lProcess3"/>
    <dgm:cxn modelId="{B791C147-81C8-41DC-8396-4428F6777E68}" type="presOf" srcId="{AC208033-CA1C-4165-A819-47470AD3A99C}" destId="{BD556AB1-7983-4D1A-95E5-C3269793F6CB}" srcOrd="0" destOrd="0" presId="urn:microsoft.com/office/officeart/2005/8/layout/lProcess3"/>
    <dgm:cxn modelId="{9EA97E7D-D6DA-404F-8EBD-7BFC9F56999B}" srcId="{DF1F755B-B9AE-4F30-9232-2AEC8DF33049}" destId="{A213A001-A02C-4EE6-964F-ECB78A7C2E3D}" srcOrd="2" destOrd="0" parTransId="{289E04F9-D1CA-4059-AE12-5550E0C24084}" sibTransId="{A5DAB519-1700-469A-B0AC-14B01D0B18E8}"/>
    <dgm:cxn modelId="{652DDB8F-E649-44BB-8F23-0C8926E9D191}" srcId="{DF1F755B-B9AE-4F30-9232-2AEC8DF33049}" destId="{6C9046D6-DE37-4AAA-A20A-F63C3FB48805}" srcOrd="1" destOrd="0" parTransId="{884F5A58-74CC-4139-B122-B1D9DE614800}" sibTransId="{47F31357-1615-4728-AD77-9FA24044EF64}"/>
    <dgm:cxn modelId="{9B408D90-5768-4F13-878F-6E7BD1C0E621}" srcId="{DF1F755B-B9AE-4F30-9232-2AEC8DF33049}" destId="{F7A9C3EF-6468-4777-B7FA-FFB5E1A684AE}" srcOrd="0" destOrd="0" parTransId="{2D6B6F31-2F59-4C7A-A03B-5BC1C9FD5B14}" sibTransId="{DE07BBF4-7D2B-4814-A6D8-08916941639A}"/>
    <dgm:cxn modelId="{A0CC3BA4-13B4-4334-9E48-344E66A204DF}" type="presOf" srcId="{CE8E6558-F13B-421D-97AE-869E60C02604}" destId="{C3B2C74D-CC72-486A-8549-1F6D761C0791}" srcOrd="0" destOrd="0" presId="urn:microsoft.com/office/officeart/2005/8/layout/lProcess3"/>
    <dgm:cxn modelId="{F9D764AB-BC22-42D4-9E6F-7EE4942E9403}" type="presOf" srcId="{787C4360-0B6C-4ACE-842C-4DD08F99A874}" destId="{378258D7-BF7F-4E81-85A2-7761DB415477}" srcOrd="0" destOrd="0" presId="urn:microsoft.com/office/officeart/2005/8/layout/lProcess3"/>
    <dgm:cxn modelId="{3CF301CA-5969-4862-98DA-8F681C212E5B}" type="presOf" srcId="{DF1F755B-B9AE-4F30-9232-2AEC8DF33049}" destId="{6D177FDD-A3EC-4BBA-9356-944C72F1F9A1}" srcOrd="0" destOrd="0" presId="urn:microsoft.com/office/officeart/2005/8/layout/lProcess3"/>
    <dgm:cxn modelId="{C628A1DA-CA53-4529-8CE5-51756733FFAF}" type="presOf" srcId="{827432E7-3E61-4AB3-AFBB-3AB46F99581E}" destId="{D5CA053D-A716-421C-81B8-181C34457EE3}" srcOrd="0" destOrd="0" presId="urn:microsoft.com/office/officeart/2005/8/layout/lProcess3"/>
    <dgm:cxn modelId="{5AAC88E8-93AE-4E9C-BB62-A613284657F7}" type="presOf" srcId="{6530AF2F-1A72-4C16-8017-BE99E8BDAD82}" destId="{5898048A-FD7D-4FA4-9C19-AFD40A07929B}" srcOrd="0" destOrd="0" presId="urn:microsoft.com/office/officeart/2005/8/layout/lProcess3"/>
    <dgm:cxn modelId="{D6BA1330-7825-46E3-B7FE-A9E15A52A9BA}" type="presParOf" srcId="{6D177FDD-A3EC-4BBA-9356-944C72F1F9A1}" destId="{7CDDBF9C-175F-46A6-8F40-185A5A85FED4}" srcOrd="0" destOrd="0" presId="urn:microsoft.com/office/officeart/2005/8/layout/lProcess3"/>
    <dgm:cxn modelId="{4A7141DE-B334-4F18-9444-24C8B0D424E9}" type="presParOf" srcId="{7CDDBF9C-175F-46A6-8F40-185A5A85FED4}" destId="{8A35DD65-8615-4E46-A16F-2DCDC8E9A42D}" srcOrd="0" destOrd="0" presId="urn:microsoft.com/office/officeart/2005/8/layout/lProcess3"/>
    <dgm:cxn modelId="{52F82075-54C1-4F98-81C4-2B15688A9618}" type="presParOf" srcId="{7CDDBF9C-175F-46A6-8F40-185A5A85FED4}" destId="{9327437A-2FC3-4D92-80DF-ED8321A9846B}" srcOrd="1" destOrd="0" presId="urn:microsoft.com/office/officeart/2005/8/layout/lProcess3"/>
    <dgm:cxn modelId="{622866DB-E7CA-41DF-B75A-484E3345AC03}" type="presParOf" srcId="{7CDDBF9C-175F-46A6-8F40-185A5A85FED4}" destId="{D5CA053D-A716-421C-81B8-181C34457EE3}" srcOrd="2" destOrd="0" presId="urn:microsoft.com/office/officeart/2005/8/layout/lProcess3"/>
    <dgm:cxn modelId="{70D0F4EC-8453-4A66-B425-62BBD9C746B3}" type="presParOf" srcId="{7CDDBF9C-175F-46A6-8F40-185A5A85FED4}" destId="{8233BD2F-8381-4632-8340-559316939B6B}" srcOrd="3" destOrd="0" presId="urn:microsoft.com/office/officeart/2005/8/layout/lProcess3"/>
    <dgm:cxn modelId="{C8E75F4B-477F-44DF-A478-E92044CF76AE}" type="presParOf" srcId="{7CDDBF9C-175F-46A6-8F40-185A5A85FED4}" destId="{5898048A-FD7D-4FA4-9C19-AFD40A07929B}" srcOrd="4" destOrd="0" presId="urn:microsoft.com/office/officeart/2005/8/layout/lProcess3"/>
    <dgm:cxn modelId="{F43EAC5C-70E3-4497-987F-AD23BB418D6C}" type="presParOf" srcId="{6D177FDD-A3EC-4BBA-9356-944C72F1F9A1}" destId="{7BFF752C-0D53-4959-B473-E7CDD0EE56AE}" srcOrd="1" destOrd="0" presId="urn:microsoft.com/office/officeart/2005/8/layout/lProcess3"/>
    <dgm:cxn modelId="{3D505B0B-995D-435D-9A76-D885D2245468}" type="presParOf" srcId="{6D177FDD-A3EC-4BBA-9356-944C72F1F9A1}" destId="{4B7C585F-9744-45EF-B7AA-C4B0BF57ED91}" srcOrd="2" destOrd="0" presId="urn:microsoft.com/office/officeart/2005/8/layout/lProcess3"/>
    <dgm:cxn modelId="{3ACEE054-3F32-4FB7-9017-FCB5A9B70F83}" type="presParOf" srcId="{4B7C585F-9744-45EF-B7AA-C4B0BF57ED91}" destId="{B7D0455E-D20A-4BAB-93FE-C1C36B95AA9B}" srcOrd="0" destOrd="0" presId="urn:microsoft.com/office/officeart/2005/8/layout/lProcess3"/>
    <dgm:cxn modelId="{E1B3536D-9138-46E5-8B9C-BD212C06BC47}" type="presParOf" srcId="{4B7C585F-9744-45EF-B7AA-C4B0BF57ED91}" destId="{13B69CEE-AF20-4EFE-A4BD-EC4A2912BB44}" srcOrd="1" destOrd="0" presId="urn:microsoft.com/office/officeart/2005/8/layout/lProcess3"/>
    <dgm:cxn modelId="{C4196250-5AB0-44A6-944F-5C420E625022}" type="presParOf" srcId="{4B7C585F-9744-45EF-B7AA-C4B0BF57ED91}" destId="{B3B007FA-9C33-4BC3-806B-D34BFA148E81}" srcOrd="2" destOrd="0" presId="urn:microsoft.com/office/officeart/2005/8/layout/lProcess3"/>
    <dgm:cxn modelId="{D3C7CE3D-4BCC-4171-BBB7-A9B5CC75D727}" type="presParOf" srcId="{4B7C585F-9744-45EF-B7AA-C4B0BF57ED91}" destId="{B9977DC9-48BA-488E-BA21-0EC7718B8CF5}" srcOrd="3" destOrd="0" presId="urn:microsoft.com/office/officeart/2005/8/layout/lProcess3"/>
    <dgm:cxn modelId="{4ED636D8-7915-44DB-914F-CD28FC2CE29C}" type="presParOf" srcId="{4B7C585F-9744-45EF-B7AA-C4B0BF57ED91}" destId="{378258D7-BF7F-4E81-85A2-7761DB415477}" srcOrd="4" destOrd="0" presId="urn:microsoft.com/office/officeart/2005/8/layout/lProcess3"/>
    <dgm:cxn modelId="{6F107872-94E6-4ED7-9B53-362DF8BE46FE}" type="presParOf" srcId="{6D177FDD-A3EC-4BBA-9356-944C72F1F9A1}" destId="{FCF5A480-3CB2-43A1-9934-0ED62765A0A9}" srcOrd="3" destOrd="0" presId="urn:microsoft.com/office/officeart/2005/8/layout/lProcess3"/>
    <dgm:cxn modelId="{9454096B-FCC9-4DB5-9BFF-80EA2AC6914F}" type="presParOf" srcId="{6D177FDD-A3EC-4BBA-9356-944C72F1F9A1}" destId="{4A1F8A80-8F18-4D91-92E5-FD6AC08823E5}" srcOrd="4" destOrd="0" presId="urn:microsoft.com/office/officeart/2005/8/layout/lProcess3"/>
    <dgm:cxn modelId="{D2C83B41-E049-4938-95E3-281FC0BCA17E}" type="presParOf" srcId="{4A1F8A80-8F18-4D91-92E5-FD6AC08823E5}" destId="{0EA24581-A078-4068-BDA0-EE51C17FDFFF}" srcOrd="0" destOrd="0" presId="urn:microsoft.com/office/officeart/2005/8/layout/lProcess3"/>
    <dgm:cxn modelId="{EB2ECCF3-8E14-449B-923E-9F38BC2895E8}" type="presParOf" srcId="{4A1F8A80-8F18-4D91-92E5-FD6AC08823E5}" destId="{75BD8BE9-A4C1-4C73-8883-DB627B6759E8}" srcOrd="1" destOrd="0" presId="urn:microsoft.com/office/officeart/2005/8/layout/lProcess3"/>
    <dgm:cxn modelId="{D44811C7-69F3-4FEF-970C-883F8D7FEE02}" type="presParOf" srcId="{4A1F8A80-8F18-4D91-92E5-FD6AC08823E5}" destId="{C3B2C74D-CC72-486A-8549-1F6D761C0791}" srcOrd="2" destOrd="0" presId="urn:microsoft.com/office/officeart/2005/8/layout/lProcess3"/>
    <dgm:cxn modelId="{373A0B2C-E9F1-46B8-80EB-90DE06147F38}" type="presParOf" srcId="{4A1F8A80-8F18-4D91-92E5-FD6AC08823E5}" destId="{161B1C44-C3D9-4B67-8785-3E8A6CEE26B3}" srcOrd="3" destOrd="0" presId="urn:microsoft.com/office/officeart/2005/8/layout/lProcess3"/>
    <dgm:cxn modelId="{500B82A8-A5DD-4012-B543-6F265F15CBD3}" type="presParOf" srcId="{4A1F8A80-8F18-4D91-92E5-FD6AC08823E5}" destId="{BD556AB1-7983-4D1A-95E5-C3269793F6C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9BA07F-189B-4D2C-907B-1CFA336042A3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91ECAA7A-C784-457C-ABCB-48086FA8D6A6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Questioning as diagnostic tool</a:t>
          </a:r>
          <a:endParaRPr lang="en-ID" dirty="0">
            <a:solidFill>
              <a:schemeClr val="tx1"/>
            </a:solidFill>
          </a:endParaRPr>
        </a:p>
      </dgm:t>
    </dgm:pt>
    <dgm:pt modelId="{996E27A8-EEEE-41A0-A6B9-88767E6DD777}" type="parTrans" cxnId="{19639FFF-4B9C-4535-BBE9-A6787F5D27CE}">
      <dgm:prSet/>
      <dgm:spPr/>
      <dgm:t>
        <a:bodyPr/>
        <a:lstStyle/>
        <a:p>
          <a:endParaRPr lang="en-ID"/>
        </a:p>
      </dgm:t>
    </dgm:pt>
    <dgm:pt modelId="{8D2435F0-F519-4C97-B6E4-D2EA15AA7736}" type="sibTrans" cxnId="{19639FFF-4B9C-4535-BBE9-A6787F5D27CE}">
      <dgm:prSet/>
      <dgm:spPr/>
      <dgm:t>
        <a:bodyPr/>
        <a:lstStyle/>
        <a:p>
          <a:endParaRPr lang="en-ID"/>
        </a:p>
      </dgm:t>
    </dgm:pt>
    <dgm:pt modelId="{20ED9F2C-1462-4A50-8FAE-4CCD0DEA2960}">
      <dgm:prSet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Helps teachers identify student needs.</a:t>
          </a:r>
          <a:endParaRPr lang="en-ID" sz="1400" dirty="0">
            <a:solidFill>
              <a:schemeClr val="tx1"/>
            </a:solidFill>
          </a:endParaRPr>
        </a:p>
      </dgm:t>
    </dgm:pt>
    <dgm:pt modelId="{FB6A8217-F873-4F21-8182-6FAA900F570C}" type="parTrans" cxnId="{5EC018C3-CFA9-4AB1-85ED-8C9361726DF5}">
      <dgm:prSet/>
      <dgm:spPr/>
      <dgm:t>
        <a:bodyPr/>
        <a:lstStyle/>
        <a:p>
          <a:endParaRPr lang="en-ID"/>
        </a:p>
      </dgm:t>
    </dgm:pt>
    <dgm:pt modelId="{EA9E4FBD-B664-4C95-B5F7-5A227022DFC1}" type="sibTrans" cxnId="{5EC018C3-CFA9-4AB1-85ED-8C9361726DF5}">
      <dgm:prSet/>
      <dgm:spPr/>
      <dgm:t>
        <a:bodyPr/>
        <a:lstStyle/>
        <a:p>
          <a:endParaRPr lang="en-ID"/>
        </a:p>
      </dgm:t>
    </dgm:pt>
    <dgm:pt modelId="{277633DE-16C9-4D9D-8D21-9E97370166C4}">
      <dgm:prSet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Guides targeted interventions</a:t>
          </a:r>
          <a:endParaRPr lang="en-ID" sz="1400" dirty="0">
            <a:solidFill>
              <a:schemeClr val="tx1"/>
            </a:solidFill>
          </a:endParaRPr>
        </a:p>
      </dgm:t>
    </dgm:pt>
    <dgm:pt modelId="{AD6FA723-158D-449A-AF02-71E9ABC2F516}" type="parTrans" cxnId="{8B5950F4-D034-4941-9181-6B1345FF7B36}">
      <dgm:prSet/>
      <dgm:spPr/>
      <dgm:t>
        <a:bodyPr/>
        <a:lstStyle/>
        <a:p>
          <a:endParaRPr lang="en-ID"/>
        </a:p>
      </dgm:t>
    </dgm:pt>
    <dgm:pt modelId="{1686DA8E-5D52-476C-B218-78168F6DAA3B}" type="sibTrans" cxnId="{8B5950F4-D034-4941-9181-6B1345FF7B36}">
      <dgm:prSet/>
      <dgm:spPr/>
      <dgm:t>
        <a:bodyPr/>
        <a:lstStyle/>
        <a:p>
          <a:endParaRPr lang="en-ID"/>
        </a:p>
      </dgm:t>
    </dgm:pt>
    <dgm:pt modelId="{2B423881-AA19-4D12-8B43-2580E3933F29}" type="pres">
      <dgm:prSet presAssocID="{F19BA07F-189B-4D2C-907B-1CFA336042A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B86D3D-C721-4AEF-A250-2112305D8727}" type="pres">
      <dgm:prSet presAssocID="{91ECAA7A-C784-457C-ABCB-48086FA8D6A6}" presName="centerShape" presStyleLbl="node0" presStyleIdx="0" presStyleCnt="1"/>
      <dgm:spPr/>
    </dgm:pt>
    <dgm:pt modelId="{3E39B1A7-C6C1-495A-A2E0-0439C4E42715}" type="pres">
      <dgm:prSet presAssocID="{20ED9F2C-1462-4A50-8FAE-4CCD0DEA2960}" presName="node" presStyleLbl="node1" presStyleIdx="0" presStyleCnt="2" custScaleX="131293" custScaleY="124033">
        <dgm:presLayoutVars>
          <dgm:bulletEnabled val="1"/>
        </dgm:presLayoutVars>
      </dgm:prSet>
      <dgm:spPr/>
    </dgm:pt>
    <dgm:pt modelId="{0580AA6B-891A-4209-85E4-68B22DF4BEE8}" type="pres">
      <dgm:prSet presAssocID="{20ED9F2C-1462-4A50-8FAE-4CCD0DEA2960}" presName="dummy" presStyleCnt="0"/>
      <dgm:spPr/>
    </dgm:pt>
    <dgm:pt modelId="{CBEB0F0C-E8FF-4751-8017-79F957A574E2}" type="pres">
      <dgm:prSet presAssocID="{EA9E4FBD-B664-4C95-B5F7-5A227022DFC1}" presName="sibTrans" presStyleLbl="sibTrans2D1" presStyleIdx="0" presStyleCnt="2"/>
      <dgm:spPr/>
    </dgm:pt>
    <dgm:pt modelId="{8B6B1876-FD46-488F-9284-CE7899C89B66}" type="pres">
      <dgm:prSet presAssocID="{277633DE-16C9-4D9D-8D21-9E97370166C4}" presName="node" presStyleLbl="node1" presStyleIdx="1" presStyleCnt="2" custScaleX="136853" custScaleY="130430">
        <dgm:presLayoutVars>
          <dgm:bulletEnabled val="1"/>
        </dgm:presLayoutVars>
      </dgm:prSet>
      <dgm:spPr/>
    </dgm:pt>
    <dgm:pt modelId="{26D6EE23-8CC6-4A4A-A67D-E74E122B12E7}" type="pres">
      <dgm:prSet presAssocID="{277633DE-16C9-4D9D-8D21-9E97370166C4}" presName="dummy" presStyleCnt="0"/>
      <dgm:spPr/>
    </dgm:pt>
    <dgm:pt modelId="{4F64093B-B0F7-414B-BD1A-BC4306FDEF9D}" type="pres">
      <dgm:prSet presAssocID="{1686DA8E-5D52-476C-B218-78168F6DAA3B}" presName="sibTrans" presStyleLbl="sibTrans2D1" presStyleIdx="1" presStyleCnt="2"/>
      <dgm:spPr/>
    </dgm:pt>
  </dgm:ptLst>
  <dgm:cxnLst>
    <dgm:cxn modelId="{D3B12411-672A-49FD-9276-A5F876FD598F}" type="presOf" srcId="{91ECAA7A-C784-457C-ABCB-48086FA8D6A6}" destId="{25B86D3D-C721-4AEF-A250-2112305D8727}" srcOrd="0" destOrd="0" presId="urn:microsoft.com/office/officeart/2005/8/layout/radial6"/>
    <dgm:cxn modelId="{7AE72447-7A1A-4F9B-8C01-3E5849FDCB2C}" type="presOf" srcId="{F19BA07F-189B-4D2C-907B-1CFA336042A3}" destId="{2B423881-AA19-4D12-8B43-2580E3933F29}" srcOrd="0" destOrd="0" presId="urn:microsoft.com/office/officeart/2005/8/layout/radial6"/>
    <dgm:cxn modelId="{10DEC74D-B501-4973-AA99-32E33337129B}" type="presOf" srcId="{1686DA8E-5D52-476C-B218-78168F6DAA3B}" destId="{4F64093B-B0F7-414B-BD1A-BC4306FDEF9D}" srcOrd="0" destOrd="0" presId="urn:microsoft.com/office/officeart/2005/8/layout/radial6"/>
    <dgm:cxn modelId="{20E05B86-1C65-424E-9C9E-720580649451}" type="presOf" srcId="{EA9E4FBD-B664-4C95-B5F7-5A227022DFC1}" destId="{CBEB0F0C-E8FF-4751-8017-79F957A574E2}" srcOrd="0" destOrd="0" presId="urn:microsoft.com/office/officeart/2005/8/layout/radial6"/>
    <dgm:cxn modelId="{C535D48A-3740-4FFC-A848-AE0E70B11365}" type="presOf" srcId="{20ED9F2C-1462-4A50-8FAE-4CCD0DEA2960}" destId="{3E39B1A7-C6C1-495A-A2E0-0439C4E42715}" srcOrd="0" destOrd="0" presId="urn:microsoft.com/office/officeart/2005/8/layout/radial6"/>
    <dgm:cxn modelId="{C7EBA4B8-3976-4BCB-A485-EB7F6194740F}" type="presOf" srcId="{277633DE-16C9-4D9D-8D21-9E97370166C4}" destId="{8B6B1876-FD46-488F-9284-CE7899C89B66}" srcOrd="0" destOrd="0" presId="urn:microsoft.com/office/officeart/2005/8/layout/radial6"/>
    <dgm:cxn modelId="{5EC018C3-CFA9-4AB1-85ED-8C9361726DF5}" srcId="{91ECAA7A-C784-457C-ABCB-48086FA8D6A6}" destId="{20ED9F2C-1462-4A50-8FAE-4CCD0DEA2960}" srcOrd="0" destOrd="0" parTransId="{FB6A8217-F873-4F21-8182-6FAA900F570C}" sibTransId="{EA9E4FBD-B664-4C95-B5F7-5A227022DFC1}"/>
    <dgm:cxn modelId="{8B5950F4-D034-4941-9181-6B1345FF7B36}" srcId="{91ECAA7A-C784-457C-ABCB-48086FA8D6A6}" destId="{277633DE-16C9-4D9D-8D21-9E97370166C4}" srcOrd="1" destOrd="0" parTransId="{AD6FA723-158D-449A-AF02-71E9ABC2F516}" sibTransId="{1686DA8E-5D52-476C-B218-78168F6DAA3B}"/>
    <dgm:cxn modelId="{19639FFF-4B9C-4535-BBE9-A6787F5D27CE}" srcId="{F19BA07F-189B-4D2C-907B-1CFA336042A3}" destId="{91ECAA7A-C784-457C-ABCB-48086FA8D6A6}" srcOrd="0" destOrd="0" parTransId="{996E27A8-EEEE-41A0-A6B9-88767E6DD777}" sibTransId="{8D2435F0-F519-4C97-B6E4-D2EA15AA7736}"/>
    <dgm:cxn modelId="{97BBAE02-6B8C-454A-9368-E6945B256B72}" type="presParOf" srcId="{2B423881-AA19-4D12-8B43-2580E3933F29}" destId="{25B86D3D-C721-4AEF-A250-2112305D8727}" srcOrd="0" destOrd="0" presId="urn:microsoft.com/office/officeart/2005/8/layout/radial6"/>
    <dgm:cxn modelId="{E53E2114-70D1-4080-A322-AD03DD163229}" type="presParOf" srcId="{2B423881-AA19-4D12-8B43-2580E3933F29}" destId="{3E39B1A7-C6C1-495A-A2E0-0439C4E42715}" srcOrd="1" destOrd="0" presId="urn:microsoft.com/office/officeart/2005/8/layout/radial6"/>
    <dgm:cxn modelId="{A616D375-6E84-4FDE-9FB3-9E538225A8A3}" type="presParOf" srcId="{2B423881-AA19-4D12-8B43-2580E3933F29}" destId="{0580AA6B-891A-4209-85E4-68B22DF4BEE8}" srcOrd="2" destOrd="0" presId="urn:microsoft.com/office/officeart/2005/8/layout/radial6"/>
    <dgm:cxn modelId="{5F72DA2D-63BB-4701-9426-5375025293D6}" type="presParOf" srcId="{2B423881-AA19-4D12-8B43-2580E3933F29}" destId="{CBEB0F0C-E8FF-4751-8017-79F957A574E2}" srcOrd="3" destOrd="0" presId="urn:microsoft.com/office/officeart/2005/8/layout/radial6"/>
    <dgm:cxn modelId="{9E240DA5-4AF9-4C96-ACEF-2B2FE5FBAB04}" type="presParOf" srcId="{2B423881-AA19-4D12-8B43-2580E3933F29}" destId="{8B6B1876-FD46-488F-9284-CE7899C89B66}" srcOrd="4" destOrd="0" presId="urn:microsoft.com/office/officeart/2005/8/layout/radial6"/>
    <dgm:cxn modelId="{B9DD4C95-35C6-4204-80B5-F9B342439F17}" type="presParOf" srcId="{2B423881-AA19-4D12-8B43-2580E3933F29}" destId="{26D6EE23-8CC6-4A4A-A67D-E74E122B12E7}" srcOrd="5" destOrd="0" presId="urn:microsoft.com/office/officeart/2005/8/layout/radial6"/>
    <dgm:cxn modelId="{3E26296B-E4CD-4EF1-BAFD-92AC06E78AAC}" type="presParOf" srcId="{2B423881-AA19-4D12-8B43-2580E3933F29}" destId="{4F64093B-B0F7-414B-BD1A-BC4306FDEF9D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6FA06A-F420-4813-92D9-6CBDA49BBDD2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68CB5586-2BEF-4663-BCAC-4E2A092C2027}">
      <dgm:prSet custT="1"/>
      <dgm:spPr/>
      <dgm:t>
        <a:bodyPr/>
        <a:lstStyle/>
        <a:p>
          <a:r>
            <a:rPr lang="en-US" sz="2000" b="1" dirty="0"/>
            <a:t>PEDAGOGICAL IMPLICATIONS</a:t>
          </a:r>
          <a:endParaRPr lang="en-ID" sz="2000" dirty="0"/>
        </a:p>
      </dgm:t>
    </dgm:pt>
    <dgm:pt modelId="{D46F29E2-5B5A-4BC6-AE17-22E26D352317}" type="parTrans" cxnId="{77943181-D861-4D65-9961-F3BCFC31C55E}">
      <dgm:prSet/>
      <dgm:spPr/>
      <dgm:t>
        <a:bodyPr/>
        <a:lstStyle/>
        <a:p>
          <a:endParaRPr lang="en-ID"/>
        </a:p>
      </dgm:t>
    </dgm:pt>
    <dgm:pt modelId="{9ED72B01-0D5F-4120-A2B7-45D9BE64C96B}" type="sibTrans" cxnId="{77943181-D861-4D65-9961-F3BCFC31C55E}">
      <dgm:prSet/>
      <dgm:spPr/>
      <dgm:t>
        <a:bodyPr/>
        <a:lstStyle/>
        <a:p>
          <a:endParaRPr lang="en-ID"/>
        </a:p>
      </dgm:t>
    </dgm:pt>
    <dgm:pt modelId="{E32B3231-186A-4120-98E9-0AE2B7CEAB8E}">
      <dgm:prSet/>
      <dgm:spPr/>
      <dgm:t>
        <a:bodyPr/>
        <a:lstStyle/>
        <a:p>
          <a:r>
            <a:rPr lang="en-US"/>
            <a:t>Integrate structured questioning into curriculum.</a:t>
          </a:r>
          <a:endParaRPr lang="en-ID"/>
        </a:p>
      </dgm:t>
    </dgm:pt>
    <dgm:pt modelId="{9B2DF814-81DE-42AF-A228-B94E019088AB}" type="parTrans" cxnId="{884DF01C-2768-4AB3-A948-D8C3154DF0AD}">
      <dgm:prSet/>
      <dgm:spPr/>
      <dgm:t>
        <a:bodyPr/>
        <a:lstStyle/>
        <a:p>
          <a:endParaRPr lang="en-ID"/>
        </a:p>
      </dgm:t>
    </dgm:pt>
    <dgm:pt modelId="{54F585E0-1035-422E-821C-B468763122A6}" type="sibTrans" cxnId="{884DF01C-2768-4AB3-A948-D8C3154DF0AD}">
      <dgm:prSet/>
      <dgm:spPr/>
      <dgm:t>
        <a:bodyPr/>
        <a:lstStyle/>
        <a:p>
          <a:endParaRPr lang="en-ID"/>
        </a:p>
      </dgm:t>
    </dgm:pt>
    <dgm:pt modelId="{B1DB6EC7-BCC7-41B2-A039-8729E0D20F45}">
      <dgm:prSet/>
      <dgm:spPr/>
      <dgm:t>
        <a:bodyPr/>
        <a:lstStyle/>
        <a:p>
          <a:r>
            <a:rPr lang="en-US" dirty="0"/>
            <a:t>Avoid Minimal Engagement Practice (MEP).</a:t>
          </a:r>
          <a:endParaRPr lang="en-ID" dirty="0"/>
        </a:p>
      </dgm:t>
    </dgm:pt>
    <dgm:pt modelId="{154DE278-2D8C-4138-986D-FFCF934E5736}" type="parTrans" cxnId="{E0973C6A-C093-42D6-B14F-C763FBF88DE8}">
      <dgm:prSet/>
      <dgm:spPr/>
      <dgm:t>
        <a:bodyPr/>
        <a:lstStyle/>
        <a:p>
          <a:endParaRPr lang="en-ID"/>
        </a:p>
      </dgm:t>
    </dgm:pt>
    <dgm:pt modelId="{2CAA4AE0-6FC0-41D5-A17B-D3357FE833D2}" type="sibTrans" cxnId="{E0973C6A-C093-42D6-B14F-C763FBF88DE8}">
      <dgm:prSet/>
      <dgm:spPr/>
      <dgm:t>
        <a:bodyPr/>
        <a:lstStyle/>
        <a:p>
          <a:endParaRPr lang="en-ID"/>
        </a:p>
      </dgm:t>
    </dgm:pt>
    <dgm:pt modelId="{75E2644D-EFA1-40D1-AC74-CC74385A8569}">
      <dgm:prSet/>
      <dgm:spPr/>
      <dgm:t>
        <a:bodyPr/>
        <a:lstStyle/>
        <a:p>
          <a:r>
            <a:rPr lang="en-US"/>
            <a:t>Promote metacognition &amp; intercultural skills.</a:t>
          </a:r>
          <a:endParaRPr lang="en-ID"/>
        </a:p>
      </dgm:t>
    </dgm:pt>
    <dgm:pt modelId="{26B82C3F-15EA-48FB-8BA7-69F48FC90DE3}" type="parTrans" cxnId="{BA6BCFF3-368B-4D51-89FE-C9C467BBFCA0}">
      <dgm:prSet/>
      <dgm:spPr/>
      <dgm:t>
        <a:bodyPr/>
        <a:lstStyle/>
        <a:p>
          <a:endParaRPr lang="en-ID"/>
        </a:p>
      </dgm:t>
    </dgm:pt>
    <dgm:pt modelId="{C6812D96-180F-4DAB-A706-088158262CF3}" type="sibTrans" cxnId="{BA6BCFF3-368B-4D51-89FE-C9C467BBFCA0}">
      <dgm:prSet/>
      <dgm:spPr/>
      <dgm:t>
        <a:bodyPr/>
        <a:lstStyle/>
        <a:p>
          <a:endParaRPr lang="en-ID"/>
        </a:p>
      </dgm:t>
    </dgm:pt>
    <dgm:pt modelId="{290C5F4E-C836-4E4F-B894-BDA8E6E82AE5}" type="pres">
      <dgm:prSet presAssocID="{BC6FA06A-F420-4813-92D9-6CBDA49BBDD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58EB773-CB0D-448E-A91F-F2F74620BB1C}" type="pres">
      <dgm:prSet presAssocID="{68CB5586-2BEF-4663-BCAC-4E2A092C2027}" presName="circle1" presStyleLbl="node1" presStyleIdx="0" presStyleCnt="4" custAng="5400000"/>
      <dgm:spPr/>
    </dgm:pt>
    <dgm:pt modelId="{CEF20844-9D28-451D-A4B1-77224D24B07F}" type="pres">
      <dgm:prSet presAssocID="{68CB5586-2BEF-4663-BCAC-4E2A092C2027}" presName="space" presStyleCnt="0"/>
      <dgm:spPr/>
    </dgm:pt>
    <dgm:pt modelId="{A81BCD13-E54E-4566-BC2E-FB752F549D4C}" type="pres">
      <dgm:prSet presAssocID="{68CB5586-2BEF-4663-BCAC-4E2A092C2027}" presName="rect1" presStyleLbl="alignAcc1" presStyleIdx="0" presStyleCnt="4" custLinFactNeighborX="47488" custLinFactNeighborY="0"/>
      <dgm:spPr/>
    </dgm:pt>
    <dgm:pt modelId="{ADDBA148-59FB-4362-94DF-11662BDFE7CD}" type="pres">
      <dgm:prSet presAssocID="{E32B3231-186A-4120-98E9-0AE2B7CEAB8E}" presName="vertSpace2" presStyleLbl="node1" presStyleIdx="0" presStyleCnt="4"/>
      <dgm:spPr/>
    </dgm:pt>
    <dgm:pt modelId="{9BCEBE77-066F-462F-979C-DEA656263798}" type="pres">
      <dgm:prSet presAssocID="{E32B3231-186A-4120-98E9-0AE2B7CEAB8E}" presName="circle2" presStyleLbl="node1" presStyleIdx="1" presStyleCnt="4"/>
      <dgm:spPr/>
    </dgm:pt>
    <dgm:pt modelId="{4C25090B-3110-4EEB-9C31-8F30BA53C0CE}" type="pres">
      <dgm:prSet presAssocID="{E32B3231-186A-4120-98E9-0AE2B7CEAB8E}" presName="rect2" presStyleLbl="alignAcc1" presStyleIdx="1" presStyleCnt="4"/>
      <dgm:spPr/>
    </dgm:pt>
    <dgm:pt modelId="{AEB66000-E255-4EAF-85F2-FC0516620662}" type="pres">
      <dgm:prSet presAssocID="{B1DB6EC7-BCC7-41B2-A039-8729E0D20F45}" presName="vertSpace3" presStyleLbl="node1" presStyleIdx="1" presStyleCnt="4"/>
      <dgm:spPr/>
    </dgm:pt>
    <dgm:pt modelId="{66E731D5-042E-4389-BECB-AF24B4C64B14}" type="pres">
      <dgm:prSet presAssocID="{B1DB6EC7-BCC7-41B2-A039-8729E0D20F45}" presName="circle3" presStyleLbl="node1" presStyleIdx="2" presStyleCnt="4"/>
      <dgm:spPr/>
    </dgm:pt>
    <dgm:pt modelId="{976D3266-90D7-4863-BD88-FA7A496B88B4}" type="pres">
      <dgm:prSet presAssocID="{B1DB6EC7-BCC7-41B2-A039-8729E0D20F45}" presName="rect3" presStyleLbl="alignAcc1" presStyleIdx="2" presStyleCnt="4"/>
      <dgm:spPr/>
    </dgm:pt>
    <dgm:pt modelId="{C602EFD8-EEF5-4C53-87AD-DC1709B81FBF}" type="pres">
      <dgm:prSet presAssocID="{75E2644D-EFA1-40D1-AC74-CC74385A8569}" presName="vertSpace4" presStyleLbl="node1" presStyleIdx="2" presStyleCnt="4"/>
      <dgm:spPr/>
    </dgm:pt>
    <dgm:pt modelId="{86EC398D-28C2-4E09-8815-A42FE10AF71C}" type="pres">
      <dgm:prSet presAssocID="{75E2644D-EFA1-40D1-AC74-CC74385A8569}" presName="circle4" presStyleLbl="node1" presStyleIdx="3" presStyleCnt="4"/>
      <dgm:spPr/>
    </dgm:pt>
    <dgm:pt modelId="{1B173E1F-CE75-4C0C-86CE-348CAFA6F6B0}" type="pres">
      <dgm:prSet presAssocID="{75E2644D-EFA1-40D1-AC74-CC74385A8569}" presName="rect4" presStyleLbl="alignAcc1" presStyleIdx="3" presStyleCnt="4"/>
      <dgm:spPr/>
    </dgm:pt>
    <dgm:pt modelId="{FA1A139C-27A9-446F-92FC-B9E6026F7BEA}" type="pres">
      <dgm:prSet presAssocID="{68CB5586-2BEF-4663-BCAC-4E2A092C2027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16DFEE3A-EA72-49D5-9203-634328839C6E}" type="pres">
      <dgm:prSet presAssocID="{E32B3231-186A-4120-98E9-0AE2B7CEAB8E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E15C0603-4B4A-482F-9E47-7F1EF1A4347E}" type="pres">
      <dgm:prSet presAssocID="{B1DB6EC7-BCC7-41B2-A039-8729E0D20F45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A9F65561-6E51-4BE1-9F88-28727D6BC4FE}" type="pres">
      <dgm:prSet presAssocID="{75E2644D-EFA1-40D1-AC74-CC74385A8569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884DF01C-2768-4AB3-A948-D8C3154DF0AD}" srcId="{BC6FA06A-F420-4813-92D9-6CBDA49BBDD2}" destId="{E32B3231-186A-4120-98E9-0AE2B7CEAB8E}" srcOrd="1" destOrd="0" parTransId="{9B2DF814-81DE-42AF-A228-B94E019088AB}" sibTransId="{54F585E0-1035-422E-821C-B468763122A6}"/>
    <dgm:cxn modelId="{08FCF225-DE7F-4DB1-862C-FA1E32130F49}" type="presOf" srcId="{B1DB6EC7-BCC7-41B2-A039-8729E0D20F45}" destId="{976D3266-90D7-4863-BD88-FA7A496B88B4}" srcOrd="0" destOrd="0" presId="urn:microsoft.com/office/officeart/2005/8/layout/target3"/>
    <dgm:cxn modelId="{E0973C6A-C093-42D6-B14F-C763FBF88DE8}" srcId="{BC6FA06A-F420-4813-92D9-6CBDA49BBDD2}" destId="{B1DB6EC7-BCC7-41B2-A039-8729E0D20F45}" srcOrd="2" destOrd="0" parTransId="{154DE278-2D8C-4138-986D-FFCF934E5736}" sibTransId="{2CAA4AE0-6FC0-41D5-A17B-D3357FE833D2}"/>
    <dgm:cxn modelId="{77943181-D861-4D65-9961-F3BCFC31C55E}" srcId="{BC6FA06A-F420-4813-92D9-6CBDA49BBDD2}" destId="{68CB5586-2BEF-4663-BCAC-4E2A092C2027}" srcOrd="0" destOrd="0" parTransId="{D46F29E2-5B5A-4BC6-AE17-22E26D352317}" sibTransId="{9ED72B01-0D5F-4120-A2B7-45D9BE64C96B}"/>
    <dgm:cxn modelId="{FABDD887-C106-4D5D-A225-175893C0B04B}" type="presOf" srcId="{E32B3231-186A-4120-98E9-0AE2B7CEAB8E}" destId="{4C25090B-3110-4EEB-9C31-8F30BA53C0CE}" srcOrd="0" destOrd="0" presId="urn:microsoft.com/office/officeart/2005/8/layout/target3"/>
    <dgm:cxn modelId="{C5932892-9F12-4862-90F9-70A755A2BF02}" type="presOf" srcId="{75E2644D-EFA1-40D1-AC74-CC74385A8569}" destId="{A9F65561-6E51-4BE1-9F88-28727D6BC4FE}" srcOrd="1" destOrd="0" presId="urn:microsoft.com/office/officeart/2005/8/layout/target3"/>
    <dgm:cxn modelId="{C8B4609B-BA25-4280-A446-C32A5C965C60}" type="presOf" srcId="{B1DB6EC7-BCC7-41B2-A039-8729E0D20F45}" destId="{E15C0603-4B4A-482F-9E47-7F1EF1A4347E}" srcOrd="1" destOrd="0" presId="urn:microsoft.com/office/officeart/2005/8/layout/target3"/>
    <dgm:cxn modelId="{2E5DDBA8-9784-4ED8-9FBD-F4889A3D206B}" type="presOf" srcId="{75E2644D-EFA1-40D1-AC74-CC74385A8569}" destId="{1B173E1F-CE75-4C0C-86CE-348CAFA6F6B0}" srcOrd="0" destOrd="0" presId="urn:microsoft.com/office/officeart/2005/8/layout/target3"/>
    <dgm:cxn modelId="{A83EE0B7-8265-4CF4-8DBF-C0615E04B364}" type="presOf" srcId="{BC6FA06A-F420-4813-92D9-6CBDA49BBDD2}" destId="{290C5F4E-C836-4E4F-B894-BDA8E6E82AE5}" srcOrd="0" destOrd="0" presId="urn:microsoft.com/office/officeart/2005/8/layout/target3"/>
    <dgm:cxn modelId="{C6BABFD2-48EB-425F-BA31-331B2B17DCDA}" type="presOf" srcId="{68CB5586-2BEF-4663-BCAC-4E2A092C2027}" destId="{A81BCD13-E54E-4566-BC2E-FB752F549D4C}" srcOrd="0" destOrd="0" presId="urn:microsoft.com/office/officeart/2005/8/layout/target3"/>
    <dgm:cxn modelId="{FE0566E0-86E7-4BED-B928-4347F5C13FE2}" type="presOf" srcId="{E32B3231-186A-4120-98E9-0AE2B7CEAB8E}" destId="{16DFEE3A-EA72-49D5-9203-634328839C6E}" srcOrd="1" destOrd="0" presId="urn:microsoft.com/office/officeart/2005/8/layout/target3"/>
    <dgm:cxn modelId="{BC34DBE0-2E9E-4463-A223-B87DDEB4485A}" type="presOf" srcId="{68CB5586-2BEF-4663-BCAC-4E2A092C2027}" destId="{FA1A139C-27A9-446F-92FC-B9E6026F7BEA}" srcOrd="1" destOrd="0" presId="urn:microsoft.com/office/officeart/2005/8/layout/target3"/>
    <dgm:cxn modelId="{BA6BCFF3-368B-4D51-89FE-C9C467BBFCA0}" srcId="{BC6FA06A-F420-4813-92D9-6CBDA49BBDD2}" destId="{75E2644D-EFA1-40D1-AC74-CC74385A8569}" srcOrd="3" destOrd="0" parTransId="{26B82C3F-15EA-48FB-8BA7-69F48FC90DE3}" sibTransId="{C6812D96-180F-4DAB-A706-088158262CF3}"/>
    <dgm:cxn modelId="{E7FEBF3D-D5BE-40CC-86A6-B27EA1AE4A4A}" type="presParOf" srcId="{290C5F4E-C836-4E4F-B894-BDA8E6E82AE5}" destId="{658EB773-CB0D-448E-A91F-F2F74620BB1C}" srcOrd="0" destOrd="0" presId="urn:microsoft.com/office/officeart/2005/8/layout/target3"/>
    <dgm:cxn modelId="{99B0CE63-656F-4827-A6A9-FE1B679D0C36}" type="presParOf" srcId="{290C5F4E-C836-4E4F-B894-BDA8E6E82AE5}" destId="{CEF20844-9D28-451D-A4B1-77224D24B07F}" srcOrd="1" destOrd="0" presId="urn:microsoft.com/office/officeart/2005/8/layout/target3"/>
    <dgm:cxn modelId="{E76EF9D4-FFB4-40F7-972A-B2ADEFD80415}" type="presParOf" srcId="{290C5F4E-C836-4E4F-B894-BDA8E6E82AE5}" destId="{A81BCD13-E54E-4566-BC2E-FB752F549D4C}" srcOrd="2" destOrd="0" presId="urn:microsoft.com/office/officeart/2005/8/layout/target3"/>
    <dgm:cxn modelId="{2D302742-4583-43F0-87AF-2B6141B3F63E}" type="presParOf" srcId="{290C5F4E-C836-4E4F-B894-BDA8E6E82AE5}" destId="{ADDBA148-59FB-4362-94DF-11662BDFE7CD}" srcOrd="3" destOrd="0" presId="urn:microsoft.com/office/officeart/2005/8/layout/target3"/>
    <dgm:cxn modelId="{BDC2D8BF-0FB1-477E-834D-E45E8E8E149D}" type="presParOf" srcId="{290C5F4E-C836-4E4F-B894-BDA8E6E82AE5}" destId="{9BCEBE77-066F-462F-979C-DEA656263798}" srcOrd="4" destOrd="0" presId="urn:microsoft.com/office/officeart/2005/8/layout/target3"/>
    <dgm:cxn modelId="{BD0C5ADD-6E34-495B-A00E-37531032FCF0}" type="presParOf" srcId="{290C5F4E-C836-4E4F-B894-BDA8E6E82AE5}" destId="{4C25090B-3110-4EEB-9C31-8F30BA53C0CE}" srcOrd="5" destOrd="0" presId="urn:microsoft.com/office/officeart/2005/8/layout/target3"/>
    <dgm:cxn modelId="{8DB10259-D17E-4AEB-934C-7DF8E364EEF5}" type="presParOf" srcId="{290C5F4E-C836-4E4F-B894-BDA8E6E82AE5}" destId="{AEB66000-E255-4EAF-85F2-FC0516620662}" srcOrd="6" destOrd="0" presId="urn:microsoft.com/office/officeart/2005/8/layout/target3"/>
    <dgm:cxn modelId="{E0329E21-5E3D-48D3-B49A-56B36115DC40}" type="presParOf" srcId="{290C5F4E-C836-4E4F-B894-BDA8E6E82AE5}" destId="{66E731D5-042E-4389-BECB-AF24B4C64B14}" srcOrd="7" destOrd="0" presId="urn:microsoft.com/office/officeart/2005/8/layout/target3"/>
    <dgm:cxn modelId="{A031072F-195E-4A38-B234-323BC9333D4A}" type="presParOf" srcId="{290C5F4E-C836-4E4F-B894-BDA8E6E82AE5}" destId="{976D3266-90D7-4863-BD88-FA7A496B88B4}" srcOrd="8" destOrd="0" presId="urn:microsoft.com/office/officeart/2005/8/layout/target3"/>
    <dgm:cxn modelId="{5B6E5172-9C45-4FC2-AF5C-790E9ED3B3C8}" type="presParOf" srcId="{290C5F4E-C836-4E4F-B894-BDA8E6E82AE5}" destId="{C602EFD8-EEF5-4C53-87AD-DC1709B81FBF}" srcOrd="9" destOrd="0" presId="urn:microsoft.com/office/officeart/2005/8/layout/target3"/>
    <dgm:cxn modelId="{8D104774-3C4E-4409-B557-42216462509C}" type="presParOf" srcId="{290C5F4E-C836-4E4F-B894-BDA8E6E82AE5}" destId="{86EC398D-28C2-4E09-8815-A42FE10AF71C}" srcOrd="10" destOrd="0" presId="urn:microsoft.com/office/officeart/2005/8/layout/target3"/>
    <dgm:cxn modelId="{67C4CDA2-314B-48ED-BED8-4256FA7508CB}" type="presParOf" srcId="{290C5F4E-C836-4E4F-B894-BDA8E6E82AE5}" destId="{1B173E1F-CE75-4C0C-86CE-348CAFA6F6B0}" srcOrd="11" destOrd="0" presId="urn:microsoft.com/office/officeart/2005/8/layout/target3"/>
    <dgm:cxn modelId="{7A1E47C0-53C5-4145-B42B-4D0CAA79EED1}" type="presParOf" srcId="{290C5F4E-C836-4E4F-B894-BDA8E6E82AE5}" destId="{FA1A139C-27A9-446F-92FC-B9E6026F7BEA}" srcOrd="12" destOrd="0" presId="urn:microsoft.com/office/officeart/2005/8/layout/target3"/>
    <dgm:cxn modelId="{EBDD15CB-C365-4F07-B6D4-09F2AED9540E}" type="presParOf" srcId="{290C5F4E-C836-4E4F-B894-BDA8E6E82AE5}" destId="{16DFEE3A-EA72-49D5-9203-634328839C6E}" srcOrd="13" destOrd="0" presId="urn:microsoft.com/office/officeart/2005/8/layout/target3"/>
    <dgm:cxn modelId="{837A8957-7188-4D0F-98EA-16B965386E38}" type="presParOf" srcId="{290C5F4E-C836-4E4F-B894-BDA8E6E82AE5}" destId="{E15C0603-4B4A-482F-9E47-7F1EF1A4347E}" srcOrd="14" destOrd="0" presId="urn:microsoft.com/office/officeart/2005/8/layout/target3"/>
    <dgm:cxn modelId="{90C45498-4E53-49E9-9681-3BDBB62D91F2}" type="presParOf" srcId="{290C5F4E-C836-4E4F-B894-BDA8E6E82AE5}" destId="{A9F65561-6E51-4BE1-9F88-28727D6BC4F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84A16B-9311-4E21-8960-6316D82A4CB8}" type="doc">
      <dgm:prSet loTypeId="urn:microsoft.com/office/officeart/2005/8/layout/radial5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ID"/>
        </a:p>
      </dgm:t>
    </dgm:pt>
    <dgm:pt modelId="{E96C8226-6086-43F7-9E2B-CECADE6B8766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STRUCTURED QUESTIONING IN PBL PROMOTES</a:t>
          </a:r>
          <a:endParaRPr lang="en-ID" dirty="0">
            <a:solidFill>
              <a:schemeClr val="tx1"/>
            </a:solidFill>
          </a:endParaRPr>
        </a:p>
      </dgm:t>
    </dgm:pt>
    <dgm:pt modelId="{B4220AD5-676E-4C03-A86E-EA56DB289FF9}" type="parTrans" cxnId="{3E3070B9-1072-4E71-9EF1-4B2BE799D9EF}">
      <dgm:prSet/>
      <dgm:spPr/>
      <dgm:t>
        <a:bodyPr/>
        <a:lstStyle/>
        <a:p>
          <a:endParaRPr lang="en-ID"/>
        </a:p>
      </dgm:t>
    </dgm:pt>
    <dgm:pt modelId="{866C9B1B-C059-4170-AF60-3723F1A53653}" type="sibTrans" cxnId="{3E3070B9-1072-4E71-9EF1-4B2BE799D9EF}">
      <dgm:prSet/>
      <dgm:spPr/>
      <dgm:t>
        <a:bodyPr/>
        <a:lstStyle/>
        <a:p>
          <a:endParaRPr lang="en-ID"/>
        </a:p>
      </dgm:t>
    </dgm:pt>
    <dgm:pt modelId="{A54B8C42-694B-4721-B001-1A6AC4EDAD66}">
      <dgm:prSet custT="1"/>
      <dgm:spPr/>
      <dgm:t>
        <a:bodyPr/>
        <a:lstStyle/>
        <a:p>
          <a:r>
            <a:rPr lang="en-US" sz="2000"/>
            <a:t>Better comprehension</a:t>
          </a:r>
          <a:endParaRPr lang="en-ID" sz="2000" dirty="0"/>
        </a:p>
      </dgm:t>
    </dgm:pt>
    <dgm:pt modelId="{92CB76AF-77B0-4F65-ABD3-898C24350FB5}" type="parTrans" cxnId="{0443699F-A703-4284-A5D3-51DF298B6B49}">
      <dgm:prSet/>
      <dgm:spPr/>
      <dgm:t>
        <a:bodyPr/>
        <a:lstStyle/>
        <a:p>
          <a:endParaRPr lang="en-ID"/>
        </a:p>
      </dgm:t>
    </dgm:pt>
    <dgm:pt modelId="{FBC6E414-C67B-4523-BB82-27266251B5FD}" type="sibTrans" cxnId="{0443699F-A703-4284-A5D3-51DF298B6B49}">
      <dgm:prSet/>
      <dgm:spPr/>
      <dgm:t>
        <a:bodyPr/>
        <a:lstStyle/>
        <a:p>
          <a:endParaRPr lang="en-ID"/>
        </a:p>
      </dgm:t>
    </dgm:pt>
    <dgm:pt modelId="{7CB181D6-C131-46AB-A4EE-2A2BD22C6A5F}">
      <dgm:prSet custT="1"/>
      <dgm:spPr/>
      <dgm:t>
        <a:bodyPr/>
        <a:lstStyle/>
        <a:p>
          <a:r>
            <a:rPr lang="en-US" sz="2000" dirty="0"/>
            <a:t>Stronger critical thinking.</a:t>
          </a:r>
          <a:endParaRPr lang="en-ID" sz="2000" dirty="0"/>
        </a:p>
      </dgm:t>
    </dgm:pt>
    <dgm:pt modelId="{948080A6-16C9-4725-AB9A-B9E76E74E5E3}" type="parTrans" cxnId="{84D06FFE-2A78-42E6-8FF3-340A97E3BFF4}">
      <dgm:prSet/>
      <dgm:spPr/>
      <dgm:t>
        <a:bodyPr/>
        <a:lstStyle/>
        <a:p>
          <a:endParaRPr lang="en-ID"/>
        </a:p>
      </dgm:t>
    </dgm:pt>
    <dgm:pt modelId="{DC4C5476-CE2D-4EB5-9398-9D43BFA69150}" type="sibTrans" cxnId="{84D06FFE-2A78-42E6-8FF3-340A97E3BFF4}">
      <dgm:prSet/>
      <dgm:spPr/>
      <dgm:t>
        <a:bodyPr/>
        <a:lstStyle/>
        <a:p>
          <a:endParaRPr lang="en-ID"/>
        </a:p>
      </dgm:t>
    </dgm:pt>
    <dgm:pt modelId="{F9A63AA0-24C5-4F92-B881-E02C17A824A4}">
      <dgm:prSet custT="1"/>
      <dgm:spPr/>
      <dgm:t>
        <a:bodyPr/>
        <a:lstStyle/>
        <a:p>
          <a:r>
            <a:rPr lang="en-US" sz="2000"/>
            <a:t>Higher intercultural awareness.</a:t>
          </a:r>
          <a:endParaRPr lang="en-ID" sz="2000" dirty="0"/>
        </a:p>
      </dgm:t>
    </dgm:pt>
    <dgm:pt modelId="{DA6849DE-C8CE-4D77-99DC-9D681D7C1DED}" type="parTrans" cxnId="{11DE62E2-9802-4F68-BCE7-E012D37423CA}">
      <dgm:prSet/>
      <dgm:spPr/>
      <dgm:t>
        <a:bodyPr/>
        <a:lstStyle/>
        <a:p>
          <a:endParaRPr lang="en-ID"/>
        </a:p>
      </dgm:t>
    </dgm:pt>
    <dgm:pt modelId="{08729722-9040-4E56-93B5-7D96686737CD}" type="sibTrans" cxnId="{11DE62E2-9802-4F68-BCE7-E012D37423CA}">
      <dgm:prSet/>
      <dgm:spPr/>
      <dgm:t>
        <a:bodyPr/>
        <a:lstStyle/>
        <a:p>
          <a:endParaRPr lang="en-ID"/>
        </a:p>
      </dgm:t>
    </dgm:pt>
    <dgm:pt modelId="{EC5D109D-271A-4701-B4EA-6405576C648A}" type="pres">
      <dgm:prSet presAssocID="{AF84A16B-9311-4E21-8960-6316D82A4CB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29963F-8E6D-49D0-B8B5-E79B20226721}" type="pres">
      <dgm:prSet presAssocID="{E96C8226-6086-43F7-9E2B-CECADE6B8766}" presName="centerShape" presStyleLbl="node0" presStyleIdx="0" presStyleCnt="1"/>
      <dgm:spPr/>
    </dgm:pt>
    <dgm:pt modelId="{B96EA654-AE7B-4B45-9820-934CB60BDF83}" type="pres">
      <dgm:prSet presAssocID="{92CB76AF-77B0-4F65-ABD3-898C24350FB5}" presName="parTrans" presStyleLbl="sibTrans2D1" presStyleIdx="0" presStyleCnt="3"/>
      <dgm:spPr/>
    </dgm:pt>
    <dgm:pt modelId="{7134E40E-D2C7-42FA-8A62-5808AC0D8982}" type="pres">
      <dgm:prSet presAssocID="{92CB76AF-77B0-4F65-ABD3-898C24350FB5}" presName="connectorText" presStyleLbl="sibTrans2D1" presStyleIdx="0" presStyleCnt="3"/>
      <dgm:spPr/>
    </dgm:pt>
    <dgm:pt modelId="{48F1C54D-1C21-48EB-9E79-F519BDE78750}" type="pres">
      <dgm:prSet presAssocID="{A54B8C42-694B-4721-B001-1A6AC4EDAD66}" presName="node" presStyleLbl="node1" presStyleIdx="0" presStyleCnt="3" custScaleX="183003" custRadScaleRad="81679" custRadScaleInc="-2050">
        <dgm:presLayoutVars>
          <dgm:bulletEnabled val="1"/>
        </dgm:presLayoutVars>
      </dgm:prSet>
      <dgm:spPr/>
    </dgm:pt>
    <dgm:pt modelId="{1E20A36C-795C-4866-96CD-6B97CB3DEC18}" type="pres">
      <dgm:prSet presAssocID="{948080A6-16C9-4725-AB9A-B9E76E74E5E3}" presName="parTrans" presStyleLbl="sibTrans2D1" presStyleIdx="1" presStyleCnt="3"/>
      <dgm:spPr/>
    </dgm:pt>
    <dgm:pt modelId="{0518B41E-4A57-4D7B-9A65-E51E508B62D9}" type="pres">
      <dgm:prSet presAssocID="{948080A6-16C9-4725-AB9A-B9E76E74E5E3}" presName="connectorText" presStyleLbl="sibTrans2D1" presStyleIdx="1" presStyleCnt="3"/>
      <dgm:spPr/>
    </dgm:pt>
    <dgm:pt modelId="{EFC36B52-C321-448F-8E53-9CADEABA3F25}" type="pres">
      <dgm:prSet presAssocID="{7CB181D6-C131-46AB-A4EE-2A2BD22C6A5F}" presName="node" presStyleLbl="node1" presStyleIdx="1" presStyleCnt="3" custScaleX="172634">
        <dgm:presLayoutVars>
          <dgm:bulletEnabled val="1"/>
        </dgm:presLayoutVars>
      </dgm:prSet>
      <dgm:spPr/>
    </dgm:pt>
    <dgm:pt modelId="{F791A44B-5AB6-49A9-A954-9B19A6873806}" type="pres">
      <dgm:prSet presAssocID="{DA6849DE-C8CE-4D77-99DC-9D681D7C1DED}" presName="parTrans" presStyleLbl="sibTrans2D1" presStyleIdx="2" presStyleCnt="3"/>
      <dgm:spPr/>
    </dgm:pt>
    <dgm:pt modelId="{6A69BE79-DA6F-471E-B90A-3BF92AC965A9}" type="pres">
      <dgm:prSet presAssocID="{DA6849DE-C8CE-4D77-99DC-9D681D7C1DED}" presName="connectorText" presStyleLbl="sibTrans2D1" presStyleIdx="2" presStyleCnt="3"/>
      <dgm:spPr/>
    </dgm:pt>
    <dgm:pt modelId="{485D0DF7-C89A-482C-8305-2923F6146219}" type="pres">
      <dgm:prSet presAssocID="{F9A63AA0-24C5-4F92-B881-E02C17A824A4}" presName="node" presStyleLbl="node1" presStyleIdx="2" presStyleCnt="3" custScaleX="173748">
        <dgm:presLayoutVars>
          <dgm:bulletEnabled val="1"/>
        </dgm:presLayoutVars>
      </dgm:prSet>
      <dgm:spPr/>
    </dgm:pt>
  </dgm:ptLst>
  <dgm:cxnLst>
    <dgm:cxn modelId="{DC49CA01-7808-4271-8419-03B930ACB318}" type="presOf" srcId="{7CB181D6-C131-46AB-A4EE-2A2BD22C6A5F}" destId="{EFC36B52-C321-448F-8E53-9CADEABA3F25}" srcOrd="0" destOrd="0" presId="urn:microsoft.com/office/officeart/2005/8/layout/radial5"/>
    <dgm:cxn modelId="{D12DF525-D5E6-4CBA-9E34-02C285DD7BF7}" type="presOf" srcId="{948080A6-16C9-4725-AB9A-B9E76E74E5E3}" destId="{1E20A36C-795C-4866-96CD-6B97CB3DEC18}" srcOrd="0" destOrd="0" presId="urn:microsoft.com/office/officeart/2005/8/layout/radial5"/>
    <dgm:cxn modelId="{5B0E9343-5D27-4994-9BFB-9F1A4809A905}" type="presOf" srcId="{92CB76AF-77B0-4F65-ABD3-898C24350FB5}" destId="{7134E40E-D2C7-42FA-8A62-5808AC0D8982}" srcOrd="1" destOrd="0" presId="urn:microsoft.com/office/officeart/2005/8/layout/radial5"/>
    <dgm:cxn modelId="{C7D6D06A-8C4C-4210-8BEB-475EA56060B0}" type="presOf" srcId="{92CB76AF-77B0-4F65-ABD3-898C24350FB5}" destId="{B96EA654-AE7B-4B45-9820-934CB60BDF83}" srcOrd="0" destOrd="0" presId="urn:microsoft.com/office/officeart/2005/8/layout/radial5"/>
    <dgm:cxn modelId="{92E2CE75-C3DF-44B0-8D0A-1A6FEFADC9AE}" type="presOf" srcId="{DA6849DE-C8CE-4D77-99DC-9D681D7C1DED}" destId="{F791A44B-5AB6-49A9-A954-9B19A6873806}" srcOrd="0" destOrd="0" presId="urn:microsoft.com/office/officeart/2005/8/layout/radial5"/>
    <dgm:cxn modelId="{51736859-31D5-4AF1-9496-F9458D452D39}" type="presOf" srcId="{948080A6-16C9-4725-AB9A-B9E76E74E5E3}" destId="{0518B41E-4A57-4D7B-9A65-E51E508B62D9}" srcOrd="1" destOrd="0" presId="urn:microsoft.com/office/officeart/2005/8/layout/radial5"/>
    <dgm:cxn modelId="{8E63F85A-CCF6-4BA2-A4CC-03CB1C9B1F18}" type="presOf" srcId="{A54B8C42-694B-4721-B001-1A6AC4EDAD66}" destId="{48F1C54D-1C21-48EB-9E79-F519BDE78750}" srcOrd="0" destOrd="0" presId="urn:microsoft.com/office/officeart/2005/8/layout/radial5"/>
    <dgm:cxn modelId="{B1B7A994-EEB1-4E6F-A755-A053C832ABF0}" type="presOf" srcId="{E96C8226-6086-43F7-9E2B-CECADE6B8766}" destId="{C529963F-8E6D-49D0-B8B5-E79B20226721}" srcOrd="0" destOrd="0" presId="urn:microsoft.com/office/officeart/2005/8/layout/radial5"/>
    <dgm:cxn modelId="{0443699F-A703-4284-A5D3-51DF298B6B49}" srcId="{E96C8226-6086-43F7-9E2B-CECADE6B8766}" destId="{A54B8C42-694B-4721-B001-1A6AC4EDAD66}" srcOrd="0" destOrd="0" parTransId="{92CB76AF-77B0-4F65-ABD3-898C24350FB5}" sibTransId="{FBC6E414-C67B-4523-BB82-27266251B5FD}"/>
    <dgm:cxn modelId="{3E3070B9-1072-4E71-9EF1-4B2BE799D9EF}" srcId="{AF84A16B-9311-4E21-8960-6316D82A4CB8}" destId="{E96C8226-6086-43F7-9E2B-CECADE6B8766}" srcOrd="0" destOrd="0" parTransId="{B4220AD5-676E-4C03-A86E-EA56DB289FF9}" sibTransId="{866C9B1B-C059-4170-AF60-3723F1A53653}"/>
    <dgm:cxn modelId="{3472E4D1-383E-45C9-A1D1-6C8D3B7B7808}" type="presOf" srcId="{DA6849DE-C8CE-4D77-99DC-9D681D7C1DED}" destId="{6A69BE79-DA6F-471E-B90A-3BF92AC965A9}" srcOrd="1" destOrd="0" presId="urn:microsoft.com/office/officeart/2005/8/layout/radial5"/>
    <dgm:cxn modelId="{124AEFD6-8D08-44A4-A39C-A665EC863D2D}" type="presOf" srcId="{AF84A16B-9311-4E21-8960-6316D82A4CB8}" destId="{EC5D109D-271A-4701-B4EA-6405576C648A}" srcOrd="0" destOrd="0" presId="urn:microsoft.com/office/officeart/2005/8/layout/radial5"/>
    <dgm:cxn modelId="{45079FD7-F109-4FA0-95FF-E4659A5FEE25}" type="presOf" srcId="{F9A63AA0-24C5-4F92-B881-E02C17A824A4}" destId="{485D0DF7-C89A-482C-8305-2923F6146219}" srcOrd="0" destOrd="0" presId="urn:microsoft.com/office/officeart/2005/8/layout/radial5"/>
    <dgm:cxn modelId="{11DE62E2-9802-4F68-BCE7-E012D37423CA}" srcId="{E96C8226-6086-43F7-9E2B-CECADE6B8766}" destId="{F9A63AA0-24C5-4F92-B881-E02C17A824A4}" srcOrd="2" destOrd="0" parTransId="{DA6849DE-C8CE-4D77-99DC-9D681D7C1DED}" sibTransId="{08729722-9040-4E56-93B5-7D96686737CD}"/>
    <dgm:cxn modelId="{84D06FFE-2A78-42E6-8FF3-340A97E3BFF4}" srcId="{E96C8226-6086-43F7-9E2B-CECADE6B8766}" destId="{7CB181D6-C131-46AB-A4EE-2A2BD22C6A5F}" srcOrd="1" destOrd="0" parTransId="{948080A6-16C9-4725-AB9A-B9E76E74E5E3}" sibTransId="{DC4C5476-CE2D-4EB5-9398-9D43BFA69150}"/>
    <dgm:cxn modelId="{A82BE2C6-E43E-4FD1-863C-90B7E9F5C0FE}" type="presParOf" srcId="{EC5D109D-271A-4701-B4EA-6405576C648A}" destId="{C529963F-8E6D-49D0-B8B5-E79B20226721}" srcOrd="0" destOrd="0" presId="urn:microsoft.com/office/officeart/2005/8/layout/radial5"/>
    <dgm:cxn modelId="{23ABC278-8E48-41E5-BD8A-40A96E2E6A52}" type="presParOf" srcId="{EC5D109D-271A-4701-B4EA-6405576C648A}" destId="{B96EA654-AE7B-4B45-9820-934CB60BDF83}" srcOrd="1" destOrd="0" presId="urn:microsoft.com/office/officeart/2005/8/layout/radial5"/>
    <dgm:cxn modelId="{EEC94770-B645-4205-88F1-4D2D543A20FC}" type="presParOf" srcId="{B96EA654-AE7B-4B45-9820-934CB60BDF83}" destId="{7134E40E-D2C7-42FA-8A62-5808AC0D8982}" srcOrd="0" destOrd="0" presId="urn:microsoft.com/office/officeart/2005/8/layout/radial5"/>
    <dgm:cxn modelId="{69D06FDA-9199-455B-80C6-5932198E91C7}" type="presParOf" srcId="{EC5D109D-271A-4701-B4EA-6405576C648A}" destId="{48F1C54D-1C21-48EB-9E79-F519BDE78750}" srcOrd="2" destOrd="0" presId="urn:microsoft.com/office/officeart/2005/8/layout/radial5"/>
    <dgm:cxn modelId="{85EC33F0-2EBD-46FE-88D4-7DD63777A09D}" type="presParOf" srcId="{EC5D109D-271A-4701-B4EA-6405576C648A}" destId="{1E20A36C-795C-4866-96CD-6B97CB3DEC18}" srcOrd="3" destOrd="0" presId="urn:microsoft.com/office/officeart/2005/8/layout/radial5"/>
    <dgm:cxn modelId="{CB62C019-AA87-4077-8F73-B1334965BAF9}" type="presParOf" srcId="{1E20A36C-795C-4866-96CD-6B97CB3DEC18}" destId="{0518B41E-4A57-4D7B-9A65-E51E508B62D9}" srcOrd="0" destOrd="0" presId="urn:microsoft.com/office/officeart/2005/8/layout/radial5"/>
    <dgm:cxn modelId="{78104510-9B7B-45ED-BFDF-91F6E1BA3C47}" type="presParOf" srcId="{EC5D109D-271A-4701-B4EA-6405576C648A}" destId="{EFC36B52-C321-448F-8E53-9CADEABA3F25}" srcOrd="4" destOrd="0" presId="urn:microsoft.com/office/officeart/2005/8/layout/radial5"/>
    <dgm:cxn modelId="{9C1CBD3B-AAB1-4AF2-93F4-3F577319192D}" type="presParOf" srcId="{EC5D109D-271A-4701-B4EA-6405576C648A}" destId="{F791A44B-5AB6-49A9-A954-9B19A6873806}" srcOrd="5" destOrd="0" presId="urn:microsoft.com/office/officeart/2005/8/layout/radial5"/>
    <dgm:cxn modelId="{CBDF4A80-A25A-444E-AA45-A7CA3E1BFB80}" type="presParOf" srcId="{F791A44B-5AB6-49A9-A954-9B19A6873806}" destId="{6A69BE79-DA6F-471E-B90A-3BF92AC965A9}" srcOrd="0" destOrd="0" presId="urn:microsoft.com/office/officeart/2005/8/layout/radial5"/>
    <dgm:cxn modelId="{0830A94F-4F87-4B8D-B27E-500FEBBCB486}" type="presParOf" srcId="{EC5D109D-271A-4701-B4EA-6405576C648A}" destId="{485D0DF7-C89A-482C-8305-2923F614621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03CC2C3-952B-4583-AE85-6F3B4A3534E1}" type="doc">
      <dgm:prSet loTypeId="urn:microsoft.com/office/officeart/2005/8/layout/vList3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ID"/>
        </a:p>
      </dgm:t>
    </dgm:pt>
    <dgm:pt modelId="{C0835E4D-F37C-48C4-9300-70E57DC065FF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STUDENT-GENERATED QUESTIONS </a:t>
          </a:r>
        </a:p>
        <a:p>
          <a:r>
            <a:rPr lang="en-US" sz="1600" dirty="0">
              <a:solidFill>
                <a:schemeClr val="tx1"/>
              </a:solidFill>
            </a:rPr>
            <a:t>effective diagnostic tool for L2 reading comprehension.</a:t>
          </a:r>
          <a:endParaRPr lang="en-ID" sz="1600" dirty="0">
            <a:solidFill>
              <a:schemeClr val="tx1"/>
            </a:solidFill>
          </a:endParaRPr>
        </a:p>
      </dgm:t>
    </dgm:pt>
    <dgm:pt modelId="{0502B259-8E86-477C-A192-C5BFFA88599A}" type="parTrans" cxnId="{BCD5F55C-EA7E-47A8-ADB9-76AE6A6EAE93}">
      <dgm:prSet/>
      <dgm:spPr/>
      <dgm:t>
        <a:bodyPr/>
        <a:lstStyle/>
        <a:p>
          <a:endParaRPr lang="en-ID"/>
        </a:p>
      </dgm:t>
    </dgm:pt>
    <dgm:pt modelId="{B809BC4C-8A13-4A28-9084-89395E1211E5}" type="sibTrans" cxnId="{BCD5F55C-EA7E-47A8-ADB9-76AE6A6EAE93}">
      <dgm:prSet/>
      <dgm:spPr/>
      <dgm:t>
        <a:bodyPr/>
        <a:lstStyle/>
        <a:p>
          <a:endParaRPr lang="en-ID"/>
        </a:p>
      </dgm:t>
    </dgm:pt>
    <dgm:pt modelId="{ACD5A215-BC6A-4C5C-84E9-56C4C0E2BAD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INFERENTIAL &amp; CULTURAL QUESTIONS </a:t>
          </a:r>
          <a:endParaRPr lang="en-US" dirty="0">
            <a:solidFill>
              <a:schemeClr val="tx1"/>
            </a:solidFill>
            <a:sym typeface="Wingdings" panose="05000000000000000000" pitchFamily="2" charset="2"/>
          </a:endParaRPr>
        </a:p>
        <a:p>
          <a:r>
            <a:rPr lang="en-US" dirty="0">
              <a:solidFill>
                <a:schemeClr val="tx1"/>
              </a:solidFill>
            </a:rPr>
            <a:t> deeper engagement</a:t>
          </a:r>
          <a:endParaRPr lang="en-ID" dirty="0">
            <a:solidFill>
              <a:schemeClr val="tx1"/>
            </a:solidFill>
          </a:endParaRPr>
        </a:p>
      </dgm:t>
    </dgm:pt>
    <dgm:pt modelId="{94C8F5CB-5937-4E2B-8ADE-863F6A2202D4}" type="parTrans" cxnId="{3B171EEA-C226-439C-B8C7-9CA9B473400D}">
      <dgm:prSet/>
      <dgm:spPr/>
      <dgm:t>
        <a:bodyPr/>
        <a:lstStyle/>
        <a:p>
          <a:endParaRPr lang="en-ID"/>
        </a:p>
      </dgm:t>
    </dgm:pt>
    <dgm:pt modelId="{C1447A89-661E-43D9-83C2-5E8674D47220}" type="sibTrans" cxnId="{3B171EEA-C226-439C-B8C7-9CA9B473400D}">
      <dgm:prSet/>
      <dgm:spPr/>
      <dgm:t>
        <a:bodyPr/>
        <a:lstStyle/>
        <a:p>
          <a:endParaRPr lang="en-ID"/>
        </a:p>
      </dgm:t>
    </dgm:pt>
    <dgm:pt modelId="{49D7F941-D872-41C8-A112-52D1A9C4EFAA}" type="pres">
      <dgm:prSet presAssocID="{B03CC2C3-952B-4583-AE85-6F3B4A3534E1}" presName="linearFlow" presStyleCnt="0">
        <dgm:presLayoutVars>
          <dgm:dir/>
          <dgm:resizeHandles val="exact"/>
        </dgm:presLayoutVars>
      </dgm:prSet>
      <dgm:spPr/>
    </dgm:pt>
    <dgm:pt modelId="{9E78D0B9-5E62-44A2-96DD-6FF95E939AC5}" type="pres">
      <dgm:prSet presAssocID="{C0835E4D-F37C-48C4-9300-70E57DC065FF}" presName="composite" presStyleCnt="0"/>
      <dgm:spPr/>
    </dgm:pt>
    <dgm:pt modelId="{289E676F-17F5-42FD-9B64-4B6A834CF707}" type="pres">
      <dgm:prSet presAssocID="{C0835E4D-F37C-48C4-9300-70E57DC065FF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C5419F3C-F1DE-44A7-B809-FE9187CB05CF}" type="pres">
      <dgm:prSet presAssocID="{C0835E4D-F37C-48C4-9300-70E57DC065FF}" presName="txShp" presStyleLbl="node1" presStyleIdx="0" presStyleCnt="2">
        <dgm:presLayoutVars>
          <dgm:bulletEnabled val="1"/>
        </dgm:presLayoutVars>
      </dgm:prSet>
      <dgm:spPr/>
    </dgm:pt>
    <dgm:pt modelId="{F8FA8B79-13D1-4320-99BF-42BF34F4930C}" type="pres">
      <dgm:prSet presAssocID="{B809BC4C-8A13-4A28-9084-89395E1211E5}" presName="spacing" presStyleCnt="0"/>
      <dgm:spPr/>
    </dgm:pt>
    <dgm:pt modelId="{86114F27-8F26-4EFF-83F8-260E39F0E1F2}" type="pres">
      <dgm:prSet presAssocID="{ACD5A215-BC6A-4C5C-84E9-56C4C0E2BAD0}" presName="composite" presStyleCnt="0"/>
      <dgm:spPr/>
    </dgm:pt>
    <dgm:pt modelId="{19D614E9-8256-4A2B-94DD-58479520EBF1}" type="pres">
      <dgm:prSet presAssocID="{ACD5A215-BC6A-4C5C-84E9-56C4C0E2BAD0}" presName="imgShp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 and pencil"/>
        </a:ext>
      </dgm:extLst>
    </dgm:pt>
    <dgm:pt modelId="{C3416974-A60A-4C74-9428-24E207B4E870}" type="pres">
      <dgm:prSet presAssocID="{ACD5A215-BC6A-4C5C-84E9-56C4C0E2BAD0}" presName="txShp" presStyleLbl="node1" presStyleIdx="1" presStyleCnt="2">
        <dgm:presLayoutVars>
          <dgm:bulletEnabled val="1"/>
        </dgm:presLayoutVars>
      </dgm:prSet>
      <dgm:spPr/>
    </dgm:pt>
  </dgm:ptLst>
  <dgm:cxnLst>
    <dgm:cxn modelId="{EA2BAD0A-3D52-4F0A-A614-9148513C2DAD}" type="presOf" srcId="{B03CC2C3-952B-4583-AE85-6F3B4A3534E1}" destId="{49D7F941-D872-41C8-A112-52D1A9C4EFAA}" srcOrd="0" destOrd="0" presId="urn:microsoft.com/office/officeart/2005/8/layout/vList3"/>
    <dgm:cxn modelId="{FEEE060B-1DE7-49D9-BEC4-2C8A933001AF}" type="presOf" srcId="{ACD5A215-BC6A-4C5C-84E9-56C4C0E2BAD0}" destId="{C3416974-A60A-4C74-9428-24E207B4E870}" srcOrd="0" destOrd="0" presId="urn:microsoft.com/office/officeart/2005/8/layout/vList3"/>
    <dgm:cxn modelId="{CFD6E23D-0C74-4822-A8E8-3D892B33C7C5}" type="presOf" srcId="{C0835E4D-F37C-48C4-9300-70E57DC065FF}" destId="{C5419F3C-F1DE-44A7-B809-FE9187CB05CF}" srcOrd="0" destOrd="0" presId="urn:microsoft.com/office/officeart/2005/8/layout/vList3"/>
    <dgm:cxn modelId="{BCD5F55C-EA7E-47A8-ADB9-76AE6A6EAE93}" srcId="{B03CC2C3-952B-4583-AE85-6F3B4A3534E1}" destId="{C0835E4D-F37C-48C4-9300-70E57DC065FF}" srcOrd="0" destOrd="0" parTransId="{0502B259-8E86-477C-A192-C5BFFA88599A}" sibTransId="{B809BC4C-8A13-4A28-9084-89395E1211E5}"/>
    <dgm:cxn modelId="{3B171EEA-C226-439C-B8C7-9CA9B473400D}" srcId="{B03CC2C3-952B-4583-AE85-6F3B4A3534E1}" destId="{ACD5A215-BC6A-4C5C-84E9-56C4C0E2BAD0}" srcOrd="1" destOrd="0" parTransId="{94C8F5CB-5937-4E2B-8ADE-863F6A2202D4}" sibTransId="{C1447A89-661E-43D9-83C2-5E8674D47220}"/>
    <dgm:cxn modelId="{02C22A19-C170-4FE3-9B6C-00250203F717}" type="presParOf" srcId="{49D7F941-D872-41C8-A112-52D1A9C4EFAA}" destId="{9E78D0B9-5E62-44A2-96DD-6FF95E939AC5}" srcOrd="0" destOrd="0" presId="urn:microsoft.com/office/officeart/2005/8/layout/vList3"/>
    <dgm:cxn modelId="{3C71DA3F-D8D2-4BAE-966F-B7B7540008B3}" type="presParOf" srcId="{9E78D0B9-5E62-44A2-96DD-6FF95E939AC5}" destId="{289E676F-17F5-42FD-9B64-4B6A834CF707}" srcOrd="0" destOrd="0" presId="urn:microsoft.com/office/officeart/2005/8/layout/vList3"/>
    <dgm:cxn modelId="{3C0AF4CC-E676-42FE-95A9-DAD231AA3914}" type="presParOf" srcId="{9E78D0B9-5E62-44A2-96DD-6FF95E939AC5}" destId="{C5419F3C-F1DE-44A7-B809-FE9187CB05CF}" srcOrd="1" destOrd="0" presId="urn:microsoft.com/office/officeart/2005/8/layout/vList3"/>
    <dgm:cxn modelId="{1C355153-D055-47CD-9CBD-674BE25EFB59}" type="presParOf" srcId="{49D7F941-D872-41C8-A112-52D1A9C4EFAA}" destId="{F8FA8B79-13D1-4320-99BF-42BF34F4930C}" srcOrd="1" destOrd="0" presId="urn:microsoft.com/office/officeart/2005/8/layout/vList3"/>
    <dgm:cxn modelId="{C05EC2F5-1E03-4225-ABAD-D42206E36C67}" type="presParOf" srcId="{49D7F941-D872-41C8-A112-52D1A9C4EFAA}" destId="{86114F27-8F26-4EFF-83F8-260E39F0E1F2}" srcOrd="2" destOrd="0" presId="urn:microsoft.com/office/officeart/2005/8/layout/vList3"/>
    <dgm:cxn modelId="{E47079BE-4F03-47EF-AFF1-F5547FE6EC44}" type="presParOf" srcId="{86114F27-8F26-4EFF-83F8-260E39F0E1F2}" destId="{19D614E9-8256-4A2B-94DD-58479520EBF1}" srcOrd="0" destOrd="0" presId="urn:microsoft.com/office/officeart/2005/8/layout/vList3"/>
    <dgm:cxn modelId="{7F4499A7-68D1-4885-8529-B7CDEDA06C49}" type="presParOf" srcId="{86114F27-8F26-4EFF-83F8-260E39F0E1F2}" destId="{C3416974-A60A-4C74-9428-24E207B4E87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85582-76D1-4546-9847-B186F5D150AB}">
      <dsp:nvSpPr>
        <dsp:cNvPr id="0" name=""/>
        <dsp:cNvSpPr/>
      </dsp:nvSpPr>
      <dsp:spPr>
        <a:xfrm rot="16200000">
          <a:off x="143473" y="-142858"/>
          <a:ext cx="1754326" cy="204004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Inferential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tx1"/>
              </a:solidFill>
            </a:rPr>
            <a:t>→ </a:t>
          </a:r>
          <a:r>
            <a:rPr lang="en-US" sz="1600" kern="1200" dirty="0">
              <a:solidFill>
                <a:schemeClr val="tx1"/>
              </a:solidFill>
            </a:rPr>
            <a:t>Higher-order thinking, intercultural awareness</a:t>
          </a:r>
          <a:r>
            <a:rPr lang="en-US" sz="1500" kern="1200" dirty="0">
              <a:solidFill>
                <a:schemeClr val="tx1"/>
              </a:solidFill>
            </a:rPr>
            <a:t>.</a:t>
          </a:r>
          <a:endParaRPr lang="en-ID" sz="1500" kern="1200" dirty="0">
            <a:solidFill>
              <a:schemeClr val="tx1"/>
            </a:solidFill>
          </a:endParaRPr>
        </a:p>
      </dsp:txBody>
      <dsp:txXfrm rot="5400000">
        <a:off x="615" y="350865"/>
        <a:ext cx="2040042" cy="1052596"/>
      </dsp:txXfrm>
    </dsp:sp>
    <dsp:sp modelId="{46115803-7485-4565-9FC8-A92B3C5762F2}">
      <dsp:nvSpPr>
        <dsp:cNvPr id="0" name=""/>
        <dsp:cNvSpPr/>
      </dsp:nvSpPr>
      <dsp:spPr>
        <a:xfrm rot="16200000">
          <a:off x="2339898" y="-163326"/>
          <a:ext cx="1754326" cy="2080979"/>
        </a:xfrm>
        <a:prstGeom prst="flowChartManualOperati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Factual/surface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→ Lower language proficiency</a:t>
          </a:r>
          <a:endParaRPr lang="en-ID" sz="1700" kern="1200" dirty="0">
            <a:solidFill>
              <a:schemeClr val="tx1"/>
            </a:solidFill>
          </a:endParaRPr>
        </a:p>
      </dsp:txBody>
      <dsp:txXfrm rot="5400000">
        <a:off x="2176572" y="350865"/>
        <a:ext cx="2080979" cy="1052596"/>
      </dsp:txXfrm>
    </dsp:sp>
    <dsp:sp modelId="{7A8B87E7-2BDF-42BE-AB73-0275C0E78376}">
      <dsp:nvSpPr>
        <dsp:cNvPr id="0" name=""/>
        <dsp:cNvSpPr/>
      </dsp:nvSpPr>
      <dsp:spPr>
        <a:xfrm rot="16200000">
          <a:off x="4422391" y="-28926"/>
          <a:ext cx="1754326" cy="1812179"/>
        </a:xfrm>
        <a:prstGeom prst="flowChartManualOperati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Cultural</a:t>
          </a:r>
          <a:r>
            <a:rPr lang="en-US" sz="1700" kern="1200" dirty="0">
              <a:solidFill>
                <a:schemeClr val="tx1"/>
              </a:solidFill>
            </a:rPr>
            <a:t>	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→ Connection to sociocultural context.</a:t>
          </a:r>
          <a:endParaRPr lang="en-ID" sz="1700" kern="1200" dirty="0">
            <a:solidFill>
              <a:schemeClr val="tx1"/>
            </a:solidFill>
          </a:endParaRPr>
        </a:p>
      </dsp:txBody>
      <dsp:txXfrm rot="5400000">
        <a:off x="4393465" y="350865"/>
        <a:ext cx="1812179" cy="1052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609A2-0C13-4FAA-90B5-EFB5A6F4A7F2}">
      <dsp:nvSpPr>
        <dsp:cNvPr id="0" name=""/>
        <dsp:cNvSpPr/>
      </dsp:nvSpPr>
      <dsp:spPr>
        <a:xfrm rot="10800000">
          <a:off x="753339" y="1482"/>
          <a:ext cx="2109263" cy="888234"/>
        </a:xfrm>
        <a:prstGeom prst="homePlat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687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The Importance of Questions in Reading Comprehension </a:t>
          </a:r>
          <a:endParaRPr lang="en-ID" sz="1400" kern="1200" dirty="0">
            <a:solidFill>
              <a:schemeClr val="tx1"/>
            </a:solidFill>
          </a:endParaRPr>
        </a:p>
      </dsp:txBody>
      <dsp:txXfrm rot="10800000">
        <a:off x="975397" y="1482"/>
        <a:ext cx="1887205" cy="888234"/>
      </dsp:txXfrm>
    </dsp:sp>
    <dsp:sp modelId="{70AF9B34-9A3B-42FF-8C4D-F55EE170FF89}">
      <dsp:nvSpPr>
        <dsp:cNvPr id="0" name=""/>
        <dsp:cNvSpPr/>
      </dsp:nvSpPr>
      <dsp:spPr>
        <a:xfrm>
          <a:off x="309221" y="1482"/>
          <a:ext cx="888234" cy="88823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65E8E-C381-4C7B-B2E2-9DE6CF776727}">
      <dsp:nvSpPr>
        <dsp:cNvPr id="0" name=""/>
        <dsp:cNvSpPr/>
      </dsp:nvSpPr>
      <dsp:spPr>
        <a:xfrm rot="10800000">
          <a:off x="753339" y="1154862"/>
          <a:ext cx="2109263" cy="888234"/>
        </a:xfrm>
        <a:prstGeom prst="homePlate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687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Types of Questions and Their Impact </a:t>
          </a:r>
          <a:endParaRPr lang="en-ID" sz="1400" kern="1200" dirty="0">
            <a:solidFill>
              <a:schemeClr val="tx1"/>
            </a:solidFill>
          </a:endParaRPr>
        </a:p>
      </dsp:txBody>
      <dsp:txXfrm rot="10800000">
        <a:off x="975397" y="1154862"/>
        <a:ext cx="1887205" cy="888234"/>
      </dsp:txXfrm>
    </dsp:sp>
    <dsp:sp modelId="{5932EAE0-AD42-4C38-BE69-80BEDB2BB918}">
      <dsp:nvSpPr>
        <dsp:cNvPr id="0" name=""/>
        <dsp:cNvSpPr/>
      </dsp:nvSpPr>
      <dsp:spPr>
        <a:xfrm>
          <a:off x="309221" y="1154862"/>
          <a:ext cx="888234" cy="8882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BF4D7-2614-4F32-B4B3-4534AE366EF9}">
      <dsp:nvSpPr>
        <dsp:cNvPr id="0" name=""/>
        <dsp:cNvSpPr/>
      </dsp:nvSpPr>
      <dsp:spPr>
        <a:xfrm rot="10800000">
          <a:off x="753339" y="2308241"/>
          <a:ext cx="2109263" cy="888234"/>
        </a:xfrm>
        <a:prstGeom prst="homePlate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687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Questions as a Diagnostic Tool </a:t>
          </a:r>
          <a:endParaRPr lang="en-ID" sz="1400" kern="1200" dirty="0">
            <a:solidFill>
              <a:schemeClr val="tx1"/>
            </a:solidFill>
          </a:endParaRPr>
        </a:p>
      </dsp:txBody>
      <dsp:txXfrm rot="10800000">
        <a:off x="975397" y="2308241"/>
        <a:ext cx="1887205" cy="888234"/>
      </dsp:txXfrm>
    </dsp:sp>
    <dsp:sp modelId="{FD9C14FE-220C-480B-B877-30F0A551FF4C}">
      <dsp:nvSpPr>
        <dsp:cNvPr id="0" name=""/>
        <dsp:cNvSpPr/>
      </dsp:nvSpPr>
      <dsp:spPr>
        <a:xfrm>
          <a:off x="309221" y="2308241"/>
          <a:ext cx="888234" cy="88823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854BC-7262-4222-B5DC-F9DCC8BE504B}">
      <dsp:nvSpPr>
        <dsp:cNvPr id="0" name=""/>
        <dsp:cNvSpPr/>
      </dsp:nvSpPr>
      <dsp:spPr>
        <a:xfrm rot="10800000">
          <a:off x="753339" y="3461621"/>
          <a:ext cx="2109263" cy="888234"/>
        </a:xfrm>
        <a:prstGeom prst="homePlat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687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b="1" kern="1200" dirty="0">
              <a:solidFill>
                <a:schemeClr val="tx1"/>
              </a:solidFill>
            </a:rPr>
            <a:t>Question-Based Teaching Strategy </a:t>
          </a:r>
          <a:endParaRPr lang="en-ID" sz="1400" kern="1200" dirty="0">
            <a:solidFill>
              <a:schemeClr val="tx1"/>
            </a:solidFill>
          </a:endParaRPr>
        </a:p>
      </dsp:txBody>
      <dsp:txXfrm rot="10800000">
        <a:off x="975397" y="3461621"/>
        <a:ext cx="1887205" cy="888234"/>
      </dsp:txXfrm>
    </dsp:sp>
    <dsp:sp modelId="{EADF1D1D-A51A-4D70-936F-C858A297E060}">
      <dsp:nvSpPr>
        <dsp:cNvPr id="0" name=""/>
        <dsp:cNvSpPr/>
      </dsp:nvSpPr>
      <dsp:spPr>
        <a:xfrm>
          <a:off x="309221" y="3461621"/>
          <a:ext cx="888234" cy="888234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8C753-12FB-457D-967A-97373ED351A1}">
      <dsp:nvSpPr>
        <dsp:cNvPr id="0" name=""/>
        <dsp:cNvSpPr/>
      </dsp:nvSpPr>
      <dsp:spPr>
        <a:xfrm rot="2227764">
          <a:off x="1539813" y="3379417"/>
          <a:ext cx="505594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505594" y="326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8EC83-1CE2-4884-9318-C3EEC0C0E761}">
      <dsp:nvSpPr>
        <dsp:cNvPr id="0" name=""/>
        <dsp:cNvSpPr/>
      </dsp:nvSpPr>
      <dsp:spPr>
        <a:xfrm rot="21553230">
          <a:off x="1590945" y="2552765"/>
          <a:ext cx="2519214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2519214" y="326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F2B01-4C5B-4ADA-8876-BA49AAEE1BE1}">
      <dsp:nvSpPr>
        <dsp:cNvPr id="0" name=""/>
        <dsp:cNvSpPr/>
      </dsp:nvSpPr>
      <dsp:spPr>
        <a:xfrm rot="19222550">
          <a:off x="1545973" y="1750601"/>
          <a:ext cx="392487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392487" y="326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72DEE-6F39-45C6-A678-AEB5CAA1625E}">
      <dsp:nvSpPr>
        <dsp:cNvPr id="0" name=""/>
        <dsp:cNvSpPr/>
      </dsp:nvSpPr>
      <dsp:spPr>
        <a:xfrm>
          <a:off x="-237040" y="1669296"/>
          <a:ext cx="1951475" cy="188961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CA0C3-C909-40D2-87D3-F70878AD80B4}">
      <dsp:nvSpPr>
        <dsp:cNvPr id="0" name=""/>
        <dsp:cNvSpPr/>
      </dsp:nvSpPr>
      <dsp:spPr>
        <a:xfrm>
          <a:off x="1579349" y="-497178"/>
          <a:ext cx="2668289" cy="2621180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/>
            <a:t>APPROACH</a:t>
          </a:r>
          <a:r>
            <a:rPr lang="en-ID" sz="1800" kern="1200" dirty="0"/>
            <a:t> Qualitative thematic analysis.</a:t>
          </a:r>
        </a:p>
      </dsp:txBody>
      <dsp:txXfrm>
        <a:off x="1970111" y="-113315"/>
        <a:ext cx="1886765" cy="1853454"/>
      </dsp:txXfrm>
    </dsp:sp>
    <dsp:sp modelId="{C58D208A-CB28-4706-BB4F-29C41C74FE30}">
      <dsp:nvSpPr>
        <dsp:cNvPr id="0" name=""/>
        <dsp:cNvSpPr/>
      </dsp:nvSpPr>
      <dsp:spPr>
        <a:xfrm>
          <a:off x="4109905" y="1325776"/>
          <a:ext cx="2611858" cy="2449388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/>
            <a:t>PARTICIPANTS</a:t>
          </a:r>
          <a:r>
            <a:rPr lang="en-ID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/>
            <a:t>A2-level German students (University).</a:t>
          </a:r>
        </a:p>
      </dsp:txBody>
      <dsp:txXfrm>
        <a:off x="4492403" y="1684481"/>
        <a:ext cx="1846862" cy="1731978"/>
      </dsp:txXfrm>
    </dsp:sp>
    <dsp:sp modelId="{F3FC8FED-2E38-4A71-AE2C-FD87A1DB8F63}">
      <dsp:nvSpPr>
        <dsp:cNvPr id="0" name=""/>
        <dsp:cNvSpPr/>
      </dsp:nvSpPr>
      <dsp:spPr>
        <a:xfrm>
          <a:off x="1717412" y="3062448"/>
          <a:ext cx="2646182" cy="2588713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ID" sz="1800" b="1" kern="1200" dirty="0"/>
            <a:t>TASKS</a:t>
          </a:r>
        </a:p>
        <a:p>
          <a:pPr marL="9525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ID" sz="1800" kern="1200" dirty="0"/>
            <a:t>PBL using </a:t>
          </a:r>
          <a:r>
            <a:rPr lang="en-ID" sz="1800" i="1" kern="1200" dirty="0"/>
            <a:t>Deutsch </a:t>
          </a:r>
          <a:r>
            <a:rPr lang="en-ID" sz="1800" i="1" kern="1200" dirty="0" err="1"/>
            <a:t>Perfekt</a:t>
          </a:r>
          <a:r>
            <a:rPr lang="en-ID" sz="1800" kern="1200" dirty="0"/>
            <a:t> authentic texts.</a:t>
          </a:r>
        </a:p>
        <a:p>
          <a:pPr marL="9525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ID" sz="1800" kern="1200" dirty="0"/>
            <a:t>Students generate questions post-reading.</a:t>
          </a:r>
        </a:p>
      </dsp:txBody>
      <dsp:txXfrm>
        <a:off x="2104936" y="3441556"/>
        <a:ext cx="1871134" cy="18304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5DD65-8615-4E46-A16F-2DCDC8E9A42D}">
      <dsp:nvSpPr>
        <dsp:cNvPr id="0" name=""/>
        <dsp:cNvSpPr/>
      </dsp:nvSpPr>
      <dsp:spPr>
        <a:xfrm>
          <a:off x="1260791" y="3130"/>
          <a:ext cx="3311797" cy="132471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Inferential Questions</a:t>
          </a:r>
          <a:endParaRPr lang="en-ID" sz="3500" kern="1200" dirty="0"/>
        </a:p>
      </dsp:txBody>
      <dsp:txXfrm>
        <a:off x="1923151" y="3130"/>
        <a:ext cx="1987078" cy="1324719"/>
      </dsp:txXfrm>
    </dsp:sp>
    <dsp:sp modelId="{D5CA053D-A716-421C-81B8-181C34457EE3}">
      <dsp:nvSpPr>
        <dsp:cNvPr id="0" name=""/>
        <dsp:cNvSpPr/>
      </dsp:nvSpPr>
      <dsp:spPr>
        <a:xfrm>
          <a:off x="4142055" y="115731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Indicate </a:t>
          </a:r>
          <a:r>
            <a:rPr lang="en-US" sz="1500" b="1" kern="1200" dirty="0"/>
            <a:t>higher cognitive engagement</a:t>
          </a:r>
          <a:r>
            <a:rPr lang="en-US" sz="1500" kern="1200" dirty="0"/>
            <a:t> (analysis, synthesis, evaluation).</a:t>
          </a:r>
          <a:endParaRPr lang="en-ID" sz="1500" kern="1200" dirty="0"/>
        </a:p>
      </dsp:txBody>
      <dsp:txXfrm>
        <a:off x="4691813" y="115731"/>
        <a:ext cx="1649276" cy="1099516"/>
      </dsp:txXfrm>
    </dsp:sp>
    <dsp:sp modelId="{5898048A-FD7D-4FA4-9C19-AFD40A07929B}">
      <dsp:nvSpPr>
        <dsp:cNvPr id="0" name=""/>
        <dsp:cNvSpPr/>
      </dsp:nvSpPr>
      <dsp:spPr>
        <a:xfrm>
          <a:off x="6506016" y="115731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2302784"/>
            <a:satOff val="-12252"/>
            <a:lumOff val="-69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302784"/>
              <a:satOff val="-12252"/>
              <a:lumOff val="-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Enhance </a:t>
          </a:r>
          <a:r>
            <a:rPr lang="en-US" sz="1500" b="1" kern="1200"/>
            <a:t>critical and creative thinking skills</a:t>
          </a:r>
          <a:r>
            <a:rPr lang="en-US" sz="1500" kern="1200"/>
            <a:t>.</a:t>
          </a:r>
          <a:endParaRPr lang="en-ID" sz="1500" kern="1200"/>
        </a:p>
      </dsp:txBody>
      <dsp:txXfrm>
        <a:off x="7055774" y="115731"/>
        <a:ext cx="1649276" cy="1099516"/>
      </dsp:txXfrm>
    </dsp:sp>
    <dsp:sp modelId="{B7D0455E-D20A-4BAB-93FE-C1C36B95AA9B}">
      <dsp:nvSpPr>
        <dsp:cNvPr id="0" name=""/>
        <dsp:cNvSpPr/>
      </dsp:nvSpPr>
      <dsp:spPr>
        <a:xfrm>
          <a:off x="1260791" y="1513309"/>
          <a:ext cx="3311797" cy="1324719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500" b="1" kern="1200" dirty="0"/>
            <a:t>Factual Questions </a:t>
          </a:r>
          <a:endParaRPr lang="en-ID" sz="3500" kern="1200" dirty="0"/>
        </a:p>
      </dsp:txBody>
      <dsp:txXfrm>
        <a:off x="1923151" y="1513309"/>
        <a:ext cx="1987078" cy="1324719"/>
      </dsp:txXfrm>
    </dsp:sp>
    <dsp:sp modelId="{B3B007FA-9C33-4BC3-806B-D34BFA148E81}">
      <dsp:nvSpPr>
        <dsp:cNvPr id="0" name=""/>
        <dsp:cNvSpPr/>
      </dsp:nvSpPr>
      <dsp:spPr>
        <a:xfrm>
          <a:off x="4142055" y="1625911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4605567"/>
            <a:satOff val="-24504"/>
            <a:lumOff val="-1396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4605567"/>
              <a:satOff val="-24504"/>
              <a:lumOff val="-13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Indicate vocabulary/grammar gaps.</a:t>
          </a:r>
        </a:p>
      </dsp:txBody>
      <dsp:txXfrm>
        <a:off x="4691813" y="1625911"/>
        <a:ext cx="1649276" cy="1099516"/>
      </dsp:txXfrm>
    </dsp:sp>
    <dsp:sp modelId="{378258D7-BF7F-4E81-85A2-7761DB415477}">
      <dsp:nvSpPr>
        <dsp:cNvPr id="0" name=""/>
        <dsp:cNvSpPr/>
      </dsp:nvSpPr>
      <dsp:spPr>
        <a:xfrm>
          <a:off x="6506016" y="1625911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6908351"/>
            <a:satOff val="-36757"/>
            <a:lumOff val="-2094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6908351"/>
              <a:satOff val="-36757"/>
              <a:lumOff val="-20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Signal need for </a:t>
          </a:r>
          <a:r>
            <a:rPr lang="en-ID" sz="1500" b="1" kern="1200"/>
            <a:t>linguistic reinforcement</a:t>
          </a:r>
          <a:r>
            <a:rPr lang="en-ID" sz="1500" kern="1200"/>
            <a:t>.</a:t>
          </a:r>
        </a:p>
      </dsp:txBody>
      <dsp:txXfrm>
        <a:off x="7055774" y="1625911"/>
        <a:ext cx="1649276" cy="1099516"/>
      </dsp:txXfrm>
    </dsp:sp>
    <dsp:sp modelId="{0EA24581-A078-4068-BDA0-EE51C17FDFFF}">
      <dsp:nvSpPr>
        <dsp:cNvPr id="0" name=""/>
        <dsp:cNvSpPr/>
      </dsp:nvSpPr>
      <dsp:spPr>
        <a:xfrm>
          <a:off x="1260791" y="3023489"/>
          <a:ext cx="3311797" cy="1324719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500" b="1" kern="1200"/>
            <a:t>Cultural Questions </a:t>
          </a:r>
          <a:endParaRPr lang="en-ID" sz="3500" kern="1200"/>
        </a:p>
      </dsp:txBody>
      <dsp:txXfrm>
        <a:off x="1923151" y="3023489"/>
        <a:ext cx="1987078" cy="1324719"/>
      </dsp:txXfrm>
    </dsp:sp>
    <dsp:sp modelId="{C3B2C74D-CC72-486A-8549-1F6D761C0791}">
      <dsp:nvSpPr>
        <dsp:cNvPr id="0" name=""/>
        <dsp:cNvSpPr/>
      </dsp:nvSpPr>
      <dsp:spPr>
        <a:xfrm>
          <a:off x="4142055" y="3136090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9211134"/>
            <a:satOff val="-49009"/>
            <a:lumOff val="-2792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9211134"/>
              <a:satOff val="-49009"/>
              <a:lumOff val="-27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Show awareness of </a:t>
          </a:r>
          <a:r>
            <a:rPr lang="en-ID" sz="1500" b="1" kern="1200"/>
            <a:t>sociocultural context</a:t>
          </a:r>
          <a:r>
            <a:rPr lang="en-ID" sz="1500" kern="1200"/>
            <a:t>.</a:t>
          </a:r>
        </a:p>
      </dsp:txBody>
      <dsp:txXfrm>
        <a:off x="4691813" y="3136090"/>
        <a:ext cx="1649276" cy="1099516"/>
      </dsp:txXfrm>
    </dsp:sp>
    <dsp:sp modelId="{BD556AB1-7983-4D1A-95E5-C3269793F6CB}">
      <dsp:nvSpPr>
        <dsp:cNvPr id="0" name=""/>
        <dsp:cNvSpPr/>
      </dsp:nvSpPr>
      <dsp:spPr>
        <a:xfrm>
          <a:off x="6506016" y="3136090"/>
          <a:ext cx="2748792" cy="1099516"/>
        </a:xfrm>
        <a:prstGeom prst="chevron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Essential for </a:t>
          </a:r>
          <a:r>
            <a:rPr lang="en-ID" sz="1500" b="1" kern="1200"/>
            <a:t>intercultural competence</a:t>
          </a:r>
          <a:r>
            <a:rPr lang="en-ID" sz="1500" kern="1200"/>
            <a:t> (Byram).</a:t>
          </a:r>
        </a:p>
      </dsp:txBody>
      <dsp:txXfrm>
        <a:off x="7055774" y="3136090"/>
        <a:ext cx="1649276" cy="10995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4093B-B0F7-414B-BD1A-BC4306FDEF9D}">
      <dsp:nvSpPr>
        <dsp:cNvPr id="0" name=""/>
        <dsp:cNvSpPr/>
      </dsp:nvSpPr>
      <dsp:spPr>
        <a:xfrm>
          <a:off x="569280" y="483821"/>
          <a:ext cx="3349156" cy="3349156"/>
        </a:xfrm>
        <a:prstGeom prst="blockArc">
          <a:avLst>
            <a:gd name="adj1" fmla="val 5400000"/>
            <a:gd name="adj2" fmla="val 16200000"/>
            <a:gd name="adj3" fmla="val 4643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B0F0C-E8FF-4751-8017-79F957A574E2}">
      <dsp:nvSpPr>
        <dsp:cNvPr id="0" name=""/>
        <dsp:cNvSpPr/>
      </dsp:nvSpPr>
      <dsp:spPr>
        <a:xfrm>
          <a:off x="569280" y="483821"/>
          <a:ext cx="3349156" cy="3349156"/>
        </a:xfrm>
        <a:prstGeom prst="blockArc">
          <a:avLst>
            <a:gd name="adj1" fmla="val 16200000"/>
            <a:gd name="adj2" fmla="val 5400000"/>
            <a:gd name="adj3" fmla="val 464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86D3D-C721-4AEF-A250-2112305D8727}">
      <dsp:nvSpPr>
        <dsp:cNvPr id="0" name=""/>
        <dsp:cNvSpPr/>
      </dsp:nvSpPr>
      <dsp:spPr>
        <a:xfrm>
          <a:off x="1472532" y="1387073"/>
          <a:ext cx="1542652" cy="15426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Questioning as diagnostic tool</a:t>
          </a:r>
          <a:endParaRPr lang="en-ID" sz="1600" kern="1200" dirty="0">
            <a:solidFill>
              <a:schemeClr val="tx1"/>
            </a:solidFill>
          </a:endParaRPr>
        </a:p>
      </dsp:txBody>
      <dsp:txXfrm>
        <a:off x="1698448" y="1612989"/>
        <a:ext cx="1090820" cy="1090820"/>
      </dsp:txXfrm>
    </dsp:sp>
    <dsp:sp modelId="{3E39B1A7-C6C1-495A-A2E0-0439C4E42715}">
      <dsp:nvSpPr>
        <dsp:cNvPr id="0" name=""/>
        <dsp:cNvSpPr/>
      </dsp:nvSpPr>
      <dsp:spPr>
        <a:xfrm>
          <a:off x="1534970" y="-146993"/>
          <a:ext cx="1417776" cy="133937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Helps teachers identify student needs.</a:t>
          </a:r>
          <a:endParaRPr lang="en-ID" sz="1400" kern="1200" dirty="0">
            <a:solidFill>
              <a:schemeClr val="tx1"/>
            </a:solidFill>
          </a:endParaRPr>
        </a:p>
      </dsp:txBody>
      <dsp:txXfrm>
        <a:off x="1742598" y="49154"/>
        <a:ext cx="1002520" cy="947084"/>
      </dsp:txXfrm>
    </dsp:sp>
    <dsp:sp modelId="{8B6B1876-FD46-488F-9284-CE7899C89B66}">
      <dsp:nvSpPr>
        <dsp:cNvPr id="0" name=""/>
        <dsp:cNvSpPr/>
      </dsp:nvSpPr>
      <dsp:spPr>
        <a:xfrm>
          <a:off x="1504950" y="3089874"/>
          <a:ext cx="1477816" cy="1408457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Guides targeted interventions</a:t>
          </a:r>
          <a:endParaRPr lang="en-ID" sz="1400" kern="1200" dirty="0">
            <a:solidFill>
              <a:schemeClr val="tx1"/>
            </a:solidFill>
          </a:endParaRPr>
        </a:p>
      </dsp:txBody>
      <dsp:txXfrm>
        <a:off x="1721371" y="3296138"/>
        <a:ext cx="1044974" cy="9959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EB773-CB0D-448E-A91F-F2F74620BB1C}">
      <dsp:nvSpPr>
        <dsp:cNvPr id="0" name=""/>
        <dsp:cNvSpPr/>
      </dsp:nvSpPr>
      <dsp:spPr>
        <a:xfrm rot="5400000">
          <a:off x="0" y="569754"/>
          <a:ext cx="3211830" cy="321183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BCD13-E54E-4566-BC2E-FB752F549D4C}">
      <dsp:nvSpPr>
        <dsp:cNvPr id="0" name=""/>
        <dsp:cNvSpPr/>
      </dsp:nvSpPr>
      <dsp:spPr>
        <a:xfrm>
          <a:off x="1605915" y="569754"/>
          <a:ext cx="3747134" cy="32118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PEDAGOGICAL IMPLICATIONS</a:t>
          </a:r>
          <a:endParaRPr lang="en-ID" sz="2000" kern="1200" dirty="0"/>
        </a:p>
      </dsp:txBody>
      <dsp:txXfrm>
        <a:off x="1605915" y="569754"/>
        <a:ext cx="3747134" cy="682513"/>
      </dsp:txXfrm>
    </dsp:sp>
    <dsp:sp modelId="{9BCEBE77-066F-462F-979C-DEA656263798}">
      <dsp:nvSpPr>
        <dsp:cNvPr id="0" name=""/>
        <dsp:cNvSpPr/>
      </dsp:nvSpPr>
      <dsp:spPr>
        <a:xfrm>
          <a:off x="421552" y="1252268"/>
          <a:ext cx="2368724" cy="236872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090B-3110-4EEB-9C31-8F30BA53C0CE}">
      <dsp:nvSpPr>
        <dsp:cNvPr id="0" name=""/>
        <dsp:cNvSpPr/>
      </dsp:nvSpPr>
      <dsp:spPr>
        <a:xfrm>
          <a:off x="1605915" y="1252268"/>
          <a:ext cx="3747134" cy="23687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Integrate structured questioning into curriculum.</a:t>
          </a:r>
          <a:endParaRPr lang="en-ID" sz="1900" kern="1200"/>
        </a:p>
      </dsp:txBody>
      <dsp:txXfrm>
        <a:off x="1605915" y="1252268"/>
        <a:ext cx="3747134" cy="682513"/>
      </dsp:txXfrm>
    </dsp:sp>
    <dsp:sp modelId="{66E731D5-042E-4389-BECB-AF24B4C64B14}">
      <dsp:nvSpPr>
        <dsp:cNvPr id="0" name=""/>
        <dsp:cNvSpPr/>
      </dsp:nvSpPr>
      <dsp:spPr>
        <a:xfrm>
          <a:off x="843105" y="1934782"/>
          <a:ext cx="1525619" cy="152561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D3266-90D7-4863-BD88-FA7A496B88B4}">
      <dsp:nvSpPr>
        <dsp:cNvPr id="0" name=""/>
        <dsp:cNvSpPr/>
      </dsp:nvSpPr>
      <dsp:spPr>
        <a:xfrm>
          <a:off x="1605915" y="1934782"/>
          <a:ext cx="3747134" cy="15256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Avoid Minimal Engagement Practice (MEP).</a:t>
          </a:r>
          <a:endParaRPr lang="en-ID" sz="1900" kern="1200" dirty="0"/>
        </a:p>
      </dsp:txBody>
      <dsp:txXfrm>
        <a:off x="1605915" y="1934782"/>
        <a:ext cx="3747134" cy="682513"/>
      </dsp:txXfrm>
    </dsp:sp>
    <dsp:sp modelId="{86EC398D-28C2-4E09-8815-A42FE10AF71C}">
      <dsp:nvSpPr>
        <dsp:cNvPr id="0" name=""/>
        <dsp:cNvSpPr/>
      </dsp:nvSpPr>
      <dsp:spPr>
        <a:xfrm>
          <a:off x="1264658" y="2617296"/>
          <a:ext cx="682513" cy="68251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73E1F-CE75-4C0C-86CE-348CAFA6F6B0}">
      <dsp:nvSpPr>
        <dsp:cNvPr id="0" name=""/>
        <dsp:cNvSpPr/>
      </dsp:nvSpPr>
      <dsp:spPr>
        <a:xfrm>
          <a:off x="1605915" y="2617296"/>
          <a:ext cx="3747134" cy="6825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Promote metacognition &amp; intercultural skills.</a:t>
          </a:r>
          <a:endParaRPr lang="en-ID" sz="1900" kern="1200"/>
        </a:p>
      </dsp:txBody>
      <dsp:txXfrm>
        <a:off x="1605915" y="2617296"/>
        <a:ext cx="3747134" cy="6825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9963F-8E6D-49D0-B8B5-E79B20226721}">
      <dsp:nvSpPr>
        <dsp:cNvPr id="0" name=""/>
        <dsp:cNvSpPr/>
      </dsp:nvSpPr>
      <dsp:spPr>
        <a:xfrm>
          <a:off x="1988837" y="2202084"/>
          <a:ext cx="1498314" cy="14983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STRUCTURED QUESTIONING IN PBL PROMOTES</a:t>
          </a:r>
          <a:endParaRPr lang="en-ID" sz="1300" kern="1200" dirty="0">
            <a:solidFill>
              <a:schemeClr val="tx1"/>
            </a:solidFill>
          </a:endParaRPr>
        </a:p>
      </dsp:txBody>
      <dsp:txXfrm>
        <a:off x="2208260" y="2421507"/>
        <a:ext cx="1059468" cy="1059468"/>
      </dsp:txXfrm>
    </dsp:sp>
    <dsp:sp modelId="{B96EA654-AE7B-4B45-9820-934CB60BDF83}">
      <dsp:nvSpPr>
        <dsp:cNvPr id="0" name=""/>
        <dsp:cNvSpPr/>
      </dsp:nvSpPr>
      <dsp:spPr>
        <a:xfrm rot="16126200">
          <a:off x="2653130" y="1817479"/>
          <a:ext cx="132367" cy="5273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100" kern="1200"/>
        </a:p>
      </dsp:txBody>
      <dsp:txXfrm rot="10800000">
        <a:off x="2673411" y="1942800"/>
        <a:ext cx="92657" cy="316411"/>
      </dsp:txXfrm>
    </dsp:sp>
    <dsp:sp modelId="{48F1C54D-1C21-48EB-9E79-F519BDE78750}">
      <dsp:nvSpPr>
        <dsp:cNvPr id="0" name=""/>
        <dsp:cNvSpPr/>
      </dsp:nvSpPr>
      <dsp:spPr>
        <a:xfrm>
          <a:off x="1280677" y="401577"/>
          <a:ext cx="2838450" cy="155104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Better comprehension</a:t>
          </a:r>
          <a:endParaRPr lang="en-ID" sz="2000" kern="1200" dirty="0"/>
        </a:p>
      </dsp:txBody>
      <dsp:txXfrm>
        <a:off x="1696358" y="628722"/>
        <a:ext cx="2007088" cy="1096750"/>
      </dsp:txXfrm>
    </dsp:sp>
    <dsp:sp modelId="{1E20A36C-795C-4866-96CD-6B97CB3DEC18}">
      <dsp:nvSpPr>
        <dsp:cNvPr id="0" name=""/>
        <dsp:cNvSpPr/>
      </dsp:nvSpPr>
      <dsp:spPr>
        <a:xfrm rot="1800000">
          <a:off x="3437708" y="3141803"/>
          <a:ext cx="174103" cy="5273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100" kern="1200"/>
        </a:p>
      </dsp:txBody>
      <dsp:txXfrm>
        <a:off x="3441207" y="3234216"/>
        <a:ext cx="121872" cy="316411"/>
      </dsp:txXfrm>
    </dsp:sp>
    <dsp:sp modelId="{EFC36B52-C321-448F-8E53-9CADEABA3F25}">
      <dsp:nvSpPr>
        <dsp:cNvPr id="0" name=""/>
        <dsp:cNvSpPr/>
      </dsp:nvSpPr>
      <dsp:spPr>
        <a:xfrm>
          <a:off x="3280704" y="3262017"/>
          <a:ext cx="2677623" cy="1551040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Stronger critical thinking.</a:t>
          </a:r>
          <a:endParaRPr lang="en-ID" sz="2000" kern="1200" dirty="0"/>
        </a:p>
      </dsp:txBody>
      <dsp:txXfrm>
        <a:off x="3672833" y="3489162"/>
        <a:ext cx="1893365" cy="1096750"/>
      </dsp:txXfrm>
    </dsp:sp>
    <dsp:sp modelId="{F791A44B-5AB6-49A9-A954-9B19A6873806}">
      <dsp:nvSpPr>
        <dsp:cNvPr id="0" name=""/>
        <dsp:cNvSpPr/>
      </dsp:nvSpPr>
      <dsp:spPr>
        <a:xfrm rot="9000000">
          <a:off x="1866594" y="3140948"/>
          <a:ext cx="172234" cy="5273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100" kern="1200"/>
        </a:p>
      </dsp:txBody>
      <dsp:txXfrm rot="10800000">
        <a:off x="1914803" y="3233502"/>
        <a:ext cx="120564" cy="316411"/>
      </dsp:txXfrm>
    </dsp:sp>
    <dsp:sp modelId="{485D0DF7-C89A-482C-8305-2923F6146219}">
      <dsp:nvSpPr>
        <dsp:cNvPr id="0" name=""/>
        <dsp:cNvSpPr/>
      </dsp:nvSpPr>
      <dsp:spPr>
        <a:xfrm>
          <a:off x="-490976" y="3262017"/>
          <a:ext cx="2694901" cy="1551040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Higher intercultural awareness.</a:t>
          </a:r>
          <a:endParaRPr lang="en-ID" sz="2000" kern="1200" dirty="0"/>
        </a:p>
      </dsp:txBody>
      <dsp:txXfrm>
        <a:off x="-96317" y="3489162"/>
        <a:ext cx="1905583" cy="10967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19F3C-F1DE-44A7-B809-FE9187CB05CF}">
      <dsp:nvSpPr>
        <dsp:cNvPr id="0" name=""/>
        <dsp:cNvSpPr/>
      </dsp:nvSpPr>
      <dsp:spPr>
        <a:xfrm rot="10800000">
          <a:off x="1320863" y="936"/>
          <a:ext cx="4180522" cy="107149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250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STUDENT-GENERATED QUESTIONS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effective diagnostic tool for L2 reading comprehension.</a:t>
          </a:r>
          <a:endParaRPr lang="en-ID" sz="1600" kern="1200" dirty="0">
            <a:solidFill>
              <a:schemeClr val="tx1"/>
            </a:solidFill>
          </a:endParaRPr>
        </a:p>
      </dsp:txBody>
      <dsp:txXfrm rot="10800000">
        <a:off x="1588737" y="936"/>
        <a:ext cx="3912648" cy="1071498"/>
      </dsp:txXfrm>
    </dsp:sp>
    <dsp:sp modelId="{289E676F-17F5-42FD-9B64-4B6A834CF707}">
      <dsp:nvSpPr>
        <dsp:cNvPr id="0" name=""/>
        <dsp:cNvSpPr/>
      </dsp:nvSpPr>
      <dsp:spPr>
        <a:xfrm>
          <a:off x="785114" y="936"/>
          <a:ext cx="1071498" cy="107149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3416974-A60A-4C74-9428-24E207B4E870}">
      <dsp:nvSpPr>
        <dsp:cNvPr id="0" name=""/>
        <dsp:cNvSpPr/>
      </dsp:nvSpPr>
      <dsp:spPr>
        <a:xfrm rot="10800000">
          <a:off x="1320863" y="1385015"/>
          <a:ext cx="4180522" cy="107149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2501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INFERENTIAL &amp; CULTURAL QUESTIONS </a:t>
          </a:r>
          <a:endParaRPr lang="en-US" sz="1900" kern="1200" dirty="0">
            <a:solidFill>
              <a:schemeClr val="tx1"/>
            </a:solidFill>
            <a:sym typeface="Wingdings" panose="05000000000000000000" pitchFamily="2" charset="2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 deeper engagement</a:t>
          </a:r>
          <a:endParaRPr lang="en-ID" sz="1900" kern="1200" dirty="0">
            <a:solidFill>
              <a:schemeClr val="tx1"/>
            </a:solidFill>
          </a:endParaRPr>
        </a:p>
      </dsp:txBody>
      <dsp:txXfrm rot="10800000">
        <a:off x="1588737" y="1385015"/>
        <a:ext cx="3912648" cy="1071498"/>
      </dsp:txXfrm>
    </dsp:sp>
    <dsp:sp modelId="{19D614E9-8256-4A2B-94DD-58479520EBF1}">
      <dsp:nvSpPr>
        <dsp:cNvPr id="0" name=""/>
        <dsp:cNvSpPr/>
      </dsp:nvSpPr>
      <dsp:spPr>
        <a:xfrm>
          <a:off x="785114" y="1385015"/>
          <a:ext cx="1071498" cy="107149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04/08/2025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614086" y="2112645"/>
            <a:ext cx="9238674" cy="879475"/>
          </a:xfrm>
        </p:spPr>
        <p:txBody>
          <a:bodyPr>
            <a:noAutofit/>
          </a:bodyPr>
          <a:lstStyle/>
          <a:p>
            <a:br>
              <a:rPr lang="en-ID" sz="4000" b="0" dirty="0"/>
            </a:br>
            <a:r>
              <a:rPr lang="en-US" sz="4000" b="0" dirty="0"/>
              <a:t> </a:t>
            </a:r>
            <a:r>
              <a:rPr lang="en-US" sz="4000" dirty="0"/>
              <a:t>A Qualitative Inquiry into Student Questioning as a Diagnostic Tool for Reading Comprehension in L2 German </a:t>
            </a:r>
            <a:endParaRPr lang="en-US" sz="40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70131" y="5138149"/>
            <a:ext cx="11089177" cy="94024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de-DE" b="1" dirty="0" err="1">
                <a:solidFill>
                  <a:schemeClr val="bg1"/>
                </a:solidFill>
              </a:rPr>
              <a:t>Nursalam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Nursalam</a:t>
            </a:r>
            <a:r>
              <a:rPr lang="de-DE" b="1" dirty="0">
                <a:solidFill>
                  <a:schemeClr val="bg1"/>
                </a:solidFill>
              </a:rPr>
              <a:t> , Diyan </a:t>
            </a:r>
            <a:r>
              <a:rPr lang="de-DE" b="1" dirty="0" err="1">
                <a:solidFill>
                  <a:schemeClr val="bg1"/>
                </a:solidFill>
              </a:rPr>
              <a:t>Fatimatuz</a:t>
            </a:r>
            <a:r>
              <a:rPr lang="de-DE" b="1" dirty="0">
                <a:solidFill>
                  <a:schemeClr val="bg1"/>
                </a:solidFill>
              </a:rPr>
              <a:t> Zahro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</a:rPr>
              <a:t> Makassar State University, Yogyakarta State University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614086" y="3707318"/>
            <a:ext cx="8963827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 ICOLLITE- 25071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Growing need for formative assessment </a:t>
            </a:r>
          </a:p>
          <a:p>
            <a:pPr marL="0" indent="0" algn="ctr">
              <a:buNone/>
            </a:pPr>
            <a:r>
              <a:rPr lang="en-US" b="1" dirty="0"/>
              <a:t>beyond “check your understanding” tests</a:t>
            </a:r>
          </a:p>
          <a:p>
            <a:pPr marL="0" indent="0" algn="ctr">
              <a:buNone/>
            </a:pPr>
            <a:r>
              <a:rPr lang="en-US" sz="2000" dirty="0"/>
              <a:t>Reading comprehension in L2 German requires </a:t>
            </a:r>
            <a:r>
              <a:rPr lang="en-US" sz="2000" b="1" dirty="0"/>
              <a:t>more than decoding </a:t>
            </a:r>
          </a:p>
          <a:p>
            <a:pPr marL="0" indent="0" algn="ctr">
              <a:buNone/>
            </a:pPr>
            <a:r>
              <a:rPr lang="en-US" sz="2000" dirty="0"/>
              <a:t>(Grabe &amp; Stoller, 2011)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dirty="0"/>
              <a:t>GAP</a:t>
            </a:r>
          </a:p>
          <a:p>
            <a:pPr marL="0" indent="0" algn="ctr">
              <a:buNone/>
            </a:pPr>
            <a:r>
              <a:rPr lang="en-US" sz="2000" dirty="0"/>
              <a:t>Few studies link student-generated questions </a:t>
            </a:r>
            <a:r>
              <a:rPr lang="en-US" sz="2000" b="1" dirty="0"/>
              <a:t>directly </a:t>
            </a:r>
          </a:p>
          <a:p>
            <a:pPr marL="0" indent="0" algn="ctr">
              <a:buNone/>
            </a:pPr>
            <a:r>
              <a:rPr lang="en-US" sz="2000" dirty="0"/>
              <a:t>to reading comprehension outcomes in L2 German.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dirty="0"/>
              <a:t>AIM</a:t>
            </a:r>
          </a:p>
          <a:p>
            <a:pPr marL="0" indent="0" algn="ctr">
              <a:buNone/>
            </a:pPr>
            <a:r>
              <a:rPr lang="en-US" b="1" dirty="0"/>
              <a:t>Exploring student questioning as a diagnostic tool for comprehension.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123C837E-1D26-8540-D473-1BD40FAA2FEC}"/>
              </a:ext>
            </a:extLst>
          </p:cNvPr>
          <p:cNvSpPr/>
          <p:nvPr/>
        </p:nvSpPr>
        <p:spPr>
          <a:xfrm rot="5400000" flipV="1">
            <a:off x="5586412" y="3062288"/>
            <a:ext cx="390525" cy="266699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1A6A079-4DA2-D05E-419D-A69B0759A2C1}"/>
              </a:ext>
            </a:extLst>
          </p:cNvPr>
          <p:cNvSpPr/>
          <p:nvPr/>
        </p:nvSpPr>
        <p:spPr>
          <a:xfrm rot="5400000" flipV="1">
            <a:off x="5586411" y="4513554"/>
            <a:ext cx="390525" cy="266699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32333" y="1419804"/>
            <a:ext cx="8221517" cy="435133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Student questions provide insight into cognitive processes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(Koda, 2005; Oakhill &amp; Cain, 2012)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2000" b="1" dirty="0"/>
              <a:t>TYPES OF QUESTIONS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Relevance in PBL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Encourages active engagement and reflection.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6E0E04C-A342-67DB-3D20-2FF588EE08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27416"/>
              </p:ext>
            </p:extLst>
          </p:nvPr>
        </p:nvGraphicFramePr>
        <p:xfrm>
          <a:off x="4595090" y="2966610"/>
          <a:ext cx="6206259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1F41E14-02B0-4AE8-E1B4-9F6EEA2454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792139"/>
              </p:ext>
            </p:extLst>
          </p:nvPr>
        </p:nvGraphicFramePr>
        <p:xfrm>
          <a:off x="142875" y="1419804"/>
          <a:ext cx="3171825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4" y="1376652"/>
            <a:ext cx="3478067" cy="435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D" b="1" dirty="0"/>
          </a:p>
          <a:p>
            <a:pPr marL="0" indent="0" algn="ctr">
              <a:buNone/>
            </a:pPr>
            <a:r>
              <a:rPr lang="en-ID" b="1" dirty="0"/>
              <a:t>Analysis</a:t>
            </a:r>
          </a:p>
          <a:p>
            <a:pPr marL="0" indent="0" algn="ctr">
              <a:buNone/>
            </a:pPr>
            <a:r>
              <a:rPr lang="en-ID" dirty="0"/>
              <a:t>The questions that formulated by students are categorised into </a:t>
            </a:r>
            <a:r>
              <a:rPr lang="en-ID" b="1" dirty="0"/>
              <a:t>inferential</a:t>
            </a:r>
            <a:r>
              <a:rPr lang="en-ID" dirty="0"/>
              <a:t>, </a:t>
            </a:r>
            <a:r>
              <a:rPr lang="en-ID" b="1" dirty="0"/>
              <a:t>factual</a:t>
            </a:r>
            <a:r>
              <a:rPr lang="en-ID" dirty="0"/>
              <a:t>, </a:t>
            </a:r>
            <a:r>
              <a:rPr lang="en-ID" b="1" dirty="0"/>
              <a:t>cultural</a:t>
            </a:r>
            <a:r>
              <a:rPr lang="en-ID" dirty="0"/>
              <a:t> </a:t>
            </a:r>
          </a:p>
          <a:p>
            <a:pPr marL="0" indent="0" algn="ctr">
              <a:buNone/>
            </a:pPr>
            <a:r>
              <a:rPr lang="en-ID" sz="2000" dirty="0"/>
              <a:t>(Bloom’s taxonomy framework)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B3F31A8-C0C2-21DA-78C3-D12E3B4FB4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774432"/>
              </p:ext>
            </p:extLst>
          </p:nvPr>
        </p:nvGraphicFramePr>
        <p:xfrm>
          <a:off x="1096817" y="1055472"/>
          <a:ext cx="6721764" cy="521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DCEA-E001-6FC3-430D-F8AA2053A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BF0EA5-4877-27A2-AA5D-861B1D9D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EBFB0AD-EA03-AF63-01E7-6109EC29F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040039"/>
              </p:ext>
            </p:extLst>
          </p:nvPr>
        </p:nvGraphicFramePr>
        <p:xfrm>
          <a:off x="579583" y="1376652"/>
          <a:ext cx="10515600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909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BDA650-13F2-90B9-C660-85E128E19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9F3692-80AA-2CD1-2DA9-DA9EEC285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AEA00DE-6182-16D1-5482-85E79CBC2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315972"/>
              </p:ext>
            </p:extLst>
          </p:nvPr>
        </p:nvGraphicFramePr>
        <p:xfrm>
          <a:off x="579583" y="1650999"/>
          <a:ext cx="4487717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7595404-F05E-0818-ECF8-383A28A4EA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594813"/>
              </p:ext>
            </p:extLst>
          </p:nvPr>
        </p:nvGraphicFramePr>
        <p:xfrm>
          <a:off x="4618183" y="1703097"/>
          <a:ext cx="5353050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05525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993B976-6B46-AA52-6E23-B10949BBA0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708712"/>
              </p:ext>
            </p:extLst>
          </p:nvPr>
        </p:nvGraphicFramePr>
        <p:xfrm>
          <a:off x="6145066" y="538452"/>
          <a:ext cx="5467351" cy="4816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22BA43C-BE18-3F77-06A9-CC51A75175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6377426"/>
              </p:ext>
            </p:extLst>
          </p:nvPr>
        </p:nvGraphicFramePr>
        <p:xfrm>
          <a:off x="-449117" y="1717820"/>
          <a:ext cx="6286500" cy="245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5922211"/>
            <a:ext cx="9144000" cy="4833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@salam_maiwa @diyanzahro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CEF57E-FDFF-1208-9065-E4FF7D68C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566</TotalTime>
  <Words>349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Wingdings</vt:lpstr>
      <vt:lpstr>Office Theme</vt:lpstr>
      <vt:lpstr>  A Qualitative Inquiry into Student Questioning as a Diagnostic Tool for Reading Comprehension in L2 German </vt:lpstr>
      <vt:lpstr>INTRODUCTION</vt:lpstr>
      <vt:lpstr>LITERATURE REVIEW</vt:lpstr>
      <vt:lpstr>METHOD</vt:lpstr>
      <vt:lpstr>FINDING AND DISCUSSION</vt:lpstr>
      <vt:lpstr>FINDING AND DISCUSSION</vt:lpstr>
      <vt:lpstr>CONCLUSION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Salam Maiwa</cp:lastModifiedBy>
  <cp:revision>10</cp:revision>
  <dcterms:created xsi:type="dcterms:W3CDTF">2023-04-14T06:04:15Z</dcterms:created>
  <dcterms:modified xsi:type="dcterms:W3CDTF">2025-08-04T15:40:19Z</dcterms:modified>
</cp:coreProperties>
</file>