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58" r:id="rId5"/>
    <p:sldId id="260" r:id="rId6"/>
    <p:sldId id="264" r:id="rId7"/>
    <p:sldId id="265" r:id="rId8"/>
    <p:sldId id="266" r:id="rId9"/>
    <p:sldId id="261"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4C6226-0928-FF4E-9CB7-0DF5BDE91AE7}" v="368" dt="2023-07-26T12:36:04.6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55" autoAdjust="0"/>
    <p:restoredTop sz="94660"/>
  </p:normalViewPr>
  <p:slideViewPr>
    <p:cSldViewPr snapToGrid="0">
      <p:cViewPr>
        <p:scale>
          <a:sx n="116" d="100"/>
          <a:sy n="116" d="100"/>
        </p:scale>
        <p:origin x="360" y="4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hmat Agung Azmi Putra" userId="ce8f1053302909fe" providerId="LiveId" clId="{4E4C6226-0928-FF4E-9CB7-0DF5BDE91AE7}"/>
    <pc:docChg chg="undo custSel addSld delSld modSld">
      <pc:chgData name="Rahmat Agung Azmi Putra" userId="ce8f1053302909fe" providerId="LiveId" clId="{4E4C6226-0928-FF4E-9CB7-0DF5BDE91AE7}" dt="2023-07-26T14:44:46.682" v="9339" actId="403"/>
      <pc:docMkLst>
        <pc:docMk/>
      </pc:docMkLst>
      <pc:sldChg chg="modSp mod">
        <pc:chgData name="Rahmat Agung Azmi Putra" userId="ce8f1053302909fe" providerId="LiveId" clId="{4E4C6226-0928-FF4E-9CB7-0DF5BDE91AE7}" dt="2023-07-26T14:44:46.682" v="9339" actId="403"/>
        <pc:sldMkLst>
          <pc:docMk/>
          <pc:sldMk cId="346991933" sldId="256"/>
        </pc:sldMkLst>
        <pc:spChg chg="mod">
          <ac:chgData name="Rahmat Agung Azmi Putra" userId="ce8f1053302909fe" providerId="LiveId" clId="{4E4C6226-0928-FF4E-9CB7-0DF5BDE91AE7}" dt="2023-07-26T14:44:46.682" v="9339" actId="403"/>
          <ac:spMkLst>
            <pc:docMk/>
            <pc:sldMk cId="346991933" sldId="256"/>
            <ac:spMk id="5" creationId="{00000000-0000-0000-0000-000000000000}"/>
          </ac:spMkLst>
        </pc:spChg>
        <pc:spChg chg="mod">
          <ac:chgData name="Rahmat Agung Azmi Putra" userId="ce8f1053302909fe" providerId="LiveId" clId="{4E4C6226-0928-FF4E-9CB7-0DF5BDE91AE7}" dt="2023-07-26T14:44:37.881" v="9335" actId="1076"/>
          <ac:spMkLst>
            <pc:docMk/>
            <pc:sldMk cId="346991933" sldId="256"/>
            <ac:spMk id="6" creationId="{00000000-0000-0000-0000-000000000000}"/>
          </ac:spMkLst>
        </pc:spChg>
        <pc:spChg chg="mod">
          <ac:chgData name="Rahmat Agung Azmi Putra" userId="ce8f1053302909fe" providerId="LiveId" clId="{4E4C6226-0928-FF4E-9CB7-0DF5BDE91AE7}" dt="2023-07-26T14:44:40.598" v="9336" actId="1076"/>
          <ac:spMkLst>
            <pc:docMk/>
            <pc:sldMk cId="346991933" sldId="256"/>
            <ac:spMk id="7" creationId="{00000000-0000-0000-0000-000000000000}"/>
          </ac:spMkLst>
        </pc:spChg>
      </pc:sldChg>
      <pc:sldChg chg="addSp delSp modSp mod">
        <pc:chgData name="Rahmat Agung Azmi Putra" userId="ce8f1053302909fe" providerId="LiveId" clId="{4E4C6226-0928-FF4E-9CB7-0DF5BDE91AE7}" dt="2023-07-26T14:02:18.519" v="9268" actId="20577"/>
        <pc:sldMkLst>
          <pc:docMk/>
          <pc:sldMk cId="2950692155" sldId="257"/>
        </pc:sldMkLst>
        <pc:spChg chg="add mod">
          <ac:chgData name="Rahmat Agung Azmi Putra" userId="ce8f1053302909fe" providerId="LiveId" clId="{4E4C6226-0928-FF4E-9CB7-0DF5BDE91AE7}" dt="2023-07-25T10:31:18.512" v="1155" actId="1076"/>
          <ac:spMkLst>
            <pc:docMk/>
            <pc:sldMk cId="2950692155" sldId="257"/>
            <ac:spMk id="2" creationId="{00C82970-C862-72B1-D08A-D3371E63ADFB}"/>
          </ac:spMkLst>
        </pc:spChg>
        <pc:spChg chg="add mod">
          <ac:chgData name="Rahmat Agung Azmi Putra" userId="ce8f1053302909fe" providerId="LiveId" clId="{4E4C6226-0928-FF4E-9CB7-0DF5BDE91AE7}" dt="2023-07-25T10:31:21.539" v="1156" actId="1076"/>
          <ac:spMkLst>
            <pc:docMk/>
            <pc:sldMk cId="2950692155" sldId="257"/>
            <ac:spMk id="3" creationId="{7BEE248C-9640-D1EE-FD72-E3661FEA93B3}"/>
          </ac:spMkLst>
        </pc:spChg>
        <pc:spChg chg="mod">
          <ac:chgData name="Rahmat Agung Azmi Putra" userId="ce8f1053302909fe" providerId="LiveId" clId="{4E4C6226-0928-FF4E-9CB7-0DF5BDE91AE7}" dt="2023-07-25T10:25:37.166" v="486" actId="1076"/>
          <ac:spMkLst>
            <pc:docMk/>
            <pc:sldMk cId="2950692155" sldId="257"/>
            <ac:spMk id="4" creationId="{00000000-0000-0000-0000-000000000000}"/>
          </ac:spMkLst>
        </pc:spChg>
        <pc:spChg chg="del mod">
          <ac:chgData name="Rahmat Agung Azmi Putra" userId="ce8f1053302909fe" providerId="LiveId" clId="{4E4C6226-0928-FF4E-9CB7-0DF5BDE91AE7}" dt="2023-07-25T10:23:26.530" v="357" actId="478"/>
          <ac:spMkLst>
            <pc:docMk/>
            <pc:sldMk cId="2950692155" sldId="257"/>
            <ac:spMk id="5" creationId="{00000000-0000-0000-0000-000000000000}"/>
          </ac:spMkLst>
        </pc:spChg>
        <pc:spChg chg="add mod">
          <ac:chgData name="Rahmat Agung Azmi Putra" userId="ce8f1053302909fe" providerId="LiveId" clId="{4E4C6226-0928-FF4E-9CB7-0DF5BDE91AE7}" dt="2023-07-26T14:00:22.967" v="9242" actId="20577"/>
          <ac:spMkLst>
            <pc:docMk/>
            <pc:sldMk cId="2950692155" sldId="257"/>
            <ac:spMk id="6" creationId="{66CFA8BD-D40B-D639-D6FE-59CB7E520AA4}"/>
          </ac:spMkLst>
        </pc:spChg>
        <pc:spChg chg="add mod">
          <ac:chgData name="Rahmat Agung Azmi Putra" userId="ce8f1053302909fe" providerId="LiveId" clId="{4E4C6226-0928-FF4E-9CB7-0DF5BDE91AE7}" dt="2023-07-25T10:31:39.523" v="1162" actId="1076"/>
          <ac:spMkLst>
            <pc:docMk/>
            <pc:sldMk cId="2950692155" sldId="257"/>
            <ac:spMk id="7" creationId="{858D7F30-F4C8-248B-0621-A3BEA9DA5A97}"/>
          </ac:spMkLst>
        </pc:spChg>
        <pc:spChg chg="add mod">
          <ac:chgData name="Rahmat Agung Azmi Putra" userId="ce8f1053302909fe" providerId="LiveId" clId="{4E4C6226-0928-FF4E-9CB7-0DF5BDE91AE7}" dt="2023-07-26T14:02:18.519" v="9268" actId="20577"/>
          <ac:spMkLst>
            <pc:docMk/>
            <pc:sldMk cId="2950692155" sldId="257"/>
            <ac:spMk id="8" creationId="{8DA0A040-AEEE-256F-8568-D23E374D08C1}"/>
          </ac:spMkLst>
        </pc:spChg>
        <pc:spChg chg="add mod">
          <ac:chgData name="Rahmat Agung Azmi Putra" userId="ce8f1053302909fe" providerId="LiveId" clId="{4E4C6226-0928-FF4E-9CB7-0DF5BDE91AE7}" dt="2023-07-25T10:31:48.849" v="1166" actId="1076"/>
          <ac:spMkLst>
            <pc:docMk/>
            <pc:sldMk cId="2950692155" sldId="257"/>
            <ac:spMk id="9" creationId="{EF747FD7-783E-72A9-80AA-3463F1CAD6FF}"/>
          </ac:spMkLst>
        </pc:spChg>
        <pc:spChg chg="add mod">
          <ac:chgData name="Rahmat Agung Azmi Putra" userId="ce8f1053302909fe" providerId="LiveId" clId="{4E4C6226-0928-FF4E-9CB7-0DF5BDE91AE7}" dt="2023-07-25T10:31:59.224" v="1170" actId="1076"/>
          <ac:spMkLst>
            <pc:docMk/>
            <pc:sldMk cId="2950692155" sldId="257"/>
            <ac:spMk id="10" creationId="{0CBBD560-9F51-4A9E-7EDB-7105C1096FA0}"/>
          </ac:spMkLst>
        </pc:spChg>
        <pc:spChg chg="add mod">
          <ac:chgData name="Rahmat Agung Azmi Putra" userId="ce8f1053302909fe" providerId="LiveId" clId="{4E4C6226-0928-FF4E-9CB7-0DF5BDE91AE7}" dt="2023-07-25T10:35:20.921" v="1481" actId="208"/>
          <ac:spMkLst>
            <pc:docMk/>
            <pc:sldMk cId="2950692155" sldId="257"/>
            <ac:spMk id="11" creationId="{5C0E404C-3A87-342D-D9FA-A2EEB14D21D3}"/>
          </ac:spMkLst>
        </pc:spChg>
        <pc:spChg chg="add mod">
          <ac:chgData name="Rahmat Agung Azmi Putra" userId="ce8f1053302909fe" providerId="LiveId" clId="{4E4C6226-0928-FF4E-9CB7-0DF5BDE91AE7}" dt="2023-07-25T10:33:28.116" v="1314" actId="207"/>
          <ac:spMkLst>
            <pc:docMk/>
            <pc:sldMk cId="2950692155" sldId="257"/>
            <ac:spMk id="12" creationId="{167CA0EB-80AB-1FBF-242E-998A64971697}"/>
          </ac:spMkLst>
        </pc:spChg>
        <pc:spChg chg="add del mod">
          <ac:chgData name="Rahmat Agung Azmi Putra" userId="ce8f1053302909fe" providerId="LiveId" clId="{4E4C6226-0928-FF4E-9CB7-0DF5BDE91AE7}" dt="2023-07-25T10:34:47.894" v="1476" actId="478"/>
          <ac:spMkLst>
            <pc:docMk/>
            <pc:sldMk cId="2950692155" sldId="257"/>
            <ac:spMk id="13" creationId="{A0A57266-0038-A7DB-1E70-00102D20B0B1}"/>
          </ac:spMkLst>
        </pc:spChg>
        <pc:spChg chg="add del mod">
          <ac:chgData name="Rahmat Agung Azmi Putra" userId="ce8f1053302909fe" providerId="LiveId" clId="{4E4C6226-0928-FF4E-9CB7-0DF5BDE91AE7}" dt="2023-07-25T10:33:50.031" v="1322"/>
          <ac:spMkLst>
            <pc:docMk/>
            <pc:sldMk cId="2950692155" sldId="257"/>
            <ac:spMk id="14" creationId="{176F065C-B17C-7B11-43A4-D2613A38FE7C}"/>
          </ac:spMkLst>
        </pc:spChg>
        <pc:spChg chg="add del mod">
          <ac:chgData name="Rahmat Agung Azmi Putra" userId="ce8f1053302909fe" providerId="LiveId" clId="{4E4C6226-0928-FF4E-9CB7-0DF5BDE91AE7}" dt="2023-07-25T10:33:49.849" v="1321"/>
          <ac:spMkLst>
            <pc:docMk/>
            <pc:sldMk cId="2950692155" sldId="257"/>
            <ac:spMk id="15" creationId="{67049726-EEFD-F180-C978-2656BBF3F45C}"/>
          </ac:spMkLst>
        </pc:spChg>
        <pc:spChg chg="add mod">
          <ac:chgData name="Rahmat Agung Azmi Putra" userId="ce8f1053302909fe" providerId="LiveId" clId="{4E4C6226-0928-FF4E-9CB7-0DF5BDE91AE7}" dt="2023-07-25T10:34:51.435" v="1477" actId="1076"/>
          <ac:spMkLst>
            <pc:docMk/>
            <pc:sldMk cId="2950692155" sldId="257"/>
            <ac:spMk id="16" creationId="{C4024DD6-3FD0-9AE8-2E18-D596488D3915}"/>
          </ac:spMkLst>
        </pc:spChg>
        <pc:spChg chg="add mod">
          <ac:chgData name="Rahmat Agung Azmi Putra" userId="ce8f1053302909fe" providerId="LiveId" clId="{4E4C6226-0928-FF4E-9CB7-0DF5BDE91AE7}" dt="2023-07-25T10:35:38.506" v="1485" actId="207"/>
          <ac:spMkLst>
            <pc:docMk/>
            <pc:sldMk cId="2950692155" sldId="257"/>
            <ac:spMk id="20" creationId="{A713778A-BA9C-712C-06CF-052E98C8ABC8}"/>
          </ac:spMkLst>
        </pc:spChg>
        <pc:spChg chg="add mod">
          <ac:chgData name="Rahmat Agung Azmi Putra" userId="ce8f1053302909fe" providerId="LiveId" clId="{4E4C6226-0928-FF4E-9CB7-0DF5BDE91AE7}" dt="2023-07-25T10:36:23.139" v="1653" actId="20577"/>
          <ac:spMkLst>
            <pc:docMk/>
            <pc:sldMk cId="2950692155" sldId="257"/>
            <ac:spMk id="21" creationId="{DC16FC38-F092-473C-BFF3-D29E9BC2D067}"/>
          </ac:spMkLst>
        </pc:spChg>
        <pc:cxnChg chg="add mod">
          <ac:chgData name="Rahmat Agung Azmi Putra" userId="ce8f1053302909fe" providerId="LiveId" clId="{4E4C6226-0928-FF4E-9CB7-0DF5BDE91AE7}" dt="2023-07-25T10:35:11.576" v="1480" actId="208"/>
          <ac:cxnSpMkLst>
            <pc:docMk/>
            <pc:sldMk cId="2950692155" sldId="257"/>
            <ac:cxnSpMk id="18" creationId="{0EFB3B02-4955-57DF-56C5-ED4025B0B357}"/>
          </ac:cxnSpMkLst>
        </pc:cxnChg>
      </pc:sldChg>
      <pc:sldChg chg="addSp delSp modSp mod">
        <pc:chgData name="Rahmat Agung Azmi Putra" userId="ce8f1053302909fe" providerId="LiveId" clId="{4E4C6226-0928-FF4E-9CB7-0DF5BDE91AE7}" dt="2023-07-25T13:40:50.491" v="3138" actId="2062"/>
        <pc:sldMkLst>
          <pc:docMk/>
          <pc:sldMk cId="915989542" sldId="258"/>
        </pc:sldMkLst>
        <pc:spChg chg="add del mod">
          <ac:chgData name="Rahmat Agung Azmi Putra" userId="ce8f1053302909fe" providerId="LiveId" clId="{4E4C6226-0928-FF4E-9CB7-0DF5BDE91AE7}" dt="2023-07-25T13:33:58.699" v="2779" actId="478"/>
          <ac:spMkLst>
            <pc:docMk/>
            <pc:sldMk cId="915989542" sldId="258"/>
            <ac:spMk id="3" creationId="{29105472-9902-9E17-F678-0118054FAD3C}"/>
          </ac:spMkLst>
        </pc:spChg>
        <pc:spChg chg="del">
          <ac:chgData name="Rahmat Agung Azmi Putra" userId="ce8f1053302909fe" providerId="LiveId" clId="{4E4C6226-0928-FF4E-9CB7-0DF5BDE91AE7}" dt="2023-07-25T13:33:55.991" v="2778" actId="478"/>
          <ac:spMkLst>
            <pc:docMk/>
            <pc:sldMk cId="915989542" sldId="258"/>
            <ac:spMk id="5" creationId="{00000000-0000-0000-0000-000000000000}"/>
          </ac:spMkLst>
        </pc:spChg>
        <pc:graphicFrameChg chg="add mod modGraphic">
          <ac:chgData name="Rahmat Agung Azmi Putra" userId="ce8f1053302909fe" providerId="LiveId" clId="{4E4C6226-0928-FF4E-9CB7-0DF5BDE91AE7}" dt="2023-07-25T13:40:50.491" v="3138" actId="2062"/>
          <ac:graphicFrameMkLst>
            <pc:docMk/>
            <pc:sldMk cId="915989542" sldId="258"/>
            <ac:graphicFrameMk id="6" creationId="{E2CF539E-09B7-633C-C3FA-B6FFE6D06EA7}"/>
          </ac:graphicFrameMkLst>
        </pc:graphicFrameChg>
      </pc:sldChg>
      <pc:sldChg chg="addSp delSp modSp mod">
        <pc:chgData name="Rahmat Agung Azmi Putra" userId="ce8f1053302909fe" providerId="LiveId" clId="{4E4C6226-0928-FF4E-9CB7-0DF5BDE91AE7}" dt="2023-07-26T07:32:04.717" v="8275" actId="404"/>
        <pc:sldMkLst>
          <pc:docMk/>
          <pc:sldMk cId="2324887373" sldId="259"/>
        </pc:sldMkLst>
        <pc:spChg chg="del mod">
          <ac:chgData name="Rahmat Agung Azmi Putra" userId="ce8f1053302909fe" providerId="LiveId" clId="{4E4C6226-0928-FF4E-9CB7-0DF5BDE91AE7}" dt="2023-07-25T12:37:14.866" v="1655" actId="3680"/>
          <ac:spMkLst>
            <pc:docMk/>
            <pc:sldMk cId="2324887373" sldId="259"/>
            <ac:spMk id="5" creationId="{00000000-0000-0000-0000-000000000000}"/>
          </ac:spMkLst>
        </pc:spChg>
        <pc:spChg chg="add del mod">
          <ac:chgData name="Rahmat Agung Azmi Putra" userId="ce8f1053302909fe" providerId="LiveId" clId="{4E4C6226-0928-FF4E-9CB7-0DF5BDE91AE7}" dt="2023-07-25T12:54:18.921" v="2447" actId="478"/>
          <ac:spMkLst>
            <pc:docMk/>
            <pc:sldMk cId="2324887373" sldId="259"/>
            <ac:spMk id="6" creationId="{25870416-5FBD-CE7F-FA95-EF5F98D20016}"/>
          </ac:spMkLst>
        </pc:spChg>
        <pc:spChg chg="add mod">
          <ac:chgData name="Rahmat Agung Azmi Putra" userId="ce8f1053302909fe" providerId="LiveId" clId="{4E4C6226-0928-FF4E-9CB7-0DF5BDE91AE7}" dt="2023-07-25T13:23:49.952" v="2591" actId="14100"/>
          <ac:spMkLst>
            <pc:docMk/>
            <pc:sldMk cId="2324887373" sldId="259"/>
            <ac:spMk id="7" creationId="{4F52600F-E250-8C79-928B-7C3FB9EEFFBB}"/>
          </ac:spMkLst>
        </pc:spChg>
        <pc:spChg chg="add mod">
          <ac:chgData name="Rahmat Agung Azmi Putra" userId="ce8f1053302909fe" providerId="LiveId" clId="{4E4C6226-0928-FF4E-9CB7-0DF5BDE91AE7}" dt="2023-07-25T13:24:09.799" v="2596" actId="14100"/>
          <ac:spMkLst>
            <pc:docMk/>
            <pc:sldMk cId="2324887373" sldId="259"/>
            <ac:spMk id="12" creationId="{C36FCC31-9B2C-612B-7446-46656E620B70}"/>
          </ac:spMkLst>
        </pc:spChg>
        <pc:spChg chg="add mod">
          <ac:chgData name="Rahmat Agung Azmi Putra" userId="ce8f1053302909fe" providerId="LiveId" clId="{4E4C6226-0928-FF4E-9CB7-0DF5BDE91AE7}" dt="2023-07-26T07:32:04.717" v="8275" actId="404"/>
          <ac:spMkLst>
            <pc:docMk/>
            <pc:sldMk cId="2324887373" sldId="259"/>
            <ac:spMk id="13" creationId="{47332F2D-511C-1AAC-EC9B-69A951999AEF}"/>
          </ac:spMkLst>
        </pc:spChg>
        <pc:spChg chg="add mod">
          <ac:chgData name="Rahmat Agung Azmi Putra" userId="ce8f1053302909fe" providerId="LiveId" clId="{4E4C6226-0928-FF4E-9CB7-0DF5BDE91AE7}" dt="2023-07-26T07:29:17.325" v="8216" actId="20577"/>
          <ac:spMkLst>
            <pc:docMk/>
            <pc:sldMk cId="2324887373" sldId="259"/>
            <ac:spMk id="14" creationId="{321DDB0B-92E0-CABF-1257-7313D0C01998}"/>
          </ac:spMkLst>
        </pc:spChg>
        <pc:spChg chg="add mod">
          <ac:chgData name="Rahmat Agung Azmi Putra" userId="ce8f1053302909fe" providerId="LiveId" clId="{4E4C6226-0928-FF4E-9CB7-0DF5BDE91AE7}" dt="2023-07-25T13:31:00.409" v="2604" actId="208"/>
          <ac:spMkLst>
            <pc:docMk/>
            <pc:sldMk cId="2324887373" sldId="259"/>
            <ac:spMk id="22" creationId="{A7B399AE-9D8A-8D02-DE95-D374030AE4F5}"/>
          </ac:spMkLst>
        </pc:spChg>
        <pc:spChg chg="add mod">
          <ac:chgData name="Rahmat Agung Azmi Putra" userId="ce8f1053302909fe" providerId="LiveId" clId="{4E4C6226-0928-FF4E-9CB7-0DF5BDE91AE7}" dt="2023-07-25T13:32:38.843" v="2710" actId="113"/>
          <ac:spMkLst>
            <pc:docMk/>
            <pc:sldMk cId="2324887373" sldId="259"/>
            <ac:spMk id="23" creationId="{4F678C03-DE45-A6E5-64EF-0D902456F559}"/>
          </ac:spMkLst>
        </pc:spChg>
        <pc:spChg chg="add mod">
          <ac:chgData name="Rahmat Agung Azmi Putra" userId="ce8f1053302909fe" providerId="LiveId" clId="{4E4C6226-0928-FF4E-9CB7-0DF5BDE91AE7}" dt="2023-07-25T13:32:30.955" v="2709" actId="207"/>
          <ac:spMkLst>
            <pc:docMk/>
            <pc:sldMk cId="2324887373" sldId="259"/>
            <ac:spMk id="24" creationId="{559CBD79-C735-05C3-0CB7-393DB0CF7261}"/>
          </ac:spMkLst>
        </pc:spChg>
        <pc:spChg chg="add mod">
          <ac:chgData name="Rahmat Agung Azmi Putra" userId="ce8f1053302909fe" providerId="LiveId" clId="{4E4C6226-0928-FF4E-9CB7-0DF5BDE91AE7}" dt="2023-07-25T13:33:25.746" v="2777"/>
          <ac:spMkLst>
            <pc:docMk/>
            <pc:sldMk cId="2324887373" sldId="259"/>
            <ac:spMk id="25" creationId="{E810A7F2-98C4-C131-6433-4961E87E64F6}"/>
          </ac:spMkLst>
        </pc:spChg>
        <pc:graphicFrameChg chg="add del mod ord modGraphic">
          <ac:chgData name="Rahmat Agung Azmi Putra" userId="ce8f1053302909fe" providerId="LiveId" clId="{4E4C6226-0928-FF4E-9CB7-0DF5BDE91AE7}" dt="2023-07-25T12:54:17.676" v="2446" actId="478"/>
          <ac:graphicFrameMkLst>
            <pc:docMk/>
            <pc:sldMk cId="2324887373" sldId="259"/>
            <ac:graphicFrameMk id="2" creationId="{B1C193C7-220A-48BC-698F-891084FD3470}"/>
          </ac:graphicFrameMkLst>
        </pc:graphicFrameChg>
        <pc:cxnChg chg="add del mod">
          <ac:chgData name="Rahmat Agung Azmi Putra" userId="ce8f1053302909fe" providerId="LiveId" clId="{4E4C6226-0928-FF4E-9CB7-0DF5BDE91AE7}" dt="2023-07-25T12:54:46.320" v="2481" actId="478"/>
          <ac:cxnSpMkLst>
            <pc:docMk/>
            <pc:sldMk cId="2324887373" sldId="259"/>
            <ac:cxnSpMk id="9" creationId="{0D29ED03-2003-04A2-5921-50E0C2A8D510}"/>
          </ac:cxnSpMkLst>
        </pc:cxnChg>
        <pc:cxnChg chg="add mod">
          <ac:chgData name="Rahmat Agung Azmi Putra" userId="ce8f1053302909fe" providerId="LiveId" clId="{4E4C6226-0928-FF4E-9CB7-0DF5BDE91AE7}" dt="2023-07-25T13:24:05.980" v="2595" actId="14100"/>
          <ac:cxnSpMkLst>
            <pc:docMk/>
            <pc:sldMk cId="2324887373" sldId="259"/>
            <ac:cxnSpMk id="11" creationId="{79DEE2F7-F964-32E3-CF7A-7429285B454D}"/>
          </ac:cxnSpMkLst>
        </pc:cxnChg>
        <pc:cxnChg chg="add mod">
          <ac:chgData name="Rahmat Agung Azmi Putra" userId="ce8f1053302909fe" providerId="LiveId" clId="{4E4C6226-0928-FF4E-9CB7-0DF5BDE91AE7}" dt="2023-07-25T13:23:55.599" v="2593" actId="14100"/>
          <ac:cxnSpMkLst>
            <pc:docMk/>
            <pc:sldMk cId="2324887373" sldId="259"/>
            <ac:cxnSpMk id="16" creationId="{6CF6734C-C749-7FB9-4DF3-C65729909542}"/>
          </ac:cxnSpMkLst>
        </pc:cxnChg>
        <pc:cxnChg chg="add mod">
          <ac:chgData name="Rahmat Agung Azmi Putra" userId="ce8f1053302909fe" providerId="LiveId" clId="{4E4C6226-0928-FF4E-9CB7-0DF5BDE91AE7}" dt="2023-07-25T13:24:12.948" v="2597" actId="1076"/>
          <ac:cxnSpMkLst>
            <pc:docMk/>
            <pc:sldMk cId="2324887373" sldId="259"/>
            <ac:cxnSpMk id="17" creationId="{B0CC59F0-1C97-BDCF-0F7E-13CECD7B97B1}"/>
          </ac:cxnSpMkLst>
        </pc:cxnChg>
      </pc:sldChg>
      <pc:sldChg chg="addSp delSp modSp mod">
        <pc:chgData name="Rahmat Agung Azmi Putra" userId="ce8f1053302909fe" providerId="LiveId" clId="{4E4C6226-0928-FF4E-9CB7-0DF5BDE91AE7}" dt="2023-07-26T06:48:52.419" v="5455" actId="1076"/>
        <pc:sldMkLst>
          <pc:docMk/>
          <pc:sldMk cId="599952679" sldId="260"/>
        </pc:sldMkLst>
        <pc:spChg chg="add del mod">
          <ac:chgData name="Rahmat Agung Azmi Putra" userId="ce8f1053302909fe" providerId="LiveId" clId="{4E4C6226-0928-FF4E-9CB7-0DF5BDE91AE7}" dt="2023-07-25T13:41:50.930" v="3140" actId="478"/>
          <ac:spMkLst>
            <pc:docMk/>
            <pc:sldMk cId="599952679" sldId="260"/>
            <ac:spMk id="3" creationId="{BBFACA07-EBF2-BE8A-D5CC-676D3505DE50}"/>
          </ac:spMkLst>
        </pc:spChg>
        <pc:spChg chg="mod">
          <ac:chgData name="Rahmat Agung Azmi Putra" userId="ce8f1053302909fe" providerId="LiveId" clId="{4E4C6226-0928-FF4E-9CB7-0DF5BDE91AE7}" dt="2023-07-26T05:49:25.711" v="3192" actId="1076"/>
          <ac:spMkLst>
            <pc:docMk/>
            <pc:sldMk cId="599952679" sldId="260"/>
            <ac:spMk id="4" creationId="{00000000-0000-0000-0000-000000000000}"/>
          </ac:spMkLst>
        </pc:spChg>
        <pc:spChg chg="del">
          <ac:chgData name="Rahmat Agung Azmi Putra" userId="ce8f1053302909fe" providerId="LiveId" clId="{4E4C6226-0928-FF4E-9CB7-0DF5BDE91AE7}" dt="2023-07-25T13:41:48.955" v="3139" actId="478"/>
          <ac:spMkLst>
            <pc:docMk/>
            <pc:sldMk cId="599952679" sldId="260"/>
            <ac:spMk id="5" creationId="{00000000-0000-0000-0000-000000000000}"/>
          </ac:spMkLst>
        </pc:spChg>
        <pc:spChg chg="add mod">
          <ac:chgData name="Rahmat Agung Azmi Putra" userId="ce8f1053302909fe" providerId="LiveId" clId="{4E4C6226-0928-FF4E-9CB7-0DF5BDE91AE7}" dt="2023-07-26T05:49:19.466" v="3191" actId="207"/>
          <ac:spMkLst>
            <pc:docMk/>
            <pc:sldMk cId="599952679" sldId="260"/>
            <ac:spMk id="6" creationId="{90417FAF-EC94-BBD3-80DC-BDE2DA656410}"/>
          </ac:spMkLst>
        </pc:spChg>
        <pc:spChg chg="add mod">
          <ac:chgData name="Rahmat Agung Azmi Putra" userId="ce8f1053302909fe" providerId="LiveId" clId="{4E4C6226-0928-FF4E-9CB7-0DF5BDE91AE7}" dt="2023-07-26T06:44:08.001" v="4533" actId="14100"/>
          <ac:spMkLst>
            <pc:docMk/>
            <pc:sldMk cId="599952679" sldId="260"/>
            <ac:spMk id="8" creationId="{249DAF0E-1DEE-E634-1E21-F3293D7FC3FE}"/>
          </ac:spMkLst>
        </pc:spChg>
        <pc:spChg chg="add mod">
          <ac:chgData name="Rahmat Agung Azmi Putra" userId="ce8f1053302909fe" providerId="LiveId" clId="{4E4C6226-0928-FF4E-9CB7-0DF5BDE91AE7}" dt="2023-07-26T06:44:01.855" v="4530" actId="120"/>
          <ac:spMkLst>
            <pc:docMk/>
            <pc:sldMk cId="599952679" sldId="260"/>
            <ac:spMk id="9" creationId="{55007DA0-748C-67E8-E90C-5DDF75D7673E}"/>
          </ac:spMkLst>
        </pc:spChg>
        <pc:spChg chg="add mod">
          <ac:chgData name="Rahmat Agung Azmi Putra" userId="ce8f1053302909fe" providerId="LiveId" clId="{4E4C6226-0928-FF4E-9CB7-0DF5BDE91AE7}" dt="2023-07-26T06:44:32.131" v="4540" actId="1076"/>
          <ac:spMkLst>
            <pc:docMk/>
            <pc:sldMk cId="599952679" sldId="260"/>
            <ac:spMk id="10" creationId="{757A06AC-0BFE-D7F8-E5D4-33D5C3594516}"/>
          </ac:spMkLst>
        </pc:spChg>
        <pc:spChg chg="add mod">
          <ac:chgData name="Rahmat Agung Azmi Putra" userId="ce8f1053302909fe" providerId="LiveId" clId="{4E4C6226-0928-FF4E-9CB7-0DF5BDE91AE7}" dt="2023-07-26T06:44:24.348" v="4537" actId="14100"/>
          <ac:spMkLst>
            <pc:docMk/>
            <pc:sldMk cId="599952679" sldId="260"/>
            <ac:spMk id="11" creationId="{C77A9DD2-9EDE-26CE-F303-707EEDAEECB0}"/>
          </ac:spMkLst>
        </pc:spChg>
        <pc:spChg chg="add mod">
          <ac:chgData name="Rahmat Agung Azmi Putra" userId="ce8f1053302909fe" providerId="LiveId" clId="{4E4C6226-0928-FF4E-9CB7-0DF5BDE91AE7}" dt="2023-07-26T06:44:47.881" v="4546" actId="14100"/>
          <ac:spMkLst>
            <pc:docMk/>
            <pc:sldMk cId="599952679" sldId="260"/>
            <ac:spMk id="12" creationId="{5C94B592-5278-C656-2209-81E7A93FB8E7}"/>
          </ac:spMkLst>
        </pc:spChg>
        <pc:spChg chg="add mod">
          <ac:chgData name="Rahmat Agung Azmi Putra" userId="ce8f1053302909fe" providerId="LiveId" clId="{4E4C6226-0928-FF4E-9CB7-0DF5BDE91AE7}" dt="2023-07-26T06:44:42.174" v="4544" actId="14100"/>
          <ac:spMkLst>
            <pc:docMk/>
            <pc:sldMk cId="599952679" sldId="260"/>
            <ac:spMk id="13" creationId="{28C5BC5C-3812-829E-6745-6D1AF2DD2032}"/>
          </ac:spMkLst>
        </pc:spChg>
        <pc:spChg chg="add mod">
          <ac:chgData name="Rahmat Agung Azmi Putra" userId="ce8f1053302909fe" providerId="LiveId" clId="{4E4C6226-0928-FF4E-9CB7-0DF5BDE91AE7}" dt="2023-07-26T06:45:20.159" v="4565" actId="14100"/>
          <ac:spMkLst>
            <pc:docMk/>
            <pc:sldMk cId="599952679" sldId="260"/>
            <ac:spMk id="14" creationId="{0946CEFD-1E59-8C3C-DE83-A13B9FA291DB}"/>
          </ac:spMkLst>
        </pc:spChg>
        <pc:spChg chg="add mod">
          <ac:chgData name="Rahmat Agung Azmi Putra" userId="ce8f1053302909fe" providerId="LiveId" clId="{4E4C6226-0928-FF4E-9CB7-0DF5BDE91AE7}" dt="2023-07-26T06:46:26.622" v="4923" actId="313"/>
          <ac:spMkLst>
            <pc:docMk/>
            <pc:sldMk cId="599952679" sldId="260"/>
            <ac:spMk id="15" creationId="{92D35B54-CDF1-6E68-A0DC-B8A9013EB728}"/>
          </ac:spMkLst>
        </pc:spChg>
        <pc:spChg chg="add mod">
          <ac:chgData name="Rahmat Agung Azmi Putra" userId="ce8f1053302909fe" providerId="LiveId" clId="{4E4C6226-0928-FF4E-9CB7-0DF5BDE91AE7}" dt="2023-07-26T06:46:40.739" v="4949" actId="20577"/>
          <ac:spMkLst>
            <pc:docMk/>
            <pc:sldMk cId="599952679" sldId="260"/>
            <ac:spMk id="16" creationId="{E114D743-4707-17F5-E186-C45960D5B1FF}"/>
          </ac:spMkLst>
        </pc:spChg>
        <pc:spChg chg="add del mod">
          <ac:chgData name="Rahmat Agung Azmi Putra" userId="ce8f1053302909fe" providerId="LiveId" clId="{4E4C6226-0928-FF4E-9CB7-0DF5BDE91AE7}" dt="2023-07-26T06:46:44.112" v="4951"/>
          <ac:spMkLst>
            <pc:docMk/>
            <pc:sldMk cId="599952679" sldId="260"/>
            <ac:spMk id="17" creationId="{052AC1EA-9600-327C-32F8-1F2B91703561}"/>
          </ac:spMkLst>
        </pc:spChg>
        <pc:spChg chg="add mod">
          <ac:chgData name="Rahmat Agung Azmi Putra" userId="ce8f1053302909fe" providerId="LiveId" clId="{4E4C6226-0928-FF4E-9CB7-0DF5BDE91AE7}" dt="2023-07-26T06:48:28.664" v="5453" actId="20577"/>
          <ac:spMkLst>
            <pc:docMk/>
            <pc:sldMk cId="599952679" sldId="260"/>
            <ac:spMk id="18" creationId="{E6FFB06A-96D8-7834-5CDE-2227884C450A}"/>
          </ac:spMkLst>
        </pc:spChg>
        <pc:grpChg chg="add mod">
          <ac:chgData name="Rahmat Agung Azmi Putra" userId="ce8f1053302909fe" providerId="LiveId" clId="{4E4C6226-0928-FF4E-9CB7-0DF5BDE91AE7}" dt="2023-07-26T06:48:52.419" v="5455" actId="1076"/>
          <ac:grpSpMkLst>
            <pc:docMk/>
            <pc:sldMk cId="599952679" sldId="260"/>
            <ac:grpSpMk id="19" creationId="{CDFFFC28-095F-6292-922A-FE0D21E57C70}"/>
          </ac:grpSpMkLst>
        </pc:grpChg>
        <pc:graphicFrameChg chg="add del mod modGraphic">
          <ac:chgData name="Rahmat Agung Azmi Putra" userId="ce8f1053302909fe" providerId="LiveId" clId="{4E4C6226-0928-FF4E-9CB7-0DF5BDE91AE7}" dt="2023-07-26T05:53:41.448" v="3519" actId="478"/>
          <ac:graphicFrameMkLst>
            <pc:docMk/>
            <pc:sldMk cId="599952679" sldId="260"/>
            <ac:graphicFrameMk id="7" creationId="{1AA9C9E1-56F8-95C4-A7F9-10D6A403C725}"/>
          </ac:graphicFrameMkLst>
        </pc:graphicFrameChg>
      </pc:sldChg>
      <pc:sldChg chg="modSp mod">
        <pc:chgData name="Rahmat Agung Azmi Putra" userId="ce8f1053302909fe" providerId="LiveId" clId="{4E4C6226-0928-FF4E-9CB7-0DF5BDE91AE7}" dt="2023-07-26T13:57:37.794" v="9202" actId="1076"/>
        <pc:sldMkLst>
          <pc:docMk/>
          <pc:sldMk cId="2965204266" sldId="261"/>
        </pc:sldMkLst>
        <pc:spChg chg="mod">
          <ac:chgData name="Rahmat Agung Azmi Putra" userId="ce8f1053302909fe" providerId="LiveId" clId="{4E4C6226-0928-FF4E-9CB7-0DF5BDE91AE7}" dt="2023-07-26T13:57:37.794" v="9202" actId="1076"/>
          <ac:spMkLst>
            <pc:docMk/>
            <pc:sldMk cId="2965204266" sldId="261"/>
            <ac:spMk id="4" creationId="{00000000-0000-0000-0000-000000000000}"/>
          </ac:spMkLst>
        </pc:spChg>
        <pc:spChg chg="mod">
          <ac:chgData name="Rahmat Agung Azmi Putra" userId="ce8f1053302909fe" providerId="LiveId" clId="{4E4C6226-0928-FF4E-9CB7-0DF5BDE91AE7}" dt="2023-07-26T13:57:29.059" v="9201" actId="14100"/>
          <ac:spMkLst>
            <pc:docMk/>
            <pc:sldMk cId="2965204266" sldId="261"/>
            <ac:spMk id="5" creationId="{00000000-0000-0000-0000-000000000000}"/>
          </ac:spMkLst>
        </pc:spChg>
      </pc:sldChg>
      <pc:sldChg chg="modSp mod">
        <pc:chgData name="Rahmat Agung Azmi Putra" userId="ce8f1053302909fe" providerId="LiveId" clId="{4E4C6226-0928-FF4E-9CB7-0DF5BDE91AE7}" dt="2023-07-26T14:44:07.178" v="9327" actId="5793"/>
        <pc:sldMkLst>
          <pc:docMk/>
          <pc:sldMk cId="3004828107" sldId="262"/>
        </pc:sldMkLst>
        <pc:spChg chg="mod">
          <ac:chgData name="Rahmat Agung Azmi Putra" userId="ce8f1053302909fe" providerId="LiveId" clId="{4E4C6226-0928-FF4E-9CB7-0DF5BDE91AE7}" dt="2023-07-26T14:44:07.178" v="9327" actId="5793"/>
          <ac:spMkLst>
            <pc:docMk/>
            <pc:sldMk cId="3004828107" sldId="262"/>
            <ac:spMk id="5" creationId="{00000000-0000-0000-0000-000000000000}"/>
          </ac:spMkLst>
        </pc:spChg>
      </pc:sldChg>
      <pc:sldChg chg="addSp delSp modSp mod">
        <pc:chgData name="Rahmat Agung Azmi Putra" userId="ce8f1053302909fe" providerId="LiveId" clId="{4E4C6226-0928-FF4E-9CB7-0DF5BDE91AE7}" dt="2023-07-26T14:44:15.782" v="9329" actId="1076"/>
        <pc:sldMkLst>
          <pc:docMk/>
          <pc:sldMk cId="1757516389" sldId="263"/>
        </pc:sldMkLst>
        <pc:spChg chg="add mod">
          <ac:chgData name="Rahmat Agung Azmi Putra" userId="ce8f1053302909fe" providerId="LiveId" clId="{4E4C6226-0928-FF4E-9CB7-0DF5BDE91AE7}" dt="2023-07-26T14:44:13.297" v="9328" actId="478"/>
          <ac:spMkLst>
            <pc:docMk/>
            <pc:sldMk cId="1757516389" sldId="263"/>
            <ac:spMk id="3" creationId="{1B7D5E99-1284-5A8F-455F-1E06165D42E4}"/>
          </ac:spMkLst>
        </pc:spChg>
        <pc:spChg chg="mod">
          <ac:chgData name="Rahmat Agung Azmi Putra" userId="ce8f1053302909fe" providerId="LiveId" clId="{4E4C6226-0928-FF4E-9CB7-0DF5BDE91AE7}" dt="2023-07-26T14:44:15.782" v="9329" actId="1076"/>
          <ac:spMkLst>
            <pc:docMk/>
            <pc:sldMk cId="1757516389" sldId="263"/>
            <ac:spMk id="5" creationId="{00000000-0000-0000-0000-000000000000}"/>
          </ac:spMkLst>
        </pc:spChg>
        <pc:spChg chg="del">
          <ac:chgData name="Rahmat Agung Azmi Putra" userId="ce8f1053302909fe" providerId="LiveId" clId="{4E4C6226-0928-FF4E-9CB7-0DF5BDE91AE7}" dt="2023-07-26T14:44:13.297" v="9328" actId="478"/>
          <ac:spMkLst>
            <pc:docMk/>
            <pc:sldMk cId="1757516389" sldId="263"/>
            <ac:spMk id="6" creationId="{00000000-0000-0000-0000-000000000000}"/>
          </ac:spMkLst>
        </pc:spChg>
      </pc:sldChg>
      <pc:sldChg chg="addSp delSp modSp add mod">
        <pc:chgData name="Rahmat Agung Azmi Putra" userId="ce8f1053302909fe" providerId="LiveId" clId="{4E4C6226-0928-FF4E-9CB7-0DF5BDE91AE7}" dt="2023-07-26T06:57:01.189" v="6490" actId="1076"/>
        <pc:sldMkLst>
          <pc:docMk/>
          <pc:sldMk cId="4086904564" sldId="264"/>
        </pc:sldMkLst>
        <pc:spChg chg="mod">
          <ac:chgData name="Rahmat Agung Azmi Putra" userId="ce8f1053302909fe" providerId="LiveId" clId="{4E4C6226-0928-FF4E-9CB7-0DF5BDE91AE7}" dt="2023-07-26T06:57:01.189" v="6490" actId="1076"/>
          <ac:spMkLst>
            <pc:docMk/>
            <pc:sldMk cId="4086904564" sldId="264"/>
            <ac:spMk id="4" creationId="{00000000-0000-0000-0000-000000000000}"/>
          </ac:spMkLst>
        </pc:spChg>
        <pc:spChg chg="mod">
          <ac:chgData name="Rahmat Agung Azmi Putra" userId="ce8f1053302909fe" providerId="LiveId" clId="{4E4C6226-0928-FF4E-9CB7-0DF5BDE91AE7}" dt="2023-07-26T06:56:59.504" v="6489" actId="1076"/>
          <ac:spMkLst>
            <pc:docMk/>
            <pc:sldMk cId="4086904564" sldId="264"/>
            <ac:spMk id="6" creationId="{90417FAF-EC94-BBD3-80DC-BDE2DA656410}"/>
          </ac:spMkLst>
        </pc:spChg>
        <pc:grpChg chg="del">
          <ac:chgData name="Rahmat Agung Azmi Putra" userId="ce8f1053302909fe" providerId="LiveId" clId="{4E4C6226-0928-FF4E-9CB7-0DF5BDE91AE7}" dt="2023-07-26T06:49:30.305" v="5457" actId="478"/>
          <ac:grpSpMkLst>
            <pc:docMk/>
            <pc:sldMk cId="4086904564" sldId="264"/>
            <ac:grpSpMk id="19" creationId="{CDFFFC28-095F-6292-922A-FE0D21E57C70}"/>
          </ac:grpSpMkLst>
        </pc:grpChg>
        <pc:graphicFrameChg chg="add mod modGraphic">
          <ac:chgData name="Rahmat Agung Azmi Putra" userId="ce8f1053302909fe" providerId="LiveId" clId="{4E4C6226-0928-FF4E-9CB7-0DF5BDE91AE7}" dt="2023-07-26T06:56:56.398" v="6488" actId="1076"/>
          <ac:graphicFrameMkLst>
            <pc:docMk/>
            <pc:sldMk cId="4086904564" sldId="264"/>
            <ac:graphicFrameMk id="2" creationId="{A0573108-9E62-17F4-5094-23BF275DB8D1}"/>
          </ac:graphicFrameMkLst>
        </pc:graphicFrameChg>
      </pc:sldChg>
      <pc:sldChg chg="modSp add mod">
        <pc:chgData name="Rahmat Agung Azmi Putra" userId="ce8f1053302909fe" providerId="LiveId" clId="{4E4C6226-0928-FF4E-9CB7-0DF5BDE91AE7}" dt="2023-07-26T07:06:44.442" v="7992" actId="14100"/>
        <pc:sldMkLst>
          <pc:docMk/>
          <pc:sldMk cId="1848223420" sldId="265"/>
        </pc:sldMkLst>
        <pc:graphicFrameChg chg="mod modGraphic">
          <ac:chgData name="Rahmat Agung Azmi Putra" userId="ce8f1053302909fe" providerId="LiveId" clId="{4E4C6226-0928-FF4E-9CB7-0DF5BDE91AE7}" dt="2023-07-26T07:06:44.442" v="7992" actId="14100"/>
          <ac:graphicFrameMkLst>
            <pc:docMk/>
            <pc:sldMk cId="1848223420" sldId="265"/>
            <ac:graphicFrameMk id="2" creationId="{A0573108-9E62-17F4-5094-23BF275DB8D1}"/>
          </ac:graphicFrameMkLst>
        </pc:graphicFrameChg>
      </pc:sldChg>
      <pc:sldChg chg="new del">
        <pc:chgData name="Rahmat Agung Azmi Putra" userId="ce8f1053302909fe" providerId="LiveId" clId="{4E4C6226-0928-FF4E-9CB7-0DF5BDE91AE7}" dt="2023-07-26T07:21:20" v="7994" actId="680"/>
        <pc:sldMkLst>
          <pc:docMk/>
          <pc:sldMk cId="3600495631" sldId="266"/>
        </pc:sldMkLst>
      </pc:sldChg>
      <pc:sldChg chg="addSp delSp modSp add mod">
        <pc:chgData name="Rahmat Agung Azmi Putra" userId="ce8f1053302909fe" providerId="LiveId" clId="{4E4C6226-0928-FF4E-9CB7-0DF5BDE91AE7}" dt="2023-07-26T14:42:56.560" v="9311" actId="20577"/>
        <pc:sldMkLst>
          <pc:docMk/>
          <pc:sldMk cId="4223048887" sldId="266"/>
        </pc:sldMkLst>
        <pc:spChg chg="add del mod">
          <ac:chgData name="Rahmat Agung Azmi Putra" userId="ce8f1053302909fe" providerId="LiveId" clId="{4E4C6226-0928-FF4E-9CB7-0DF5BDE91AE7}" dt="2023-07-26T07:23:27.359" v="8079" actId="478"/>
          <ac:spMkLst>
            <pc:docMk/>
            <pc:sldMk cId="4223048887" sldId="266"/>
            <ac:spMk id="3" creationId="{AF10B94D-0006-7FB4-EBAB-54394EDA7077}"/>
          </ac:spMkLst>
        </pc:spChg>
        <pc:spChg chg="add mod">
          <ac:chgData name="Rahmat Agung Azmi Putra" userId="ce8f1053302909fe" providerId="LiveId" clId="{4E4C6226-0928-FF4E-9CB7-0DF5BDE91AE7}" dt="2023-07-26T12:35:32.283" v="8315" actId="1076"/>
          <ac:spMkLst>
            <pc:docMk/>
            <pc:sldMk cId="4223048887" sldId="266"/>
            <ac:spMk id="5" creationId="{76053FD4-3E51-25F6-F15C-157CE1831777}"/>
          </ac:spMkLst>
        </pc:spChg>
        <pc:spChg chg="del mod">
          <ac:chgData name="Rahmat Agung Azmi Putra" userId="ce8f1053302909fe" providerId="LiveId" clId="{4E4C6226-0928-FF4E-9CB7-0DF5BDE91AE7}" dt="2023-07-26T07:22:00.983" v="7999" actId="478"/>
          <ac:spMkLst>
            <pc:docMk/>
            <pc:sldMk cId="4223048887" sldId="266"/>
            <ac:spMk id="6" creationId="{90417FAF-EC94-BBD3-80DC-BDE2DA656410}"/>
          </ac:spMkLst>
        </pc:spChg>
        <pc:spChg chg="add mod">
          <ac:chgData name="Rahmat Agung Azmi Putra" userId="ce8f1053302909fe" providerId="LiveId" clId="{4E4C6226-0928-FF4E-9CB7-0DF5BDE91AE7}" dt="2023-07-26T14:42:56.560" v="9311" actId="20577"/>
          <ac:spMkLst>
            <pc:docMk/>
            <pc:sldMk cId="4223048887" sldId="266"/>
            <ac:spMk id="7" creationId="{3C0CE92A-9144-761D-6742-1F5879A7A4C7}"/>
          </ac:spMkLst>
        </pc:spChg>
        <pc:spChg chg="add mod">
          <ac:chgData name="Rahmat Agung Azmi Putra" userId="ce8f1053302909fe" providerId="LiveId" clId="{4E4C6226-0928-FF4E-9CB7-0DF5BDE91AE7}" dt="2023-07-26T12:35:39.214" v="8316" actId="1076"/>
          <ac:spMkLst>
            <pc:docMk/>
            <pc:sldMk cId="4223048887" sldId="266"/>
            <ac:spMk id="8" creationId="{E29680D4-DF61-14F0-AC0F-A18244F0E0CF}"/>
          </ac:spMkLst>
        </pc:spChg>
        <pc:spChg chg="add mod">
          <ac:chgData name="Rahmat Agung Azmi Putra" userId="ce8f1053302909fe" providerId="LiveId" clId="{4E4C6226-0928-FF4E-9CB7-0DF5BDE91AE7}" dt="2023-07-26T12:35:19.393" v="8312" actId="1076"/>
          <ac:spMkLst>
            <pc:docMk/>
            <pc:sldMk cId="4223048887" sldId="266"/>
            <ac:spMk id="9" creationId="{CCD7D500-669D-2A0B-19F2-4B64772FFAB8}"/>
          </ac:spMkLst>
        </pc:spChg>
        <pc:spChg chg="add mod">
          <ac:chgData name="Rahmat Agung Azmi Putra" userId="ce8f1053302909fe" providerId="LiveId" clId="{4E4C6226-0928-FF4E-9CB7-0DF5BDE91AE7}" dt="2023-07-26T12:35:17.667" v="8311" actId="1076"/>
          <ac:spMkLst>
            <pc:docMk/>
            <pc:sldMk cId="4223048887" sldId="266"/>
            <ac:spMk id="10" creationId="{55DD8287-6E6A-2A42-C663-14C65603208C}"/>
          </ac:spMkLst>
        </pc:spChg>
        <pc:spChg chg="add mod">
          <ac:chgData name="Rahmat Agung Azmi Putra" userId="ce8f1053302909fe" providerId="LiveId" clId="{4E4C6226-0928-FF4E-9CB7-0DF5BDE91AE7}" dt="2023-07-26T12:35:56.898" v="8321" actId="1076"/>
          <ac:spMkLst>
            <pc:docMk/>
            <pc:sldMk cId="4223048887" sldId="266"/>
            <ac:spMk id="11" creationId="{D2617CE0-05C3-891F-DD21-E54535286292}"/>
          </ac:spMkLst>
        </pc:spChg>
        <pc:spChg chg="add mod">
          <ac:chgData name="Rahmat Agung Azmi Putra" userId="ce8f1053302909fe" providerId="LiveId" clId="{4E4C6226-0928-FF4E-9CB7-0DF5BDE91AE7}" dt="2023-07-26T12:36:43.741" v="8381" actId="14100"/>
          <ac:spMkLst>
            <pc:docMk/>
            <pc:sldMk cId="4223048887" sldId="266"/>
            <ac:spMk id="12" creationId="{15FDF90C-8FF1-0230-2B4F-0EFDD7FE5D43}"/>
          </ac:spMkLst>
        </pc:spChg>
        <pc:graphicFrameChg chg="del modGraphic">
          <ac:chgData name="Rahmat Agung Azmi Putra" userId="ce8f1053302909fe" providerId="LiveId" clId="{4E4C6226-0928-FF4E-9CB7-0DF5BDE91AE7}" dt="2023-07-26T07:21:54.372" v="7997" actId="478"/>
          <ac:graphicFrameMkLst>
            <pc:docMk/>
            <pc:sldMk cId="4223048887" sldId="266"/>
            <ac:graphicFrameMk id="2" creationId="{A0573108-9E62-17F4-5094-23BF275DB8D1}"/>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C20452-584E-D540-B183-EED10026A0F2}" type="datetimeFigureOut">
              <a:rPr lang="en-US" smtClean="0"/>
              <a:t>7/26/23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D2388A-B19F-7447-88F4-1B5453018659}" type="slidenum">
              <a:rPr lang="en-US" smtClean="0"/>
              <a:t>‹#›</a:t>
            </a:fld>
            <a:endParaRPr lang="en-US"/>
          </a:p>
        </p:txBody>
      </p:sp>
    </p:spTree>
    <p:extLst>
      <p:ext uri="{BB962C8B-B14F-4D97-AF65-F5344CB8AC3E}">
        <p14:creationId xmlns:p14="http://schemas.microsoft.com/office/powerpoint/2010/main" val="2373328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D2388A-B19F-7447-88F4-1B5453018659}" type="slidenum">
              <a:rPr lang="en-US" smtClean="0"/>
              <a:t>7</a:t>
            </a:fld>
            <a:endParaRPr lang="en-US"/>
          </a:p>
        </p:txBody>
      </p:sp>
    </p:spTree>
    <p:extLst>
      <p:ext uri="{BB962C8B-B14F-4D97-AF65-F5344CB8AC3E}">
        <p14:creationId xmlns:p14="http://schemas.microsoft.com/office/powerpoint/2010/main" val="3196034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9D2388A-B19F-7447-88F4-1B5453018659}" type="slidenum">
              <a:rPr lang="en-US" smtClean="0"/>
              <a:t>8</a:t>
            </a:fld>
            <a:endParaRPr lang="en-US"/>
          </a:p>
        </p:txBody>
      </p:sp>
    </p:spTree>
    <p:extLst>
      <p:ext uri="{BB962C8B-B14F-4D97-AF65-F5344CB8AC3E}">
        <p14:creationId xmlns:p14="http://schemas.microsoft.com/office/powerpoint/2010/main" val="1357838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7/25/23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7/25/23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7/25/23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7/25/23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7/25/23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7/25/23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7/25/23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7/25/23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7/25/23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014119" y="1020882"/>
            <a:ext cx="9529024" cy="879475"/>
          </a:xfrm>
        </p:spPr>
        <p:txBody>
          <a:bodyPr>
            <a:noAutofit/>
          </a:bodyPr>
          <a:lstStyle/>
          <a:p>
            <a:r>
              <a:rPr lang="en-US" sz="2400" b="1" dirty="0">
                <a:solidFill>
                  <a:schemeClr val="bg1"/>
                </a:solidFill>
                <a:latin typeface="+mn-lt"/>
                <a:cs typeface="Times New Roman" panose="02020603050405020304" pitchFamily="18" charset="0"/>
              </a:rPr>
              <a:t>Enhancing University Students’ Research Skills through Higher-Order Thinking Skills (HOTS) and Digital Literacy Skills: A Comprehensive Model in Research Supervision</a:t>
            </a:r>
          </a:p>
        </p:txBody>
      </p:sp>
      <p:sp>
        <p:nvSpPr>
          <p:cNvPr id="6" name="Subtitle 5"/>
          <p:cNvSpPr>
            <a:spLocks noGrp="1"/>
          </p:cNvSpPr>
          <p:nvPr>
            <p:ph type="subTitle" idx="1"/>
          </p:nvPr>
        </p:nvSpPr>
        <p:spPr>
          <a:xfrm>
            <a:off x="551409" y="2151146"/>
            <a:ext cx="11089177" cy="940248"/>
          </a:xfrm>
        </p:spPr>
        <p:txBody>
          <a:bodyPr>
            <a:normAutofit/>
          </a:bodyPr>
          <a:lstStyle/>
          <a:p>
            <a:pPr>
              <a:lnSpc>
                <a:spcPct val="100000"/>
              </a:lnSpc>
            </a:pPr>
            <a:r>
              <a:rPr lang="en-US" sz="1600" b="1" dirty="0">
                <a:solidFill>
                  <a:schemeClr val="bg1"/>
                </a:solidFill>
              </a:rPr>
              <a:t>Prof. Dr. Sri </a:t>
            </a:r>
            <a:r>
              <a:rPr lang="en-US" sz="1600" b="1" dirty="0" err="1">
                <a:solidFill>
                  <a:schemeClr val="bg1"/>
                </a:solidFill>
              </a:rPr>
              <a:t>Setyarini</a:t>
            </a:r>
            <a:r>
              <a:rPr lang="en-US" sz="1600" b="1" dirty="0">
                <a:solidFill>
                  <a:schemeClr val="bg1"/>
                </a:solidFill>
              </a:rPr>
              <a:t>, </a:t>
            </a:r>
            <a:r>
              <a:rPr lang="en-US" sz="1600" b="1" dirty="0" err="1">
                <a:solidFill>
                  <a:schemeClr val="bg1"/>
                </a:solidFill>
              </a:rPr>
              <a:t>M.A.,Ling</a:t>
            </a:r>
            <a:r>
              <a:rPr lang="en-US" sz="1600" b="1" dirty="0">
                <a:solidFill>
                  <a:schemeClr val="bg1"/>
                </a:solidFill>
              </a:rPr>
              <a:t>; </a:t>
            </a:r>
            <a:r>
              <a:rPr lang="en-US" sz="1600" b="1" dirty="0" err="1">
                <a:solidFill>
                  <a:schemeClr val="bg1"/>
                </a:solidFill>
              </a:rPr>
              <a:t>Pupung</a:t>
            </a:r>
            <a:r>
              <a:rPr lang="en-US" sz="1600" b="1" dirty="0">
                <a:solidFill>
                  <a:schemeClr val="bg1"/>
                </a:solidFill>
              </a:rPr>
              <a:t> </a:t>
            </a:r>
            <a:r>
              <a:rPr lang="en-US" sz="1600" b="1" dirty="0" err="1">
                <a:solidFill>
                  <a:schemeClr val="bg1"/>
                </a:solidFill>
              </a:rPr>
              <a:t>Purnawarman</a:t>
            </a:r>
            <a:r>
              <a:rPr lang="en-US" sz="1600" b="1" dirty="0">
                <a:solidFill>
                  <a:schemeClr val="bg1"/>
                </a:solidFill>
              </a:rPr>
              <a:t>, M.S.Ed.,</a:t>
            </a:r>
            <a:r>
              <a:rPr lang="en-US" sz="1600" b="1" dirty="0" err="1">
                <a:solidFill>
                  <a:schemeClr val="bg1"/>
                </a:solidFill>
              </a:rPr>
              <a:t>Ph.D</a:t>
            </a:r>
            <a:r>
              <a:rPr lang="en-US" sz="1600" b="1" dirty="0">
                <a:solidFill>
                  <a:schemeClr val="bg1"/>
                </a:solidFill>
              </a:rPr>
              <a:t>. </a:t>
            </a:r>
          </a:p>
          <a:p>
            <a:pPr>
              <a:lnSpc>
                <a:spcPct val="100000"/>
              </a:lnSpc>
            </a:pPr>
            <a:r>
              <a:rPr lang="en-US" sz="1600" b="1" dirty="0">
                <a:solidFill>
                  <a:schemeClr val="bg1"/>
                </a:solidFill>
              </a:rPr>
              <a:t>English Education Department, Universitas Pendidikan Indonesia</a:t>
            </a:r>
          </a:p>
        </p:txBody>
      </p:sp>
      <p:sp>
        <p:nvSpPr>
          <p:cNvPr id="7" name="Title 4"/>
          <p:cNvSpPr txBox="1">
            <a:spLocks/>
          </p:cNvSpPr>
          <p:nvPr/>
        </p:nvSpPr>
        <p:spPr>
          <a:xfrm>
            <a:off x="1523997" y="1867189"/>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ABS-ICOLLITE-23222</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2"/>
            <a:ext cx="10515600" cy="4351338"/>
          </a:xfrm>
        </p:spPr>
        <p:txBody>
          <a:bodyPr>
            <a:normAutofit fontScale="62500" lnSpcReduction="20000"/>
          </a:bodyPr>
          <a:lstStyle/>
          <a:p>
            <a:pPr marL="0" indent="0">
              <a:buNone/>
            </a:pPr>
            <a:endPar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Alsaleh</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N. J. (2020). Teaching Critical Thinking Skills: Literature Review.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Turkish Online Journal of Educational Technology-TOJET</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19</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21-39.</a:t>
            </a:r>
          </a:p>
          <a:p>
            <a:pPr marL="342900" lvl="0" indent="-342900">
              <a:buFont typeface="Arial" panose="020B0604020202020204" pitchFamily="34" charset="0"/>
              <a:buChar char="•"/>
              <a:tabLst>
                <a:tab pos="457200" algn="l"/>
              </a:tabLst>
            </a:pP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Atkinson, A. L., Hill, L. J. B., Pettinger, K. J., Wright, J., Hart, A. R., Dickerson, J., &amp; Mon-Williams, M. (2022). Can holistic school readiness evaluations predict academic achievement and special educational needs status? Evidence from the Early Years Foundation Stage Profile.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Learning and Instruction</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77</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101537.</a:t>
            </a:r>
          </a:p>
          <a:p>
            <a:pPr marL="342900" lvl="0" indent="-342900">
              <a:buFont typeface="Arial" panose="020B0604020202020204" pitchFamily="34" charset="0"/>
              <a:buChar char="•"/>
              <a:tabLst>
                <a:tab pos="457200" algn="l"/>
              </a:tabLst>
            </a:pP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Baptista, A. V. (2011). Challenges to doctoral research and supervision quality: A theoretical approach.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Procedia-Social and </a:t>
            </a:r>
            <a:r>
              <a:rPr lang="en-ID" sz="1800" i="1"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Behavioral</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Sciences</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15</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3576-3581.</a:t>
            </a:r>
          </a:p>
          <a:p>
            <a:pPr marL="342900" lvl="0" indent="-342900">
              <a:buFont typeface="Arial" panose="020B0604020202020204" pitchFamily="34" charset="0"/>
              <a:buChar char="•"/>
              <a:tabLst>
                <a:tab pos="457200" algn="l"/>
              </a:tabLst>
            </a:pP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Barnett, J. E., &amp; Francis, A. L. (2012). Using higher order thinking questions to foster critical thinking: A classroom study.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Educational Psychology</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32</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201-211.</a:t>
            </a:r>
          </a:p>
          <a:p>
            <a:pPr marL="342900" lvl="0" indent="-342900">
              <a:buFont typeface="Arial" panose="020B0604020202020204" pitchFamily="34" charset="0"/>
              <a:buChar char="•"/>
              <a:tabLst>
                <a:tab pos="457200" algn="l"/>
              </a:tabLst>
            </a:pP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Huber, C. R., &amp; </a:t>
            </a: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Kuncel</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N. R. (2016). Does college teach critical thinking? A meta-analysis.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Review of Educational Research</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86</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431-468.</a:t>
            </a:r>
          </a:p>
          <a:p>
            <a:pPr marL="342900" lvl="0" indent="-342900">
              <a:buFont typeface="Arial" panose="020B0604020202020204" pitchFamily="34" charset="0"/>
              <a:buChar char="•"/>
              <a:tabLst>
                <a:tab pos="457200" algn="l"/>
              </a:tabLst>
            </a:pP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Kaur, A., Kumar, V., &amp; Noman, M. (2022). Partnering with doctoral students in research supervision: Opportunities and challenges.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Higher Education Research &amp; Development</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41</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 789-803.</a:t>
            </a:r>
          </a:p>
          <a:p>
            <a:pPr marL="342900" lvl="0" indent="-342900">
              <a:buFont typeface="Arial" panose="020B0604020202020204" pitchFamily="34" charset="0"/>
              <a:buChar char="•"/>
              <a:tabLst>
                <a:tab pos="457200" algn="l"/>
              </a:tabLst>
            </a:pP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Oghenekohwo</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J. E., &amp; Frank-</a:t>
            </a: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Oputu</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E. A. (2017). Literacy education and sustainable development in developing societies.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International Journal of Education and Literacy Studies</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5</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126-131.</a:t>
            </a:r>
          </a:p>
          <a:p>
            <a:pPr marL="342900" lvl="0" indent="-342900">
              <a:buFont typeface="Arial" panose="020B0604020202020204" pitchFamily="34" charset="0"/>
              <a:buChar char="•"/>
              <a:tabLst>
                <a:tab pos="457200" algn="l"/>
              </a:tabLst>
            </a:pP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Rafi, M., </a:t>
            </a: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JianMing</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Z., &amp; Ahmad, K. (2019). Evaluating the impact of digital library database resources on the productivity of academic research.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Information discovery and delivery</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47</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 42-52.</a:t>
            </a:r>
          </a:p>
          <a:p>
            <a:pPr marL="342900" lvl="0" indent="-342900">
              <a:buFont typeface="Arial" panose="020B0604020202020204" pitchFamily="34" charset="0"/>
              <a:buChar char="•"/>
              <a:tabLst>
                <a:tab pos="457200" algn="l"/>
              </a:tabLst>
            </a:pP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Rahmi</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Y. L., </a:t>
            </a: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Habibah</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 N., </a:t>
            </a: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Zulyusri</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Z., &amp; </a:t>
            </a: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Darussyamsu</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R. (2021). HOTS Assessment in Circulatory System Learning: Validity, Reliability, and Item Quality.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Journal of Biological Education Indonesia (</a:t>
            </a:r>
            <a:r>
              <a:rPr lang="en-ID" sz="1800" i="1"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Jurnal</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Pendidikan </a:t>
            </a:r>
            <a:r>
              <a:rPr lang="en-ID" sz="1800" i="1"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Biologi</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Indonesia)</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7</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(2), 171-178.</a:t>
            </a:r>
          </a:p>
          <a:p>
            <a:pPr marL="342900" lvl="0" indent="-342900">
              <a:buFont typeface="Arial" panose="020B0604020202020204" pitchFamily="34" charset="0"/>
              <a:buChar char="•"/>
              <a:tabLst>
                <a:tab pos="457200" algn="l"/>
              </a:tabLst>
            </a:pP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Sharma, R., </a:t>
            </a: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Fantin</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 R., Prabhu, N., Guan, C., &amp; </a:t>
            </a: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Dattakumar</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 (2016). Digital literacy and knowledge societies: A grounded theory investigation of sustainable development.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Telecommunications Policy</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40</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(7), 628-643.</a:t>
            </a:r>
          </a:p>
          <a:p>
            <a:pPr marL="342900" lvl="0" indent="-342900">
              <a:buFont typeface="Arial" panose="020B0604020202020204" pitchFamily="34" charset="0"/>
              <a:buChar char="•"/>
              <a:tabLst>
                <a:tab pos="457200" algn="l"/>
              </a:tabLst>
            </a:pP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Soltovets</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E., </a:t>
            </a: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Chigisheva</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O., &amp; </a:t>
            </a: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Dmitrova</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 (2020). The role of mentoring in digital literacy development of doctoral students at British universities.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Eurasia Journal of Mathematics, Science and Technology Education</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16</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(4).</a:t>
            </a:r>
          </a:p>
          <a:p>
            <a:pPr marL="342900" lvl="0" indent="-342900">
              <a:buFont typeface="Arial" panose="020B0604020202020204" pitchFamily="34" charset="0"/>
              <a:buChar char="•"/>
              <a:tabLst>
                <a:tab pos="457200" algn="l"/>
              </a:tabLst>
            </a:pPr>
            <a:r>
              <a:rPr lang="en-ID" sz="1800" kern="100" dirty="0" err="1">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Wisker</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G., Robinson, G. D., &amp; Leibowitz, B. (2019). The purpose and impact of postgraduate knowledge.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Studies in Graduate and Postdoctoral education</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a:t>
            </a:r>
            <a:r>
              <a:rPr lang="en-ID" sz="1800" i="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10</a:t>
            </a:r>
            <a:r>
              <a:rPr lang="en-ID" sz="1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(3), 160-172.</a:t>
            </a:r>
          </a:p>
          <a:p>
            <a:endParaRPr lang="en-US" sz="2000" dirty="0">
              <a:solidFill>
                <a:schemeClr val="bg1"/>
              </a:solidFill>
            </a:endParaRPr>
          </a:p>
        </p:txBody>
      </p:sp>
    </p:spTree>
    <p:extLst>
      <p:ext uri="{BB962C8B-B14F-4D97-AF65-F5344CB8AC3E}">
        <p14:creationId xmlns:p14="http://schemas.microsoft.com/office/powerpoint/2010/main" val="3004828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1216962"/>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
        <p:nvSpPr>
          <p:cNvPr id="3" name="Subtitle 2">
            <a:extLst>
              <a:ext uri="{FF2B5EF4-FFF2-40B4-BE49-F238E27FC236}">
                <a16:creationId xmlns:a16="http://schemas.microsoft.com/office/drawing/2014/main" id="{1B7D5E99-1284-5A8F-455F-1E06165D42E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5282" y="673388"/>
            <a:ext cx="10515600" cy="573088"/>
          </a:xfrm>
        </p:spPr>
        <p:txBody>
          <a:bodyPr>
            <a:normAutofit fontScale="90000"/>
          </a:bodyPr>
          <a:lstStyle/>
          <a:p>
            <a:r>
              <a:rPr lang="en-US" b="1" dirty="0">
                <a:solidFill>
                  <a:schemeClr val="bg1"/>
                </a:solidFill>
                <a:latin typeface="+mn-lt"/>
              </a:rPr>
              <a:t>INTRODUCTION</a:t>
            </a:r>
          </a:p>
        </p:txBody>
      </p:sp>
      <p:sp>
        <p:nvSpPr>
          <p:cNvPr id="2" name="Rectangle 1">
            <a:extLst>
              <a:ext uri="{FF2B5EF4-FFF2-40B4-BE49-F238E27FC236}">
                <a16:creationId xmlns:a16="http://schemas.microsoft.com/office/drawing/2014/main" id="{00C82970-C862-72B1-D08A-D3371E63ADFB}"/>
              </a:ext>
            </a:extLst>
          </p:cNvPr>
          <p:cNvSpPr/>
          <p:nvPr/>
        </p:nvSpPr>
        <p:spPr>
          <a:xfrm>
            <a:off x="161925" y="1500183"/>
            <a:ext cx="2020743" cy="11287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The importance of research skills to excel students’ studies and prepare them for future careers</a:t>
            </a:r>
          </a:p>
        </p:txBody>
      </p:sp>
      <p:sp>
        <p:nvSpPr>
          <p:cNvPr id="3" name="Right Arrow 2">
            <a:extLst>
              <a:ext uri="{FF2B5EF4-FFF2-40B4-BE49-F238E27FC236}">
                <a16:creationId xmlns:a16="http://schemas.microsoft.com/office/drawing/2014/main" id="{7BEE248C-9640-D1EE-FD72-E3661FEA93B3}"/>
              </a:ext>
            </a:extLst>
          </p:cNvPr>
          <p:cNvSpPr/>
          <p:nvPr/>
        </p:nvSpPr>
        <p:spPr>
          <a:xfrm>
            <a:off x="2255766" y="1843083"/>
            <a:ext cx="328612" cy="44291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66CFA8BD-D40B-D639-D6FE-59CB7E520AA4}"/>
              </a:ext>
            </a:extLst>
          </p:cNvPr>
          <p:cNvSpPr/>
          <p:nvPr/>
        </p:nvSpPr>
        <p:spPr>
          <a:xfrm>
            <a:off x="2657476" y="1514473"/>
            <a:ext cx="2709863" cy="11287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Challenges in research supervision: limited resources, time constraints, and varying levels of students’ research readiness (Baptista, 2011; Atkinson, </a:t>
            </a:r>
            <a:r>
              <a:rPr lang="en-US" sz="1200" i="1" dirty="0"/>
              <a:t>et al., </a:t>
            </a:r>
            <a:r>
              <a:rPr lang="en-US" sz="1200" dirty="0"/>
              <a:t>2022; Kaur, Kumar, Noman, 2021)</a:t>
            </a:r>
          </a:p>
        </p:txBody>
      </p:sp>
      <p:sp>
        <p:nvSpPr>
          <p:cNvPr id="7" name="Right Arrow 6">
            <a:extLst>
              <a:ext uri="{FF2B5EF4-FFF2-40B4-BE49-F238E27FC236}">
                <a16:creationId xmlns:a16="http://schemas.microsoft.com/office/drawing/2014/main" id="{858D7F30-F4C8-248B-0621-A3BEA9DA5A97}"/>
              </a:ext>
            </a:extLst>
          </p:cNvPr>
          <p:cNvSpPr/>
          <p:nvPr/>
        </p:nvSpPr>
        <p:spPr>
          <a:xfrm>
            <a:off x="5479977" y="1873248"/>
            <a:ext cx="328612" cy="44291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ectangle 7">
            <a:extLst>
              <a:ext uri="{FF2B5EF4-FFF2-40B4-BE49-F238E27FC236}">
                <a16:creationId xmlns:a16="http://schemas.microsoft.com/office/drawing/2014/main" id="{8DA0A040-AEEE-256F-8568-D23E374D08C1}"/>
              </a:ext>
            </a:extLst>
          </p:cNvPr>
          <p:cNvSpPr/>
          <p:nvPr/>
        </p:nvSpPr>
        <p:spPr>
          <a:xfrm>
            <a:off x="5921227" y="1514473"/>
            <a:ext cx="2644850" cy="134302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Higher-Order Thinking Skills (HOTS) into research supervision – encourage students to think critically and approach their research projects with a more comprehensive perspectives (</a:t>
            </a:r>
            <a:r>
              <a:rPr lang="en-US" sz="1200" dirty="0" err="1"/>
              <a:t>Rahmi</a:t>
            </a:r>
            <a:r>
              <a:rPr lang="en-US" sz="1200" dirty="0"/>
              <a:t> </a:t>
            </a:r>
            <a:r>
              <a:rPr lang="en-US" sz="1200" i="1" dirty="0"/>
              <a:t>et al., </a:t>
            </a:r>
            <a:r>
              <a:rPr lang="en-US" sz="1200" dirty="0"/>
              <a:t>2021)</a:t>
            </a:r>
          </a:p>
        </p:txBody>
      </p:sp>
      <p:sp>
        <p:nvSpPr>
          <p:cNvPr id="9" name="Right Arrow 8">
            <a:extLst>
              <a:ext uri="{FF2B5EF4-FFF2-40B4-BE49-F238E27FC236}">
                <a16:creationId xmlns:a16="http://schemas.microsoft.com/office/drawing/2014/main" id="{EF747FD7-783E-72A9-80AA-3463F1CAD6FF}"/>
              </a:ext>
            </a:extLst>
          </p:cNvPr>
          <p:cNvSpPr/>
          <p:nvPr/>
        </p:nvSpPr>
        <p:spPr>
          <a:xfrm>
            <a:off x="8671682" y="1873248"/>
            <a:ext cx="328612" cy="442912"/>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a:extLst>
              <a:ext uri="{FF2B5EF4-FFF2-40B4-BE49-F238E27FC236}">
                <a16:creationId xmlns:a16="http://schemas.microsoft.com/office/drawing/2014/main" id="{0CBBD560-9F51-4A9E-7EDB-7105C1096FA0}"/>
              </a:ext>
            </a:extLst>
          </p:cNvPr>
          <p:cNvSpPr/>
          <p:nvPr/>
        </p:nvSpPr>
        <p:spPr>
          <a:xfrm>
            <a:off x="9105899" y="1514473"/>
            <a:ext cx="2338389" cy="134302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Digital literacy skills – enable students to navigate and utilize digital resources efficiently (Rafi, Jian-Ming &amp; Ahmad, 2019)</a:t>
            </a:r>
          </a:p>
        </p:txBody>
      </p:sp>
      <p:sp>
        <p:nvSpPr>
          <p:cNvPr id="11" name="Left Brace 10">
            <a:extLst>
              <a:ext uri="{FF2B5EF4-FFF2-40B4-BE49-F238E27FC236}">
                <a16:creationId xmlns:a16="http://schemas.microsoft.com/office/drawing/2014/main" id="{5C0E404C-3A87-342D-D9FA-A2EEB14D21D3}"/>
              </a:ext>
            </a:extLst>
          </p:cNvPr>
          <p:cNvSpPr/>
          <p:nvPr/>
        </p:nvSpPr>
        <p:spPr>
          <a:xfrm rot="16200000">
            <a:off x="8432078" y="831496"/>
            <a:ext cx="267997" cy="4320005"/>
          </a:xfrm>
          <a:prstGeom prst="leftBrace">
            <a:avLst/>
          </a:prstGeom>
          <a:ln>
            <a:solidFill>
              <a:schemeClr val="bg1"/>
            </a:solidFill>
          </a:ln>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p>
        </p:txBody>
      </p:sp>
      <p:sp>
        <p:nvSpPr>
          <p:cNvPr id="12" name="Rectangle 11">
            <a:extLst>
              <a:ext uri="{FF2B5EF4-FFF2-40B4-BE49-F238E27FC236}">
                <a16:creationId xmlns:a16="http://schemas.microsoft.com/office/drawing/2014/main" id="{167CA0EB-80AB-1FBF-242E-998A64971697}"/>
              </a:ext>
            </a:extLst>
          </p:cNvPr>
          <p:cNvSpPr/>
          <p:nvPr/>
        </p:nvSpPr>
        <p:spPr>
          <a:xfrm>
            <a:off x="7243652" y="3125497"/>
            <a:ext cx="2635435" cy="10588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rgbClr val="FF0000"/>
                </a:solidFill>
              </a:rPr>
              <a:t>Needs for comprehensive model</a:t>
            </a:r>
            <a:r>
              <a:rPr lang="en-US" sz="1200" b="1" dirty="0"/>
              <a:t> </a:t>
            </a:r>
            <a:r>
              <a:rPr lang="en-US" sz="1200" dirty="0"/>
              <a:t>to provide students with a structured and effective research training process</a:t>
            </a:r>
          </a:p>
        </p:txBody>
      </p:sp>
      <p:sp>
        <p:nvSpPr>
          <p:cNvPr id="16" name="Rectangle 15">
            <a:extLst>
              <a:ext uri="{FF2B5EF4-FFF2-40B4-BE49-F238E27FC236}">
                <a16:creationId xmlns:a16="http://schemas.microsoft.com/office/drawing/2014/main" id="{C4024DD6-3FD0-9AE8-2E18-D596488D3915}"/>
              </a:ext>
            </a:extLst>
          </p:cNvPr>
          <p:cNvSpPr/>
          <p:nvPr/>
        </p:nvSpPr>
        <p:spPr>
          <a:xfrm>
            <a:off x="349102" y="4814095"/>
            <a:ext cx="2983042" cy="10588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solidFill>
                  <a:schemeClr val="tx1"/>
                </a:solidFill>
              </a:rPr>
              <a:t>This study aims to develop a comprehensive model that combines HOTS and digital literacy skills in research supervision</a:t>
            </a:r>
          </a:p>
        </p:txBody>
      </p:sp>
      <p:cxnSp>
        <p:nvCxnSpPr>
          <p:cNvPr id="18" name="Elbow Connector 17">
            <a:extLst>
              <a:ext uri="{FF2B5EF4-FFF2-40B4-BE49-F238E27FC236}">
                <a16:creationId xmlns:a16="http://schemas.microsoft.com/office/drawing/2014/main" id="{0EFB3B02-4955-57DF-56C5-ED4025B0B357}"/>
              </a:ext>
            </a:extLst>
          </p:cNvPr>
          <p:cNvCxnSpPr>
            <a:cxnSpLocks/>
            <a:stCxn id="12" idx="2"/>
            <a:endCxn id="16" idx="0"/>
          </p:cNvCxnSpPr>
          <p:nvPr/>
        </p:nvCxnSpPr>
        <p:spPr>
          <a:xfrm rot="5400000">
            <a:off x="4886130" y="1138854"/>
            <a:ext cx="629735" cy="6720747"/>
          </a:xfrm>
          <a:prstGeom prst="bentConnector3">
            <a:avLst>
              <a:gd name="adj1" fmla="val 50000"/>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0" name="Right Arrow 19">
            <a:extLst>
              <a:ext uri="{FF2B5EF4-FFF2-40B4-BE49-F238E27FC236}">
                <a16:creationId xmlns:a16="http://schemas.microsoft.com/office/drawing/2014/main" id="{A713778A-BA9C-712C-06CF-052E98C8ABC8}"/>
              </a:ext>
            </a:extLst>
          </p:cNvPr>
          <p:cNvSpPr/>
          <p:nvPr/>
        </p:nvSpPr>
        <p:spPr>
          <a:xfrm>
            <a:off x="3471863" y="5107785"/>
            <a:ext cx="300037" cy="414337"/>
          </a:xfrm>
          <a:prstGeom prst="rightArrow">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C16FC38-F092-473C-BFF3-D29E9BC2D067}"/>
              </a:ext>
            </a:extLst>
          </p:cNvPr>
          <p:cNvSpPr/>
          <p:nvPr/>
        </p:nvSpPr>
        <p:spPr>
          <a:xfrm>
            <a:off x="3988456" y="4786531"/>
            <a:ext cx="2983042" cy="105886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solidFill>
                  <a:schemeClr val="tx1"/>
                </a:solidFill>
              </a:rPr>
              <a:t>This model intends to provide educators with a framework to enhance research training and ensure students’ readiness for conducting high-quality research</a:t>
            </a:r>
          </a:p>
        </p:txBody>
      </p:sp>
    </p:spTree>
    <p:extLst>
      <p:ext uri="{BB962C8B-B14F-4D97-AF65-F5344CB8AC3E}">
        <p14:creationId xmlns:p14="http://schemas.microsoft.com/office/powerpoint/2010/main" val="29506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sp>
        <p:nvSpPr>
          <p:cNvPr id="7" name="Rectangle 6">
            <a:extLst>
              <a:ext uri="{FF2B5EF4-FFF2-40B4-BE49-F238E27FC236}">
                <a16:creationId xmlns:a16="http://schemas.microsoft.com/office/drawing/2014/main" id="{4F52600F-E250-8C79-928B-7C3FB9EEFFBB}"/>
              </a:ext>
            </a:extLst>
          </p:cNvPr>
          <p:cNvSpPr/>
          <p:nvPr/>
        </p:nvSpPr>
        <p:spPr>
          <a:xfrm>
            <a:off x="2145030" y="1546860"/>
            <a:ext cx="2909570" cy="6477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Higher-Order Thinking Skills</a:t>
            </a:r>
          </a:p>
        </p:txBody>
      </p:sp>
      <p:cxnSp>
        <p:nvCxnSpPr>
          <p:cNvPr id="11" name="Straight Connector 10">
            <a:extLst>
              <a:ext uri="{FF2B5EF4-FFF2-40B4-BE49-F238E27FC236}">
                <a16:creationId xmlns:a16="http://schemas.microsoft.com/office/drawing/2014/main" id="{79DEE2F7-F964-32E3-CF7A-7429285B454D}"/>
              </a:ext>
            </a:extLst>
          </p:cNvPr>
          <p:cNvCxnSpPr>
            <a:cxnSpLocks/>
            <a:stCxn id="7" idx="3"/>
          </p:cNvCxnSpPr>
          <p:nvPr/>
        </p:nvCxnSpPr>
        <p:spPr>
          <a:xfrm>
            <a:off x="5054600" y="1870710"/>
            <a:ext cx="70612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C36FCC31-9B2C-612B-7446-46656E620B70}"/>
              </a:ext>
            </a:extLst>
          </p:cNvPr>
          <p:cNvSpPr/>
          <p:nvPr/>
        </p:nvSpPr>
        <p:spPr>
          <a:xfrm>
            <a:off x="5760720" y="1545590"/>
            <a:ext cx="3077210" cy="6946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Digital literacy framework</a:t>
            </a:r>
          </a:p>
        </p:txBody>
      </p:sp>
      <p:sp>
        <p:nvSpPr>
          <p:cNvPr id="13" name="Rectangle 12">
            <a:extLst>
              <a:ext uri="{FF2B5EF4-FFF2-40B4-BE49-F238E27FC236}">
                <a16:creationId xmlns:a16="http://schemas.microsoft.com/office/drawing/2014/main" id="{47332F2D-511C-1AAC-EC9B-69A951999AEF}"/>
              </a:ext>
            </a:extLst>
          </p:cNvPr>
          <p:cNvSpPr/>
          <p:nvPr/>
        </p:nvSpPr>
        <p:spPr>
          <a:xfrm>
            <a:off x="5837381" y="2514628"/>
            <a:ext cx="3077208" cy="10413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228600" indent="-228600" algn="ctr">
              <a:buAutoNum type="arabicParenBoth"/>
            </a:pPr>
            <a:r>
              <a:rPr lang="en-ID" sz="1050" b="0" i="0" dirty="0">
                <a:solidFill>
                  <a:srgbClr val="374151"/>
                </a:solidFill>
                <a:effectLst/>
                <a:latin typeface="Söhne"/>
              </a:rPr>
              <a:t>Integrate digital literacy training into research supervision; (2) Teach students to critically evaluate online research sources; (3) Utilize digital tools for effective communication in research.</a:t>
            </a:r>
            <a:endParaRPr lang="en-US" sz="1050" b="0" i="0" dirty="0">
              <a:solidFill>
                <a:srgbClr val="374151"/>
              </a:solidFill>
              <a:effectLst/>
              <a:latin typeface="Söhne"/>
            </a:endParaRPr>
          </a:p>
          <a:p>
            <a:pPr algn="ctr"/>
            <a:r>
              <a:rPr lang="en-US" sz="1050" dirty="0">
                <a:solidFill>
                  <a:srgbClr val="374151"/>
                </a:solidFill>
                <a:latin typeface="Söhne"/>
              </a:rPr>
              <a:t>(</a:t>
            </a:r>
            <a:r>
              <a:rPr lang="en-US" sz="1050" dirty="0" err="1">
                <a:solidFill>
                  <a:srgbClr val="374151"/>
                </a:solidFill>
                <a:latin typeface="Söhne"/>
              </a:rPr>
              <a:t>Soltovets</a:t>
            </a:r>
            <a:r>
              <a:rPr lang="en-US" sz="1050" dirty="0">
                <a:solidFill>
                  <a:srgbClr val="374151"/>
                </a:solidFill>
                <a:latin typeface="Söhne"/>
              </a:rPr>
              <a:t>, </a:t>
            </a:r>
            <a:r>
              <a:rPr lang="en-US" sz="1050" dirty="0" err="1">
                <a:solidFill>
                  <a:srgbClr val="374151"/>
                </a:solidFill>
                <a:latin typeface="Söhne"/>
              </a:rPr>
              <a:t>Chigisheva</a:t>
            </a:r>
            <a:r>
              <a:rPr lang="en-US" sz="1050" dirty="0">
                <a:solidFill>
                  <a:srgbClr val="374151"/>
                </a:solidFill>
                <a:latin typeface="Söhne"/>
              </a:rPr>
              <a:t>, </a:t>
            </a:r>
            <a:r>
              <a:rPr lang="en-US" sz="1050" dirty="0" err="1">
                <a:solidFill>
                  <a:srgbClr val="374151"/>
                </a:solidFill>
                <a:latin typeface="Söhne"/>
              </a:rPr>
              <a:t>Dmitrova</a:t>
            </a:r>
            <a:r>
              <a:rPr lang="en-US" sz="1050" dirty="0">
                <a:solidFill>
                  <a:srgbClr val="374151"/>
                </a:solidFill>
                <a:latin typeface="Söhne"/>
              </a:rPr>
              <a:t>, 2020).</a:t>
            </a:r>
            <a:endParaRPr lang="en-ID" sz="1050" b="0" i="0" dirty="0">
              <a:solidFill>
                <a:srgbClr val="374151"/>
              </a:solidFill>
              <a:effectLst/>
              <a:latin typeface="Söhne"/>
            </a:endParaRPr>
          </a:p>
        </p:txBody>
      </p:sp>
      <p:sp>
        <p:nvSpPr>
          <p:cNvPr id="14" name="Rectangle 13">
            <a:extLst>
              <a:ext uri="{FF2B5EF4-FFF2-40B4-BE49-F238E27FC236}">
                <a16:creationId xmlns:a16="http://schemas.microsoft.com/office/drawing/2014/main" id="{321DDB0B-92E0-CABF-1257-7313D0C01998}"/>
              </a:ext>
            </a:extLst>
          </p:cNvPr>
          <p:cNvSpPr/>
          <p:nvPr/>
        </p:nvSpPr>
        <p:spPr>
          <a:xfrm>
            <a:off x="2145031" y="2529840"/>
            <a:ext cx="2741930" cy="10413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228600" indent="-228600" algn="ctr">
              <a:buAutoNum type="arabicParenBoth"/>
            </a:pPr>
            <a:r>
              <a:rPr lang="en-ID" sz="1200" b="0" i="0" dirty="0">
                <a:solidFill>
                  <a:srgbClr val="374151"/>
                </a:solidFill>
                <a:effectLst/>
                <a:latin typeface="Söhne"/>
              </a:rPr>
              <a:t>Apply higher-order cognitive tasks in research assignments; (2) Foster critical analysis and synthesis of research materials</a:t>
            </a:r>
          </a:p>
          <a:p>
            <a:pPr algn="ctr"/>
            <a:r>
              <a:rPr lang="en-ID" sz="1200" dirty="0">
                <a:solidFill>
                  <a:srgbClr val="374151"/>
                </a:solidFill>
                <a:latin typeface="Söhne"/>
              </a:rPr>
              <a:t>(Barnett &amp; Francis, 2012; </a:t>
            </a:r>
            <a:r>
              <a:rPr lang="en-ID" sz="1200" dirty="0" err="1">
                <a:solidFill>
                  <a:srgbClr val="374151"/>
                </a:solidFill>
                <a:latin typeface="Söhne"/>
              </a:rPr>
              <a:t>Alsaleh</a:t>
            </a:r>
            <a:r>
              <a:rPr lang="en-ID" sz="1200" dirty="0">
                <a:solidFill>
                  <a:srgbClr val="374151"/>
                </a:solidFill>
                <a:latin typeface="Söhne"/>
              </a:rPr>
              <a:t>, 2020) </a:t>
            </a:r>
            <a:endParaRPr lang="en-US" sz="1200" dirty="0"/>
          </a:p>
        </p:txBody>
      </p:sp>
      <p:cxnSp>
        <p:nvCxnSpPr>
          <p:cNvPr id="16" name="Straight Arrow Connector 15">
            <a:extLst>
              <a:ext uri="{FF2B5EF4-FFF2-40B4-BE49-F238E27FC236}">
                <a16:creationId xmlns:a16="http://schemas.microsoft.com/office/drawing/2014/main" id="{6CF6734C-C749-7FB9-4DF3-C65729909542}"/>
              </a:ext>
            </a:extLst>
          </p:cNvPr>
          <p:cNvCxnSpPr>
            <a:cxnSpLocks/>
          </p:cNvCxnSpPr>
          <p:nvPr/>
        </p:nvCxnSpPr>
        <p:spPr>
          <a:xfrm>
            <a:off x="3515996" y="2167890"/>
            <a:ext cx="0" cy="26543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B0CC59F0-1C97-BDCF-0F7E-13CECD7B97B1}"/>
              </a:ext>
            </a:extLst>
          </p:cNvPr>
          <p:cNvCxnSpPr/>
          <p:nvPr/>
        </p:nvCxnSpPr>
        <p:spPr>
          <a:xfrm>
            <a:off x="7249795" y="2240246"/>
            <a:ext cx="0" cy="193040"/>
          </a:xfrm>
          <a:prstGeom prst="straightConnector1">
            <a:avLst/>
          </a:prstGeom>
          <a:ln>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2" name="Left Brace 21">
            <a:extLst>
              <a:ext uri="{FF2B5EF4-FFF2-40B4-BE49-F238E27FC236}">
                <a16:creationId xmlns:a16="http://schemas.microsoft.com/office/drawing/2014/main" id="{A7B399AE-9D8A-8D02-DE95-D374030AE4F5}"/>
              </a:ext>
            </a:extLst>
          </p:cNvPr>
          <p:cNvSpPr/>
          <p:nvPr/>
        </p:nvSpPr>
        <p:spPr>
          <a:xfrm rot="16200000">
            <a:off x="5269209" y="1377929"/>
            <a:ext cx="167668" cy="4554234"/>
          </a:xfrm>
          <a:prstGeom prst="leftBrace">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Rectangle 22">
            <a:extLst>
              <a:ext uri="{FF2B5EF4-FFF2-40B4-BE49-F238E27FC236}">
                <a16:creationId xmlns:a16="http://schemas.microsoft.com/office/drawing/2014/main" id="{4F678C03-DE45-A6E5-64EF-0D902456F559}"/>
              </a:ext>
            </a:extLst>
          </p:cNvPr>
          <p:cNvSpPr/>
          <p:nvPr/>
        </p:nvSpPr>
        <p:spPr>
          <a:xfrm>
            <a:off x="4036694" y="3754091"/>
            <a:ext cx="2872105" cy="11937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D" sz="1200" b="1" dirty="0">
                <a:solidFill>
                  <a:srgbClr val="374151"/>
                </a:solidFill>
                <a:latin typeface="Söhne"/>
              </a:rPr>
              <a:t>A comprehensive model: </a:t>
            </a:r>
            <a:br>
              <a:rPr lang="en-ID" sz="1200" dirty="0">
                <a:solidFill>
                  <a:srgbClr val="374151"/>
                </a:solidFill>
                <a:latin typeface="Söhne"/>
              </a:rPr>
            </a:br>
            <a:r>
              <a:rPr lang="en-ID" sz="1200" dirty="0">
                <a:solidFill>
                  <a:srgbClr val="374151"/>
                </a:solidFill>
                <a:latin typeface="Söhne"/>
              </a:rPr>
              <a:t>(1) </a:t>
            </a:r>
            <a:r>
              <a:rPr lang="en-ID" sz="1200" b="0" i="0" dirty="0">
                <a:solidFill>
                  <a:srgbClr val="374151"/>
                </a:solidFill>
                <a:effectLst/>
                <a:latin typeface="Söhne"/>
              </a:rPr>
              <a:t>Integrating HOTS and digital literacy to complement each other; (2) Structured research training process with clear learning goals; (3) Incorporating formative and summative assessments.</a:t>
            </a:r>
            <a:endParaRPr lang="en-US" sz="1200" dirty="0"/>
          </a:p>
        </p:txBody>
      </p:sp>
      <p:sp>
        <p:nvSpPr>
          <p:cNvPr id="24" name="Down Arrow 23">
            <a:extLst>
              <a:ext uri="{FF2B5EF4-FFF2-40B4-BE49-F238E27FC236}">
                <a16:creationId xmlns:a16="http://schemas.microsoft.com/office/drawing/2014/main" id="{559CBD79-C735-05C3-0CB7-393DB0CF7261}"/>
              </a:ext>
            </a:extLst>
          </p:cNvPr>
          <p:cNvSpPr/>
          <p:nvPr/>
        </p:nvSpPr>
        <p:spPr>
          <a:xfrm>
            <a:off x="5279706" y="4956867"/>
            <a:ext cx="254000" cy="158664"/>
          </a:xfrm>
          <a:prstGeom prst="downArrow">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810A7F2-98C4-C131-6433-4961E87E64F6}"/>
              </a:ext>
            </a:extLst>
          </p:cNvPr>
          <p:cNvSpPr/>
          <p:nvPr/>
        </p:nvSpPr>
        <p:spPr>
          <a:xfrm>
            <a:off x="4036694" y="5134695"/>
            <a:ext cx="2872105" cy="119377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t>Research Skill Development: </a:t>
            </a:r>
          </a:p>
          <a:p>
            <a:pPr algn="ctr"/>
            <a:r>
              <a:rPr lang="en-US" sz="1200" dirty="0"/>
              <a:t>(1) </a:t>
            </a:r>
            <a:r>
              <a:rPr lang="en-ID" sz="1200" b="0" i="0" dirty="0">
                <a:solidFill>
                  <a:srgbClr val="374151"/>
                </a:solidFill>
                <a:effectLst/>
                <a:latin typeface="Söhne"/>
              </a:rPr>
              <a:t>Emphasizing research skills such as critical analysis and synthesis; (2) Creating an inclusive and collaborative research environment; (3) Supporting faculty development in research supervision.</a:t>
            </a:r>
            <a:endParaRPr lang="en-US" sz="1200" dirty="0"/>
          </a:p>
        </p:txBody>
      </p:sp>
    </p:spTree>
    <p:extLst>
      <p:ext uri="{BB962C8B-B14F-4D97-AF65-F5344CB8AC3E}">
        <p14:creationId xmlns:p14="http://schemas.microsoft.com/office/powerpoint/2010/main" val="2324887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METHOD</a:t>
            </a:r>
          </a:p>
        </p:txBody>
      </p:sp>
      <p:graphicFrame>
        <p:nvGraphicFramePr>
          <p:cNvPr id="6" name="Table 6">
            <a:extLst>
              <a:ext uri="{FF2B5EF4-FFF2-40B4-BE49-F238E27FC236}">
                <a16:creationId xmlns:a16="http://schemas.microsoft.com/office/drawing/2014/main" id="{E2CF539E-09B7-633C-C3FA-B6FFE6D06EA7}"/>
              </a:ext>
            </a:extLst>
          </p:cNvPr>
          <p:cNvGraphicFramePr>
            <a:graphicFrameLocks noGrp="1"/>
          </p:cNvGraphicFramePr>
          <p:nvPr>
            <p:extLst>
              <p:ext uri="{D42A27DB-BD31-4B8C-83A1-F6EECF244321}">
                <p14:modId xmlns:p14="http://schemas.microsoft.com/office/powerpoint/2010/main" val="2474559089"/>
              </p:ext>
            </p:extLst>
          </p:nvPr>
        </p:nvGraphicFramePr>
        <p:xfrm>
          <a:off x="1773382" y="1859280"/>
          <a:ext cx="8549178" cy="2966720"/>
        </p:xfrm>
        <a:graphic>
          <a:graphicData uri="http://schemas.openxmlformats.org/drawingml/2006/table">
            <a:tbl>
              <a:tblPr firstRow="1" bandRow="1">
                <a:tableStyleId>{69CF1AB2-1976-4502-BF36-3FF5EA218861}</a:tableStyleId>
              </a:tblPr>
              <a:tblGrid>
                <a:gridCol w="1939109">
                  <a:extLst>
                    <a:ext uri="{9D8B030D-6E8A-4147-A177-3AD203B41FA5}">
                      <a16:colId xmlns:a16="http://schemas.microsoft.com/office/drawing/2014/main" val="1188393866"/>
                    </a:ext>
                  </a:extLst>
                </a:gridCol>
                <a:gridCol w="6610069">
                  <a:extLst>
                    <a:ext uri="{9D8B030D-6E8A-4147-A177-3AD203B41FA5}">
                      <a16:colId xmlns:a16="http://schemas.microsoft.com/office/drawing/2014/main" val="805628804"/>
                    </a:ext>
                  </a:extLst>
                </a:gridCol>
              </a:tblGrid>
              <a:tr h="454980">
                <a:tc>
                  <a:txBody>
                    <a:bodyPr/>
                    <a:lstStyle/>
                    <a:p>
                      <a:pPr algn="ctr"/>
                      <a:r>
                        <a:rPr lang="en-US" sz="1400" b="1" dirty="0">
                          <a:solidFill>
                            <a:schemeClr val="tx1"/>
                          </a:solidFill>
                        </a:rPr>
                        <a:t>Research Design </a:t>
                      </a:r>
                    </a:p>
                  </a:txBody>
                  <a:tcPr anchor="ctr"/>
                </a:tc>
                <a:tc>
                  <a:txBody>
                    <a:bodyPr/>
                    <a:lstStyle/>
                    <a:p>
                      <a:pPr algn="just"/>
                      <a:r>
                        <a:rPr lang="en-US" sz="1400" b="0" dirty="0">
                          <a:solidFill>
                            <a:schemeClr val="tx1"/>
                          </a:solidFill>
                        </a:rPr>
                        <a:t>Analysis, Design, Development, Implementation, Evaluation (ADDIE)</a:t>
                      </a:r>
                    </a:p>
                  </a:txBody>
                  <a:tcPr/>
                </a:tc>
                <a:extLst>
                  <a:ext uri="{0D108BD9-81ED-4DB2-BD59-A6C34878D82A}">
                    <a16:rowId xmlns:a16="http://schemas.microsoft.com/office/drawing/2014/main" val="398590873"/>
                  </a:ext>
                </a:extLst>
              </a:tr>
              <a:tr h="454980">
                <a:tc>
                  <a:txBody>
                    <a:bodyPr/>
                    <a:lstStyle/>
                    <a:p>
                      <a:pPr algn="ctr"/>
                      <a:r>
                        <a:rPr lang="en-US" sz="1400" b="1" dirty="0">
                          <a:solidFill>
                            <a:schemeClr val="tx1"/>
                          </a:solidFill>
                        </a:rPr>
                        <a:t>Instruments </a:t>
                      </a:r>
                    </a:p>
                  </a:txBody>
                  <a:tcPr anchor="ctr"/>
                </a:tc>
                <a:tc>
                  <a:txBody>
                    <a:bodyPr/>
                    <a:lstStyle/>
                    <a:p>
                      <a:pPr algn="just"/>
                      <a:r>
                        <a:rPr lang="en-US" sz="1400" b="0" dirty="0">
                          <a:solidFill>
                            <a:schemeClr val="tx1"/>
                          </a:solidFill>
                        </a:rPr>
                        <a:t>Observation, Interview with the participants, and Document Analysis</a:t>
                      </a:r>
                    </a:p>
                  </a:txBody>
                  <a:tcPr/>
                </a:tc>
                <a:extLst>
                  <a:ext uri="{0D108BD9-81ED-4DB2-BD59-A6C34878D82A}">
                    <a16:rowId xmlns:a16="http://schemas.microsoft.com/office/drawing/2014/main" val="1741651398"/>
                  </a:ext>
                </a:extLst>
              </a:tr>
              <a:tr h="1159265">
                <a:tc>
                  <a:txBody>
                    <a:bodyPr/>
                    <a:lstStyle/>
                    <a:p>
                      <a:pPr algn="ctr"/>
                      <a:r>
                        <a:rPr lang="en-US" sz="1400" b="1" dirty="0">
                          <a:solidFill>
                            <a:schemeClr val="tx1"/>
                          </a:solidFill>
                        </a:rPr>
                        <a:t>Participants</a:t>
                      </a:r>
                    </a:p>
                  </a:txBody>
                  <a:tcPr anchor="ctr"/>
                </a:tc>
                <a:tc>
                  <a:txBody>
                    <a:bodyPr/>
                    <a:lstStyle/>
                    <a:p>
                      <a:pPr algn="just"/>
                      <a:r>
                        <a:rPr lang="en-ID" sz="1400" b="0" kern="1200" dirty="0">
                          <a:solidFill>
                            <a:schemeClr val="tx1"/>
                          </a:solidFill>
                          <a:effectLst/>
                        </a:rPr>
                        <a:t>University Students and Faculty Members</a:t>
                      </a:r>
                    </a:p>
                    <a:p>
                      <a:pPr algn="just"/>
                      <a:r>
                        <a:rPr lang="en-ID" sz="1400" b="0" kern="1200" dirty="0">
                          <a:solidFill>
                            <a:schemeClr val="tx1"/>
                          </a:solidFill>
                          <a:effectLst/>
                        </a:rPr>
                        <a:t>(Students from various academic disciplines participating in the research skill development program and Faculty members involved in research supervision and mentorship)</a:t>
                      </a:r>
                      <a:endParaRPr lang="en-US" sz="1400" b="0" dirty="0">
                        <a:solidFill>
                          <a:schemeClr val="tx1"/>
                        </a:solidFill>
                      </a:endParaRPr>
                    </a:p>
                  </a:txBody>
                  <a:tcPr/>
                </a:tc>
                <a:extLst>
                  <a:ext uri="{0D108BD9-81ED-4DB2-BD59-A6C34878D82A}">
                    <a16:rowId xmlns:a16="http://schemas.microsoft.com/office/drawing/2014/main" val="173840178"/>
                  </a:ext>
                </a:extLst>
              </a:tr>
              <a:tr h="897495">
                <a:tc>
                  <a:txBody>
                    <a:bodyPr/>
                    <a:lstStyle/>
                    <a:p>
                      <a:pPr algn="ctr"/>
                      <a:r>
                        <a:rPr lang="en-US" sz="1400" b="1" dirty="0">
                          <a:solidFill>
                            <a:schemeClr val="tx1"/>
                          </a:solidFill>
                        </a:rPr>
                        <a:t>Data Analysis </a:t>
                      </a:r>
                    </a:p>
                  </a:txBody>
                  <a:tcPr anchor="ctr"/>
                </a:tc>
                <a:tc>
                  <a:txBody>
                    <a:bodyPr/>
                    <a:lstStyle/>
                    <a:p>
                      <a:pPr marL="171450" indent="-171450" algn="just">
                        <a:buFont typeface="Arial" panose="020B0604020202020204" pitchFamily="34" charset="0"/>
                        <a:buChar char="•"/>
                      </a:pPr>
                      <a:r>
                        <a:rPr lang="en-ID" sz="1400" b="0" kern="1200" dirty="0">
                          <a:solidFill>
                            <a:schemeClr val="tx1"/>
                          </a:solidFill>
                          <a:effectLst/>
                        </a:rPr>
                        <a:t>Conducting thematic analysis of interview transcripts to identify key themes and patterns.</a:t>
                      </a:r>
                    </a:p>
                    <a:p>
                      <a:pPr marL="171450" indent="-171450" algn="just">
                        <a:buFont typeface="Arial" panose="020B0604020202020204" pitchFamily="34" charset="0"/>
                        <a:buChar char="•"/>
                      </a:pPr>
                      <a:r>
                        <a:rPr lang="en-ID" sz="1400" b="0" kern="1200" dirty="0">
                          <a:solidFill>
                            <a:schemeClr val="tx1"/>
                          </a:solidFill>
                          <a:effectLst/>
                        </a:rPr>
                        <a:t>Using coding and categorization to derive insights from qualitative data</a:t>
                      </a:r>
                      <a:endParaRPr lang="en-US" sz="1400" b="0" dirty="0">
                        <a:solidFill>
                          <a:schemeClr val="tx1"/>
                        </a:solidFill>
                      </a:endParaRPr>
                    </a:p>
                  </a:txBody>
                  <a:tcPr/>
                </a:tc>
                <a:extLst>
                  <a:ext uri="{0D108BD9-81ED-4DB2-BD59-A6C34878D82A}">
                    <a16:rowId xmlns:a16="http://schemas.microsoft.com/office/drawing/2014/main" val="187976442"/>
                  </a:ext>
                </a:extLst>
              </a:tr>
            </a:tbl>
          </a:graphicData>
        </a:graphic>
      </p:graphicFrame>
    </p:spTree>
    <p:extLst>
      <p:ext uri="{BB962C8B-B14F-4D97-AF65-F5344CB8AC3E}">
        <p14:creationId xmlns:p14="http://schemas.microsoft.com/office/powerpoint/2010/main" val="91598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1991" y="915470"/>
            <a:ext cx="10515600" cy="573088"/>
          </a:xfrm>
        </p:spPr>
        <p:txBody>
          <a:bodyPr>
            <a:normAutofit fontScale="90000"/>
          </a:bodyPr>
          <a:lstStyle/>
          <a:p>
            <a:r>
              <a:rPr lang="en-US" b="1" dirty="0">
                <a:solidFill>
                  <a:schemeClr val="bg1"/>
                </a:solidFill>
                <a:latin typeface="+mn-lt"/>
              </a:rPr>
              <a:t>FINDING AND DISCUSSION</a:t>
            </a:r>
          </a:p>
        </p:txBody>
      </p:sp>
      <p:sp>
        <p:nvSpPr>
          <p:cNvPr id="6" name="TextBox 5">
            <a:extLst>
              <a:ext uri="{FF2B5EF4-FFF2-40B4-BE49-F238E27FC236}">
                <a16:creationId xmlns:a16="http://schemas.microsoft.com/office/drawing/2014/main" id="{90417FAF-EC94-BBD3-80DC-BDE2DA656410}"/>
              </a:ext>
            </a:extLst>
          </p:cNvPr>
          <p:cNvSpPr txBox="1"/>
          <p:nvPr/>
        </p:nvSpPr>
        <p:spPr>
          <a:xfrm>
            <a:off x="744279" y="1488558"/>
            <a:ext cx="5351721" cy="369332"/>
          </a:xfrm>
          <a:prstGeom prst="rect">
            <a:avLst/>
          </a:prstGeom>
          <a:noFill/>
        </p:spPr>
        <p:txBody>
          <a:bodyPr wrap="square" rtlCol="0">
            <a:spAutoFit/>
          </a:bodyPr>
          <a:lstStyle/>
          <a:p>
            <a:r>
              <a:rPr lang="en-US" dirty="0">
                <a:solidFill>
                  <a:schemeClr val="bg1"/>
                </a:solidFill>
              </a:rPr>
              <a:t>Development of A Comprehensive Model</a:t>
            </a:r>
          </a:p>
        </p:txBody>
      </p:sp>
      <p:grpSp>
        <p:nvGrpSpPr>
          <p:cNvPr id="19" name="Group 18">
            <a:extLst>
              <a:ext uri="{FF2B5EF4-FFF2-40B4-BE49-F238E27FC236}">
                <a16:creationId xmlns:a16="http://schemas.microsoft.com/office/drawing/2014/main" id="{CDFFFC28-095F-6292-922A-FE0D21E57C70}"/>
              </a:ext>
            </a:extLst>
          </p:cNvPr>
          <p:cNvGrpSpPr/>
          <p:nvPr/>
        </p:nvGrpSpPr>
        <p:grpSpPr>
          <a:xfrm>
            <a:off x="451991" y="2064304"/>
            <a:ext cx="11435207" cy="4102100"/>
            <a:chOff x="210691" y="2095500"/>
            <a:chExt cx="11435207" cy="4102100"/>
          </a:xfrm>
        </p:grpSpPr>
        <p:sp>
          <p:nvSpPr>
            <p:cNvPr id="8" name="Rectangle 7">
              <a:extLst>
                <a:ext uri="{FF2B5EF4-FFF2-40B4-BE49-F238E27FC236}">
                  <a16:creationId xmlns:a16="http://schemas.microsoft.com/office/drawing/2014/main" id="{249DAF0E-1DEE-E634-1E21-F3293D7FC3FE}"/>
                </a:ext>
              </a:extLst>
            </p:cNvPr>
            <p:cNvSpPr/>
            <p:nvPr/>
          </p:nvSpPr>
          <p:spPr>
            <a:xfrm>
              <a:off x="210691" y="2108200"/>
              <a:ext cx="2265809" cy="4953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Analysis </a:t>
              </a:r>
            </a:p>
          </p:txBody>
        </p:sp>
        <p:sp>
          <p:nvSpPr>
            <p:cNvPr id="9" name="Rectangle 8">
              <a:extLst>
                <a:ext uri="{FF2B5EF4-FFF2-40B4-BE49-F238E27FC236}">
                  <a16:creationId xmlns:a16="http://schemas.microsoft.com/office/drawing/2014/main" id="{55007DA0-748C-67E8-E90C-5DDF75D7673E}"/>
                </a:ext>
              </a:extLst>
            </p:cNvPr>
            <p:cNvSpPr/>
            <p:nvPr/>
          </p:nvSpPr>
          <p:spPr>
            <a:xfrm>
              <a:off x="210691" y="2701410"/>
              <a:ext cx="2265809" cy="34961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en-US" sz="1200" dirty="0"/>
                <a:t>Identify the current state of university students’ research skills and challenges in supervision</a:t>
              </a:r>
            </a:p>
            <a:p>
              <a:pPr marL="285750" indent="-285750">
                <a:buFont typeface="Arial" panose="020B0604020202020204" pitchFamily="34" charset="0"/>
                <a:buChar char="•"/>
              </a:pPr>
              <a:r>
                <a:rPr lang="en-US" sz="1200" dirty="0"/>
                <a:t>Conduct needs assessment to understand the specific requirements for enhancing research skills in students</a:t>
              </a:r>
            </a:p>
            <a:p>
              <a:pPr marL="285750" indent="-285750">
                <a:buFont typeface="Arial" panose="020B0604020202020204" pitchFamily="34" charset="0"/>
                <a:buChar char="•"/>
              </a:pPr>
              <a:r>
                <a:rPr lang="en-US" sz="1200" dirty="0"/>
                <a:t>Review existing literature on HOTS, digital literacy, and research skill development to inform the design</a:t>
              </a:r>
            </a:p>
          </p:txBody>
        </p:sp>
        <p:sp>
          <p:nvSpPr>
            <p:cNvPr id="10" name="Rectangle 9">
              <a:extLst>
                <a:ext uri="{FF2B5EF4-FFF2-40B4-BE49-F238E27FC236}">
                  <a16:creationId xmlns:a16="http://schemas.microsoft.com/office/drawing/2014/main" id="{757A06AC-0BFE-D7F8-E5D4-33D5C3594516}"/>
                </a:ext>
              </a:extLst>
            </p:cNvPr>
            <p:cNvSpPr/>
            <p:nvPr/>
          </p:nvSpPr>
          <p:spPr>
            <a:xfrm>
              <a:off x="2610991" y="2108200"/>
              <a:ext cx="2291210" cy="4953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Design</a:t>
              </a:r>
            </a:p>
          </p:txBody>
        </p:sp>
        <p:sp>
          <p:nvSpPr>
            <p:cNvPr id="11" name="Rectangle 10">
              <a:extLst>
                <a:ext uri="{FF2B5EF4-FFF2-40B4-BE49-F238E27FC236}">
                  <a16:creationId xmlns:a16="http://schemas.microsoft.com/office/drawing/2014/main" id="{C77A9DD2-9EDE-26CE-F303-707EEDAEECB0}"/>
                </a:ext>
              </a:extLst>
            </p:cNvPr>
            <p:cNvSpPr/>
            <p:nvPr/>
          </p:nvSpPr>
          <p:spPr>
            <a:xfrm>
              <a:off x="2610991" y="2701410"/>
              <a:ext cx="2265809" cy="34961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en-US" sz="1200" dirty="0"/>
                <a:t>Develop a comprehensive model for enhancing research skills that combines HOTS and digital literacy components </a:t>
              </a:r>
            </a:p>
            <a:p>
              <a:pPr marL="285750" indent="-285750">
                <a:buFont typeface="Arial" panose="020B0604020202020204" pitchFamily="34" charset="0"/>
                <a:buChar char="•"/>
              </a:pPr>
              <a:r>
                <a:rPr lang="en-US" sz="1200" dirty="0"/>
                <a:t>Create a structured research training program with clear learning objectives and outcomes </a:t>
              </a:r>
            </a:p>
            <a:p>
              <a:pPr marL="285750" indent="-285750">
                <a:buFont typeface="Arial" panose="020B0604020202020204" pitchFamily="34" charset="0"/>
                <a:buChar char="•"/>
              </a:pPr>
              <a:r>
                <a:rPr lang="en-US" sz="1200" dirty="0"/>
                <a:t>Design research skill assessments aligned with Bloom’s Taxonomy and digital literacy framework</a:t>
              </a:r>
            </a:p>
          </p:txBody>
        </p:sp>
        <p:sp>
          <p:nvSpPr>
            <p:cNvPr id="12" name="Rectangle 11">
              <a:extLst>
                <a:ext uri="{FF2B5EF4-FFF2-40B4-BE49-F238E27FC236}">
                  <a16:creationId xmlns:a16="http://schemas.microsoft.com/office/drawing/2014/main" id="{5C94B592-5278-C656-2209-81E7A93FB8E7}"/>
                </a:ext>
              </a:extLst>
            </p:cNvPr>
            <p:cNvSpPr/>
            <p:nvPr/>
          </p:nvSpPr>
          <p:spPr>
            <a:xfrm>
              <a:off x="5011291" y="2108200"/>
              <a:ext cx="2138809" cy="4953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Development </a:t>
              </a:r>
            </a:p>
          </p:txBody>
        </p:sp>
        <p:sp>
          <p:nvSpPr>
            <p:cNvPr id="13" name="Rectangle 12">
              <a:extLst>
                <a:ext uri="{FF2B5EF4-FFF2-40B4-BE49-F238E27FC236}">
                  <a16:creationId xmlns:a16="http://schemas.microsoft.com/office/drawing/2014/main" id="{28C5BC5C-3812-829E-6745-6D1AF2DD2032}"/>
                </a:ext>
              </a:extLst>
            </p:cNvPr>
            <p:cNvSpPr/>
            <p:nvPr/>
          </p:nvSpPr>
          <p:spPr>
            <a:xfrm>
              <a:off x="5011291" y="2701410"/>
              <a:ext cx="2138809" cy="34961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en-US" sz="1200" dirty="0"/>
                <a:t>Develop research skill development materials, including instructional modules, activities, and digital resources </a:t>
              </a:r>
            </a:p>
            <a:p>
              <a:pPr marL="285750" indent="-285750">
                <a:buFont typeface="Arial" panose="020B0604020202020204" pitchFamily="34" charset="0"/>
                <a:buChar char="•"/>
              </a:pPr>
              <a:r>
                <a:rPr lang="en-US" sz="1200" dirty="0"/>
                <a:t>Create interview guides for collecting qualitative data from students and faculty members</a:t>
              </a:r>
            </a:p>
          </p:txBody>
        </p:sp>
        <p:sp>
          <p:nvSpPr>
            <p:cNvPr id="14" name="Rectangle 13">
              <a:extLst>
                <a:ext uri="{FF2B5EF4-FFF2-40B4-BE49-F238E27FC236}">
                  <a16:creationId xmlns:a16="http://schemas.microsoft.com/office/drawing/2014/main" id="{0946CEFD-1E59-8C3C-DE83-A13B9FA291DB}"/>
                </a:ext>
              </a:extLst>
            </p:cNvPr>
            <p:cNvSpPr/>
            <p:nvPr/>
          </p:nvSpPr>
          <p:spPr>
            <a:xfrm>
              <a:off x="7259190" y="2108200"/>
              <a:ext cx="2138809" cy="4953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Implementation</a:t>
              </a:r>
            </a:p>
          </p:txBody>
        </p:sp>
        <p:sp>
          <p:nvSpPr>
            <p:cNvPr id="15" name="Rectangle 14">
              <a:extLst>
                <a:ext uri="{FF2B5EF4-FFF2-40B4-BE49-F238E27FC236}">
                  <a16:creationId xmlns:a16="http://schemas.microsoft.com/office/drawing/2014/main" id="{92D35B54-CDF1-6E68-A0DC-B8A9013EB728}"/>
                </a:ext>
              </a:extLst>
            </p:cNvPr>
            <p:cNvSpPr/>
            <p:nvPr/>
          </p:nvSpPr>
          <p:spPr>
            <a:xfrm>
              <a:off x="7259190" y="2701410"/>
              <a:ext cx="2138809" cy="34961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en-US" sz="1200" dirty="0"/>
                <a:t>Pilot test the comprehensive model and research skill development program on a small sample of students and faculty </a:t>
              </a:r>
            </a:p>
            <a:p>
              <a:pPr marL="285750" indent="-285750">
                <a:buFont typeface="Arial" panose="020B0604020202020204" pitchFamily="34" charset="0"/>
                <a:buChar char="•"/>
              </a:pPr>
              <a:r>
                <a:rPr lang="en-US" sz="1200" dirty="0"/>
                <a:t>Revise and refine the program based on feedback and outcomes from the pilot study</a:t>
              </a:r>
            </a:p>
            <a:p>
              <a:pPr marL="285750" indent="-285750">
                <a:buFont typeface="Arial" panose="020B0604020202020204" pitchFamily="34" charset="0"/>
                <a:buChar char="•"/>
              </a:pPr>
              <a:r>
                <a:rPr lang="en-US" sz="1200" dirty="0"/>
                <a:t>Implement the final version of the comprehensive model in research supervision across different academic fields</a:t>
              </a:r>
            </a:p>
          </p:txBody>
        </p:sp>
        <p:sp>
          <p:nvSpPr>
            <p:cNvPr id="16" name="Rectangle 15">
              <a:extLst>
                <a:ext uri="{FF2B5EF4-FFF2-40B4-BE49-F238E27FC236}">
                  <a16:creationId xmlns:a16="http://schemas.microsoft.com/office/drawing/2014/main" id="{E114D743-4707-17F5-E186-C45960D5B1FF}"/>
                </a:ext>
              </a:extLst>
            </p:cNvPr>
            <p:cNvSpPr/>
            <p:nvPr/>
          </p:nvSpPr>
          <p:spPr>
            <a:xfrm>
              <a:off x="9507089" y="2095500"/>
              <a:ext cx="2138809" cy="4953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Evaluation</a:t>
              </a:r>
            </a:p>
          </p:txBody>
        </p:sp>
        <p:sp>
          <p:nvSpPr>
            <p:cNvPr id="18" name="Rectangle 17">
              <a:extLst>
                <a:ext uri="{FF2B5EF4-FFF2-40B4-BE49-F238E27FC236}">
                  <a16:creationId xmlns:a16="http://schemas.microsoft.com/office/drawing/2014/main" id="{E6FFB06A-96D8-7834-5CDE-2227884C450A}"/>
                </a:ext>
              </a:extLst>
            </p:cNvPr>
            <p:cNvSpPr/>
            <p:nvPr/>
          </p:nvSpPr>
          <p:spPr>
            <a:xfrm>
              <a:off x="9507089" y="2701410"/>
              <a:ext cx="2138809" cy="349619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285750" indent="-285750">
                <a:buFont typeface="Arial" panose="020B0604020202020204" pitchFamily="34" charset="0"/>
                <a:buChar char="•"/>
              </a:pPr>
              <a:r>
                <a:rPr lang="en-US" sz="1200" dirty="0"/>
                <a:t>Conduct qualitative analysis of interview data to understand participants’ experiences and perceptions </a:t>
              </a:r>
            </a:p>
            <a:p>
              <a:pPr marL="285750" indent="-285750">
                <a:buFont typeface="Arial" panose="020B0604020202020204" pitchFamily="34" charset="0"/>
                <a:buChar char="•"/>
              </a:pPr>
              <a:r>
                <a:rPr lang="en-US" sz="1200" dirty="0"/>
                <a:t>Evaluate the success of the program in meeting its learning objectives and addressing identified needs</a:t>
              </a:r>
            </a:p>
            <a:p>
              <a:pPr marL="285750" indent="-285750">
                <a:buFont typeface="Arial" panose="020B0604020202020204" pitchFamily="34" charset="0"/>
                <a:buChar char="•"/>
              </a:pPr>
              <a:r>
                <a:rPr lang="en-US" sz="1200" dirty="0"/>
                <a:t>Use evaluation findings to make recommendations for future enhancements to the research skill development model</a:t>
              </a:r>
            </a:p>
            <a:p>
              <a:pPr marL="285750" indent="-285750">
                <a:buFont typeface="Arial" panose="020B0604020202020204" pitchFamily="34" charset="0"/>
                <a:buChar char="•"/>
              </a:pPr>
              <a:endParaRPr lang="en-US" sz="1200" dirty="0"/>
            </a:p>
          </p:txBody>
        </p:sp>
      </p:grpSp>
    </p:spTree>
    <p:extLst>
      <p:ext uri="{BB962C8B-B14F-4D97-AF65-F5344CB8AC3E}">
        <p14:creationId xmlns:p14="http://schemas.microsoft.com/office/powerpoint/2010/main" val="599952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4841" y="774138"/>
            <a:ext cx="10515600" cy="573088"/>
          </a:xfrm>
        </p:spPr>
        <p:txBody>
          <a:bodyPr>
            <a:normAutofit fontScale="90000"/>
          </a:bodyPr>
          <a:lstStyle/>
          <a:p>
            <a:r>
              <a:rPr lang="en-US" b="1" dirty="0">
                <a:solidFill>
                  <a:schemeClr val="bg1"/>
                </a:solidFill>
                <a:latin typeface="+mn-lt"/>
              </a:rPr>
              <a:t>FINDING AND DISCUSSION</a:t>
            </a:r>
          </a:p>
        </p:txBody>
      </p:sp>
      <p:sp>
        <p:nvSpPr>
          <p:cNvPr id="6" name="TextBox 5">
            <a:extLst>
              <a:ext uri="{FF2B5EF4-FFF2-40B4-BE49-F238E27FC236}">
                <a16:creationId xmlns:a16="http://schemas.microsoft.com/office/drawing/2014/main" id="{90417FAF-EC94-BBD3-80DC-BDE2DA656410}"/>
              </a:ext>
            </a:extLst>
          </p:cNvPr>
          <p:cNvSpPr txBox="1"/>
          <p:nvPr/>
        </p:nvSpPr>
        <p:spPr>
          <a:xfrm>
            <a:off x="394841" y="1347226"/>
            <a:ext cx="7313871" cy="369332"/>
          </a:xfrm>
          <a:prstGeom prst="rect">
            <a:avLst/>
          </a:prstGeom>
          <a:noFill/>
        </p:spPr>
        <p:txBody>
          <a:bodyPr wrap="square" rtlCol="0">
            <a:spAutoFit/>
          </a:bodyPr>
          <a:lstStyle/>
          <a:p>
            <a:r>
              <a:rPr lang="en-US" dirty="0">
                <a:solidFill>
                  <a:schemeClr val="bg1"/>
                </a:solidFill>
              </a:rPr>
              <a:t>Some skills developed from the implementation of the model</a:t>
            </a:r>
          </a:p>
        </p:txBody>
      </p:sp>
      <p:graphicFrame>
        <p:nvGraphicFramePr>
          <p:cNvPr id="2" name="Table 2">
            <a:extLst>
              <a:ext uri="{FF2B5EF4-FFF2-40B4-BE49-F238E27FC236}">
                <a16:creationId xmlns:a16="http://schemas.microsoft.com/office/drawing/2014/main" id="{A0573108-9E62-17F4-5094-23BF275DB8D1}"/>
              </a:ext>
            </a:extLst>
          </p:cNvPr>
          <p:cNvGraphicFramePr>
            <a:graphicFrameLocks noGrp="1"/>
          </p:cNvGraphicFramePr>
          <p:nvPr>
            <p:extLst>
              <p:ext uri="{D42A27DB-BD31-4B8C-83A1-F6EECF244321}">
                <p14:modId xmlns:p14="http://schemas.microsoft.com/office/powerpoint/2010/main" val="2676745239"/>
              </p:ext>
            </p:extLst>
          </p:nvPr>
        </p:nvGraphicFramePr>
        <p:xfrm>
          <a:off x="942405" y="2116652"/>
          <a:ext cx="10307190" cy="3332679"/>
        </p:xfrm>
        <a:graphic>
          <a:graphicData uri="http://schemas.openxmlformats.org/drawingml/2006/table">
            <a:tbl>
              <a:tblPr firstRow="1" bandRow="1">
                <a:tableStyleId>{5C22544A-7EE6-4342-B048-85BDC9FD1C3A}</a:tableStyleId>
              </a:tblPr>
              <a:tblGrid>
                <a:gridCol w="3435730">
                  <a:extLst>
                    <a:ext uri="{9D8B030D-6E8A-4147-A177-3AD203B41FA5}">
                      <a16:colId xmlns:a16="http://schemas.microsoft.com/office/drawing/2014/main" val="1440593802"/>
                    </a:ext>
                  </a:extLst>
                </a:gridCol>
                <a:gridCol w="3435730">
                  <a:extLst>
                    <a:ext uri="{9D8B030D-6E8A-4147-A177-3AD203B41FA5}">
                      <a16:colId xmlns:a16="http://schemas.microsoft.com/office/drawing/2014/main" val="2717147893"/>
                    </a:ext>
                  </a:extLst>
                </a:gridCol>
                <a:gridCol w="3435730">
                  <a:extLst>
                    <a:ext uri="{9D8B030D-6E8A-4147-A177-3AD203B41FA5}">
                      <a16:colId xmlns:a16="http://schemas.microsoft.com/office/drawing/2014/main" val="1901063334"/>
                    </a:ext>
                  </a:extLst>
                </a:gridCol>
              </a:tblGrid>
              <a:tr h="539436">
                <a:tc>
                  <a:txBody>
                    <a:bodyPr/>
                    <a:lstStyle/>
                    <a:p>
                      <a:r>
                        <a:rPr lang="en-US" sz="1200" dirty="0"/>
                        <a:t>Research Skills </a:t>
                      </a:r>
                    </a:p>
                  </a:txBody>
                  <a:tcPr/>
                </a:tc>
                <a:tc>
                  <a:txBody>
                    <a:bodyPr/>
                    <a:lstStyle/>
                    <a:p>
                      <a:r>
                        <a:rPr lang="en-US" sz="1200" dirty="0"/>
                        <a:t>Higher-Order Thinking Skills (HOTS) </a:t>
                      </a:r>
                    </a:p>
                  </a:txBody>
                  <a:tcPr/>
                </a:tc>
                <a:tc>
                  <a:txBody>
                    <a:bodyPr/>
                    <a:lstStyle/>
                    <a:p>
                      <a:r>
                        <a:rPr lang="en-US" sz="1200" dirty="0"/>
                        <a:t>Digital Literacy Skills </a:t>
                      </a:r>
                    </a:p>
                  </a:txBody>
                  <a:tcPr/>
                </a:tc>
                <a:extLst>
                  <a:ext uri="{0D108BD9-81ED-4DB2-BD59-A6C34878D82A}">
                    <a16:rowId xmlns:a16="http://schemas.microsoft.com/office/drawing/2014/main" val="2195276580"/>
                  </a:ext>
                </a:extLst>
              </a:tr>
              <a:tr h="2793243">
                <a:tc>
                  <a:txBody>
                    <a:bodyPr/>
                    <a:lstStyle/>
                    <a:p>
                      <a:r>
                        <a:rPr lang="en-US" sz="1200" dirty="0"/>
                        <a:t>Increased Depth of Analysis in Research </a:t>
                      </a:r>
                    </a:p>
                  </a:txBody>
                  <a:tcPr/>
                </a:tc>
                <a:tc>
                  <a:txBody>
                    <a:bodyPr/>
                    <a:lstStyle/>
                    <a:p>
                      <a:pPr marL="285750" indent="-285750">
                        <a:buFont typeface="Arial" panose="020B0604020202020204" pitchFamily="34" charset="0"/>
                        <a:buChar char="•"/>
                      </a:pPr>
                      <a:r>
                        <a:rPr lang="en-US" sz="1200" dirty="0"/>
                        <a:t>Students demonstrated improved analytical skills </a:t>
                      </a:r>
                    </a:p>
                    <a:p>
                      <a:pPr marL="285750" indent="-285750">
                        <a:buFont typeface="Arial" panose="020B0604020202020204" pitchFamily="34" charset="0"/>
                        <a:buChar char="•"/>
                      </a:pPr>
                      <a:r>
                        <a:rPr lang="en-US" sz="1200" dirty="0"/>
                        <a:t>Higher ability to synthesize information from multiple sources</a:t>
                      </a:r>
                    </a:p>
                    <a:p>
                      <a:pPr marL="285750" indent="-285750">
                        <a:buFont typeface="Arial" panose="020B0604020202020204" pitchFamily="34" charset="0"/>
                        <a:buChar char="•"/>
                      </a:pPr>
                      <a:r>
                        <a:rPr lang="en-US" sz="1200" dirty="0"/>
                        <a:t>Enhanced critical thinking and problem-solving skills </a:t>
                      </a:r>
                    </a:p>
                    <a:p>
                      <a:pPr marL="285750" indent="-285750">
                        <a:buFont typeface="Arial" panose="020B0604020202020204" pitchFamily="34" charset="0"/>
                        <a:buChar char="•"/>
                      </a:pPr>
                      <a:r>
                        <a:rPr lang="en-US" sz="1200" dirty="0"/>
                        <a:t>Students developed creative approaches in their research </a:t>
                      </a:r>
                    </a:p>
                    <a:p>
                      <a:pPr marL="285750" indent="-285750">
                        <a:buFont typeface="Arial" panose="020B0604020202020204" pitchFamily="34" charset="0"/>
                        <a:buChar char="•"/>
                      </a:pPr>
                      <a:r>
                        <a:rPr lang="en-US" sz="1200" dirty="0"/>
                        <a:t>Expanded conceptual understanding and ability to draw conclusions </a:t>
                      </a:r>
                    </a:p>
                  </a:txBody>
                  <a:tcPr/>
                </a:tc>
                <a:tc>
                  <a:txBody>
                    <a:bodyPr/>
                    <a:lstStyle/>
                    <a:p>
                      <a:pPr marL="285750" indent="-285750">
                        <a:buFont typeface="Arial" panose="020B0604020202020204" pitchFamily="34" charset="0"/>
                        <a:buChar char="•"/>
                      </a:pPr>
                      <a:r>
                        <a:rPr lang="en-US" sz="1200" dirty="0"/>
                        <a:t>Students effectively evaluated online sources </a:t>
                      </a:r>
                    </a:p>
                    <a:p>
                      <a:pPr marL="285750" indent="-285750">
                        <a:buFont typeface="Arial" panose="020B0604020202020204" pitchFamily="34" charset="0"/>
                        <a:buChar char="•"/>
                      </a:pPr>
                      <a:r>
                        <a:rPr lang="en-US" sz="1200" dirty="0"/>
                        <a:t>Proficiently navigated digital databases </a:t>
                      </a:r>
                    </a:p>
                    <a:p>
                      <a:pPr marL="285750" indent="-285750">
                        <a:buFont typeface="Arial" panose="020B0604020202020204" pitchFamily="34" charset="0"/>
                        <a:buChar char="•"/>
                      </a:pPr>
                      <a:r>
                        <a:rPr lang="en-US" sz="1200" dirty="0"/>
                        <a:t>Utilized digital tools for effective communication in research </a:t>
                      </a:r>
                    </a:p>
                    <a:p>
                      <a:pPr marL="285750" indent="-285750">
                        <a:buFont typeface="Arial" panose="020B0604020202020204" pitchFamily="34" charset="0"/>
                        <a:buChar char="•"/>
                      </a:pPr>
                      <a:r>
                        <a:rPr lang="en-US" sz="1200" dirty="0"/>
                        <a:t>Improved media literacy in analyzing digital content</a:t>
                      </a:r>
                    </a:p>
                    <a:p>
                      <a:pPr marL="285750" indent="-285750">
                        <a:buFont typeface="Arial" panose="020B0604020202020204" pitchFamily="34" charset="0"/>
                        <a:buChar char="•"/>
                      </a:pPr>
                      <a:r>
                        <a:rPr lang="en-US" sz="1200" dirty="0"/>
                        <a:t>Gained proficiency in using digital collaboration tools</a:t>
                      </a:r>
                    </a:p>
                    <a:p>
                      <a:pPr marL="285750" indent="-285750">
                        <a:buFont typeface="Arial" panose="020B0604020202020204" pitchFamily="34" charset="0"/>
                        <a:buChar char="•"/>
                      </a:pPr>
                      <a:r>
                        <a:rPr lang="en-US" sz="1200" dirty="0"/>
                        <a:t>Developed skills in presenting digital information </a:t>
                      </a:r>
                    </a:p>
                  </a:txBody>
                  <a:tcPr/>
                </a:tc>
                <a:extLst>
                  <a:ext uri="{0D108BD9-81ED-4DB2-BD59-A6C34878D82A}">
                    <a16:rowId xmlns:a16="http://schemas.microsoft.com/office/drawing/2014/main" val="3553079453"/>
                  </a:ext>
                </a:extLst>
              </a:tr>
            </a:tbl>
          </a:graphicData>
        </a:graphic>
      </p:graphicFrame>
    </p:spTree>
    <p:extLst>
      <p:ext uri="{BB962C8B-B14F-4D97-AF65-F5344CB8AC3E}">
        <p14:creationId xmlns:p14="http://schemas.microsoft.com/office/powerpoint/2010/main" val="4086904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4841" y="774138"/>
            <a:ext cx="10515600" cy="573088"/>
          </a:xfrm>
        </p:spPr>
        <p:txBody>
          <a:bodyPr>
            <a:normAutofit fontScale="90000"/>
          </a:bodyPr>
          <a:lstStyle/>
          <a:p>
            <a:r>
              <a:rPr lang="en-US" b="1" dirty="0">
                <a:solidFill>
                  <a:schemeClr val="bg1"/>
                </a:solidFill>
                <a:latin typeface="+mn-lt"/>
              </a:rPr>
              <a:t>FINDING AND DISCUSSION</a:t>
            </a:r>
          </a:p>
        </p:txBody>
      </p:sp>
      <p:sp>
        <p:nvSpPr>
          <p:cNvPr id="6" name="TextBox 5">
            <a:extLst>
              <a:ext uri="{FF2B5EF4-FFF2-40B4-BE49-F238E27FC236}">
                <a16:creationId xmlns:a16="http://schemas.microsoft.com/office/drawing/2014/main" id="{90417FAF-EC94-BBD3-80DC-BDE2DA656410}"/>
              </a:ext>
            </a:extLst>
          </p:cNvPr>
          <p:cNvSpPr txBox="1"/>
          <p:nvPr/>
        </p:nvSpPr>
        <p:spPr>
          <a:xfrm>
            <a:off x="394841" y="1347226"/>
            <a:ext cx="7313871" cy="369332"/>
          </a:xfrm>
          <a:prstGeom prst="rect">
            <a:avLst/>
          </a:prstGeom>
          <a:noFill/>
        </p:spPr>
        <p:txBody>
          <a:bodyPr wrap="square" rtlCol="0">
            <a:spAutoFit/>
          </a:bodyPr>
          <a:lstStyle/>
          <a:p>
            <a:r>
              <a:rPr lang="en-US" dirty="0">
                <a:solidFill>
                  <a:schemeClr val="bg1"/>
                </a:solidFill>
              </a:rPr>
              <a:t>Some skills developed from the implementation of the model</a:t>
            </a:r>
          </a:p>
        </p:txBody>
      </p:sp>
      <p:graphicFrame>
        <p:nvGraphicFramePr>
          <p:cNvPr id="2" name="Table 2">
            <a:extLst>
              <a:ext uri="{FF2B5EF4-FFF2-40B4-BE49-F238E27FC236}">
                <a16:creationId xmlns:a16="http://schemas.microsoft.com/office/drawing/2014/main" id="{A0573108-9E62-17F4-5094-23BF275DB8D1}"/>
              </a:ext>
            </a:extLst>
          </p:cNvPr>
          <p:cNvGraphicFramePr>
            <a:graphicFrameLocks noGrp="1"/>
          </p:cNvGraphicFramePr>
          <p:nvPr>
            <p:extLst>
              <p:ext uri="{D42A27DB-BD31-4B8C-83A1-F6EECF244321}">
                <p14:modId xmlns:p14="http://schemas.microsoft.com/office/powerpoint/2010/main" val="4137330700"/>
              </p:ext>
            </p:extLst>
          </p:nvPr>
        </p:nvGraphicFramePr>
        <p:xfrm>
          <a:off x="942405" y="1757828"/>
          <a:ext cx="10307190" cy="4497278"/>
        </p:xfrm>
        <a:graphic>
          <a:graphicData uri="http://schemas.openxmlformats.org/drawingml/2006/table">
            <a:tbl>
              <a:tblPr firstRow="1" bandRow="1">
                <a:tableStyleId>{5C22544A-7EE6-4342-B048-85BDC9FD1C3A}</a:tableStyleId>
              </a:tblPr>
              <a:tblGrid>
                <a:gridCol w="3435730">
                  <a:extLst>
                    <a:ext uri="{9D8B030D-6E8A-4147-A177-3AD203B41FA5}">
                      <a16:colId xmlns:a16="http://schemas.microsoft.com/office/drawing/2014/main" val="1440593802"/>
                    </a:ext>
                  </a:extLst>
                </a:gridCol>
                <a:gridCol w="3435730">
                  <a:extLst>
                    <a:ext uri="{9D8B030D-6E8A-4147-A177-3AD203B41FA5}">
                      <a16:colId xmlns:a16="http://schemas.microsoft.com/office/drawing/2014/main" val="2717147893"/>
                    </a:ext>
                  </a:extLst>
                </a:gridCol>
                <a:gridCol w="3435730">
                  <a:extLst>
                    <a:ext uri="{9D8B030D-6E8A-4147-A177-3AD203B41FA5}">
                      <a16:colId xmlns:a16="http://schemas.microsoft.com/office/drawing/2014/main" val="1901063334"/>
                    </a:ext>
                  </a:extLst>
                </a:gridCol>
              </a:tblGrid>
              <a:tr h="283919">
                <a:tc>
                  <a:txBody>
                    <a:bodyPr/>
                    <a:lstStyle/>
                    <a:p>
                      <a:r>
                        <a:rPr lang="en-US" sz="1200" dirty="0"/>
                        <a:t>Research Skills </a:t>
                      </a:r>
                    </a:p>
                  </a:txBody>
                  <a:tcPr/>
                </a:tc>
                <a:tc>
                  <a:txBody>
                    <a:bodyPr/>
                    <a:lstStyle/>
                    <a:p>
                      <a:r>
                        <a:rPr lang="en-US" sz="1200" dirty="0"/>
                        <a:t>Higher-Order Thinking Skills (HOTS) </a:t>
                      </a:r>
                    </a:p>
                  </a:txBody>
                  <a:tcPr/>
                </a:tc>
                <a:tc>
                  <a:txBody>
                    <a:bodyPr/>
                    <a:lstStyle/>
                    <a:p>
                      <a:r>
                        <a:rPr lang="en-US" sz="1200" dirty="0"/>
                        <a:t>Digital Literacy Skills </a:t>
                      </a:r>
                    </a:p>
                  </a:txBody>
                  <a:tcPr/>
                </a:tc>
                <a:extLst>
                  <a:ext uri="{0D108BD9-81ED-4DB2-BD59-A6C34878D82A}">
                    <a16:rowId xmlns:a16="http://schemas.microsoft.com/office/drawing/2014/main" val="2195276580"/>
                  </a:ext>
                </a:extLst>
              </a:tr>
              <a:tr h="1101797">
                <a:tc>
                  <a:txBody>
                    <a:bodyPr/>
                    <a:lstStyle/>
                    <a:p>
                      <a:r>
                        <a:rPr lang="en-US" sz="1200" dirty="0"/>
                        <a:t>Enhanced research planning and organization </a:t>
                      </a:r>
                    </a:p>
                  </a:txBody>
                  <a:tcPr/>
                </a:tc>
                <a:tc>
                  <a:txBody>
                    <a:bodyPr/>
                    <a:lstStyle/>
                    <a:p>
                      <a:pPr marL="285750" indent="-285750">
                        <a:buFont typeface="Arial" panose="020B0604020202020204" pitchFamily="34" charset="0"/>
                        <a:buChar char="•"/>
                      </a:pPr>
                      <a:r>
                        <a:rPr lang="en-US" sz="1200" dirty="0"/>
                        <a:t>Improved ability to formulate research questions and objectives</a:t>
                      </a:r>
                    </a:p>
                    <a:p>
                      <a:pPr marL="285750" indent="-285750">
                        <a:buFont typeface="Arial" panose="020B0604020202020204" pitchFamily="34" charset="0"/>
                        <a:buChar char="•"/>
                      </a:pPr>
                      <a:r>
                        <a:rPr lang="en-US" sz="1200" dirty="0"/>
                        <a:t>Better planning and time management in research </a:t>
                      </a:r>
                    </a:p>
                    <a:p>
                      <a:pPr marL="285750" indent="-285750">
                        <a:buFont typeface="Arial" panose="020B0604020202020204" pitchFamily="34" charset="0"/>
                        <a:buChar char="•"/>
                      </a:pPr>
                      <a:r>
                        <a:rPr lang="en-US" sz="1200" dirty="0"/>
                        <a:t>Enhanced organizational skills in structuring research projects </a:t>
                      </a:r>
                    </a:p>
                  </a:txBody>
                  <a:tcPr/>
                </a:tc>
                <a:tc>
                  <a:txBody>
                    <a:bodyPr/>
                    <a:lstStyle/>
                    <a:p>
                      <a:pPr marL="285750" indent="-285750">
                        <a:buFont typeface="Arial" panose="020B0604020202020204" pitchFamily="34" charset="0"/>
                        <a:buChar char="•"/>
                      </a:pPr>
                      <a:r>
                        <a:rPr lang="en-US" sz="1200" dirty="0"/>
                        <a:t>Efficiently managed and organized digital resources </a:t>
                      </a:r>
                    </a:p>
                    <a:p>
                      <a:pPr marL="285750" indent="-285750">
                        <a:buFont typeface="Arial" panose="020B0604020202020204" pitchFamily="34" charset="0"/>
                        <a:buChar char="•"/>
                      </a:pPr>
                      <a:r>
                        <a:rPr lang="en-US" sz="1200" dirty="0"/>
                        <a:t>Developed skills in using citation management tools </a:t>
                      </a:r>
                    </a:p>
                    <a:p>
                      <a:pPr marL="285750" indent="-285750">
                        <a:buFont typeface="Arial" panose="020B0604020202020204" pitchFamily="34" charset="0"/>
                        <a:buChar char="•"/>
                      </a:pPr>
                      <a:r>
                        <a:rPr lang="en-US" sz="1200" dirty="0"/>
                        <a:t>Students demonstrated proficiency in using LMS </a:t>
                      </a:r>
                    </a:p>
                  </a:txBody>
                  <a:tcPr/>
                </a:tc>
                <a:extLst>
                  <a:ext uri="{0D108BD9-81ED-4DB2-BD59-A6C34878D82A}">
                    <a16:rowId xmlns:a16="http://schemas.microsoft.com/office/drawing/2014/main" val="3553079453"/>
                  </a:ext>
                </a:extLst>
              </a:tr>
              <a:tr h="1470159">
                <a:tc>
                  <a:txBody>
                    <a:bodyPr/>
                    <a:lstStyle/>
                    <a:p>
                      <a:r>
                        <a:rPr lang="en-US" sz="1200" dirty="0"/>
                        <a:t>Improved data collection and evaluation </a:t>
                      </a:r>
                    </a:p>
                  </a:txBody>
                  <a:tcPr/>
                </a:tc>
                <a:tc>
                  <a:txBody>
                    <a:bodyPr/>
                    <a:lstStyle/>
                    <a:p>
                      <a:pPr marL="285750" indent="-285750">
                        <a:buFont typeface="Arial" panose="020B0604020202020204" pitchFamily="34" charset="0"/>
                        <a:buChar char="•"/>
                      </a:pPr>
                      <a:r>
                        <a:rPr lang="en-US" sz="1200" dirty="0"/>
                        <a:t>Students effectively collected and analyzed research data </a:t>
                      </a:r>
                    </a:p>
                    <a:p>
                      <a:pPr marL="285750" indent="-285750">
                        <a:buFont typeface="Arial" panose="020B0604020202020204" pitchFamily="34" charset="0"/>
                        <a:buChar char="•"/>
                      </a:pPr>
                      <a:r>
                        <a:rPr lang="en-US" sz="1200" dirty="0"/>
                        <a:t>Improved use of appropriate research methodologies </a:t>
                      </a:r>
                    </a:p>
                    <a:p>
                      <a:pPr marL="285750" indent="-285750">
                        <a:buFont typeface="Arial" panose="020B0604020202020204" pitchFamily="34" charset="0"/>
                        <a:buChar char="•"/>
                      </a:pPr>
                      <a:r>
                        <a:rPr lang="en-US" sz="1200" dirty="0"/>
                        <a:t>Higher-ability to critically evaluate research findings </a:t>
                      </a:r>
                    </a:p>
                  </a:txBody>
                  <a:tcPr/>
                </a:tc>
                <a:tc>
                  <a:txBody>
                    <a:bodyPr/>
                    <a:lstStyle/>
                    <a:p>
                      <a:pPr marL="285750" indent="-285750">
                        <a:buFont typeface="Arial" panose="020B0604020202020204" pitchFamily="34" charset="0"/>
                        <a:buChar char="•"/>
                      </a:pPr>
                      <a:r>
                        <a:rPr lang="en-US" sz="1200" dirty="0"/>
                        <a:t>Proficiently conducted online surveys and data analysis </a:t>
                      </a:r>
                    </a:p>
                    <a:p>
                      <a:pPr marL="285750" indent="-285750">
                        <a:buFont typeface="Arial" panose="020B0604020202020204" pitchFamily="34" charset="0"/>
                        <a:buChar char="•"/>
                      </a:pPr>
                      <a:r>
                        <a:rPr lang="en-US" sz="1200" dirty="0"/>
                        <a:t>Developed skills in utilizing statistical software </a:t>
                      </a:r>
                    </a:p>
                    <a:p>
                      <a:pPr marL="285750" indent="-285750">
                        <a:buFont typeface="Arial" panose="020B0604020202020204" pitchFamily="34" charset="0"/>
                        <a:buChar char="•"/>
                      </a:pPr>
                      <a:r>
                        <a:rPr lang="en-US" sz="1200" dirty="0"/>
                        <a:t>Demonstrated understanding of data privacy and ethics </a:t>
                      </a:r>
                    </a:p>
                  </a:txBody>
                  <a:tcPr/>
                </a:tc>
                <a:extLst>
                  <a:ext uri="{0D108BD9-81ED-4DB2-BD59-A6C34878D82A}">
                    <a16:rowId xmlns:a16="http://schemas.microsoft.com/office/drawing/2014/main" val="2740100584"/>
                  </a:ext>
                </a:extLst>
              </a:tr>
              <a:tr h="1470159">
                <a:tc>
                  <a:txBody>
                    <a:bodyPr/>
                    <a:lstStyle/>
                    <a:p>
                      <a:r>
                        <a:rPr lang="en-US" sz="1200" dirty="0"/>
                        <a:t>Enhanced Research Communication and Presentation Skills</a:t>
                      </a:r>
                    </a:p>
                  </a:txBody>
                  <a:tcPr/>
                </a:tc>
                <a:tc>
                  <a:txBody>
                    <a:bodyPr/>
                    <a:lstStyle/>
                    <a:p>
                      <a:pPr marL="285750" indent="-285750">
                        <a:buFont typeface="Arial" panose="020B0604020202020204" pitchFamily="34" charset="0"/>
                        <a:buChar char="•"/>
                      </a:pPr>
                      <a:r>
                        <a:rPr lang="en-US" sz="1200" dirty="0"/>
                        <a:t>Improved academic writing skills and clarity of expression</a:t>
                      </a:r>
                    </a:p>
                    <a:p>
                      <a:pPr marL="285750" indent="-285750">
                        <a:buFont typeface="Arial" panose="020B0604020202020204" pitchFamily="34" charset="0"/>
                        <a:buChar char="•"/>
                      </a:pPr>
                      <a:r>
                        <a:rPr lang="en-US" sz="1200" dirty="0"/>
                        <a:t>Higher-proficiency in constructing well-organized research papers </a:t>
                      </a:r>
                    </a:p>
                    <a:p>
                      <a:pPr marL="285750" indent="-285750">
                        <a:buFont typeface="Arial" panose="020B0604020202020204" pitchFamily="34" charset="0"/>
                        <a:buChar char="•"/>
                      </a:pPr>
                      <a:r>
                        <a:rPr lang="en-US" sz="1200" dirty="0"/>
                        <a:t>Better skills in presenting research findings to audiences </a:t>
                      </a:r>
                    </a:p>
                    <a:p>
                      <a:pPr marL="285750" indent="-285750">
                        <a:buFont typeface="Arial" panose="020B0604020202020204" pitchFamily="34" charset="0"/>
                        <a:buChar char="•"/>
                      </a:pPr>
                      <a:r>
                        <a:rPr lang="en-US" sz="1200" dirty="0"/>
                        <a:t>Developed skills in peer review and constructive feedback </a:t>
                      </a:r>
                    </a:p>
                  </a:txBody>
                  <a:tcPr/>
                </a:tc>
                <a:tc>
                  <a:txBody>
                    <a:bodyPr/>
                    <a:lstStyle/>
                    <a:p>
                      <a:pPr marL="285750" indent="-285750">
                        <a:buFont typeface="Arial" panose="020B0604020202020204" pitchFamily="34" charset="0"/>
                        <a:buChar char="•"/>
                      </a:pPr>
                      <a:r>
                        <a:rPr lang="en-US" sz="1200" dirty="0"/>
                        <a:t>Students effectively presented research findings </a:t>
                      </a:r>
                    </a:p>
                    <a:p>
                      <a:pPr marL="285750" indent="-285750">
                        <a:buFont typeface="Arial" panose="020B0604020202020204" pitchFamily="34" charset="0"/>
                        <a:buChar char="•"/>
                      </a:pPr>
                      <a:r>
                        <a:rPr lang="en-US" sz="1200" dirty="0"/>
                        <a:t>Utilized digital media for engaging research content </a:t>
                      </a:r>
                    </a:p>
                    <a:p>
                      <a:pPr marL="285750" indent="-285750">
                        <a:buFont typeface="Arial" panose="020B0604020202020204" pitchFamily="34" charset="0"/>
                        <a:buChar char="•"/>
                      </a:pPr>
                      <a:r>
                        <a:rPr lang="en-US" sz="1200" dirty="0"/>
                        <a:t>Enhanced visual design skills in presentations </a:t>
                      </a:r>
                    </a:p>
                    <a:p>
                      <a:pPr marL="285750" indent="-285750">
                        <a:buFont typeface="Arial" panose="020B0604020202020204" pitchFamily="34" charset="0"/>
                        <a:buChar char="•"/>
                      </a:pPr>
                      <a:r>
                        <a:rPr lang="en-US" sz="1200" dirty="0"/>
                        <a:t>Demonstrated proficiency in academic referencing</a:t>
                      </a:r>
                    </a:p>
                  </a:txBody>
                  <a:tcPr/>
                </a:tc>
                <a:extLst>
                  <a:ext uri="{0D108BD9-81ED-4DB2-BD59-A6C34878D82A}">
                    <a16:rowId xmlns:a16="http://schemas.microsoft.com/office/drawing/2014/main" val="26704397"/>
                  </a:ext>
                </a:extLst>
              </a:tr>
            </a:tbl>
          </a:graphicData>
        </a:graphic>
      </p:graphicFrame>
    </p:spTree>
    <p:extLst>
      <p:ext uri="{BB962C8B-B14F-4D97-AF65-F5344CB8AC3E}">
        <p14:creationId xmlns:p14="http://schemas.microsoft.com/office/powerpoint/2010/main" val="1848223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4841" y="774138"/>
            <a:ext cx="10515600" cy="573088"/>
          </a:xfrm>
        </p:spPr>
        <p:txBody>
          <a:bodyPr>
            <a:normAutofit fontScale="90000"/>
          </a:bodyPr>
          <a:lstStyle/>
          <a:p>
            <a:r>
              <a:rPr lang="en-US" b="1" dirty="0">
                <a:solidFill>
                  <a:schemeClr val="bg1"/>
                </a:solidFill>
                <a:latin typeface="+mn-lt"/>
              </a:rPr>
              <a:t>FINDING AND DISCUSSION</a:t>
            </a:r>
          </a:p>
        </p:txBody>
      </p:sp>
      <p:sp>
        <p:nvSpPr>
          <p:cNvPr id="5" name="Rectangle 4">
            <a:extLst>
              <a:ext uri="{FF2B5EF4-FFF2-40B4-BE49-F238E27FC236}">
                <a16:creationId xmlns:a16="http://schemas.microsoft.com/office/drawing/2014/main" id="{76053FD4-3E51-25F6-F15C-157CE1831777}"/>
              </a:ext>
            </a:extLst>
          </p:cNvPr>
          <p:cNvSpPr/>
          <p:nvPr/>
        </p:nvSpPr>
        <p:spPr>
          <a:xfrm>
            <a:off x="553723" y="1516746"/>
            <a:ext cx="3102633" cy="14579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solidFill>
                  <a:schemeClr val="tx1"/>
                </a:solidFill>
              </a:rPr>
              <a:t>By incorporating HOTS </a:t>
            </a:r>
            <a:r>
              <a:rPr lang="en-ID" sz="1200" b="0" i="0" dirty="0">
                <a:solidFill>
                  <a:schemeClr val="tx1"/>
                </a:solidFill>
                <a:effectLst/>
              </a:rPr>
              <a:t>the model promotes active and meaningful learning experiences, where students construct knowledge by connecting new information with prior understanding (Huber &amp; </a:t>
            </a:r>
            <a:r>
              <a:rPr lang="en-ID" sz="1200" b="0" i="0" dirty="0" err="1">
                <a:solidFill>
                  <a:schemeClr val="tx1"/>
                </a:solidFill>
                <a:effectLst/>
              </a:rPr>
              <a:t>Kuncel</a:t>
            </a:r>
            <a:r>
              <a:rPr lang="en-ID" sz="1200" b="0" i="0" dirty="0">
                <a:solidFill>
                  <a:schemeClr val="tx1"/>
                </a:solidFill>
                <a:effectLst/>
              </a:rPr>
              <a:t>, 2016; </a:t>
            </a:r>
            <a:r>
              <a:rPr lang="en-ID" sz="1200" b="0" i="0" dirty="0" err="1">
                <a:solidFill>
                  <a:schemeClr val="tx1"/>
                </a:solidFill>
                <a:effectLst/>
              </a:rPr>
              <a:t>Wisker</a:t>
            </a:r>
            <a:r>
              <a:rPr lang="en-ID" sz="1200" b="0" i="0" dirty="0">
                <a:solidFill>
                  <a:schemeClr val="tx1"/>
                </a:solidFill>
                <a:effectLst/>
              </a:rPr>
              <a:t>, 2019; </a:t>
            </a:r>
            <a:r>
              <a:rPr lang="en-ID" sz="1200" b="0" i="0" dirty="0" err="1">
                <a:solidFill>
                  <a:schemeClr val="tx1"/>
                </a:solidFill>
                <a:effectLst/>
              </a:rPr>
              <a:t>Rahmi</a:t>
            </a:r>
            <a:r>
              <a:rPr lang="en-ID" sz="1200" b="0" i="0" dirty="0">
                <a:solidFill>
                  <a:schemeClr val="tx1"/>
                </a:solidFill>
                <a:effectLst/>
              </a:rPr>
              <a:t>, </a:t>
            </a:r>
            <a:r>
              <a:rPr lang="en-ID" sz="1200" b="0" i="0" dirty="0" err="1">
                <a:solidFill>
                  <a:schemeClr val="tx1"/>
                </a:solidFill>
                <a:effectLst/>
              </a:rPr>
              <a:t>Alberida</a:t>
            </a:r>
            <a:r>
              <a:rPr lang="en-ID" sz="1200" b="0" i="0" dirty="0">
                <a:solidFill>
                  <a:schemeClr val="tx1"/>
                </a:solidFill>
                <a:effectLst/>
              </a:rPr>
              <a:t>, &amp; </a:t>
            </a:r>
            <a:r>
              <a:rPr lang="en-ID" sz="1200" b="0" i="0" dirty="0" err="1">
                <a:solidFill>
                  <a:schemeClr val="tx1"/>
                </a:solidFill>
                <a:effectLst/>
              </a:rPr>
              <a:t>Astuti</a:t>
            </a:r>
            <a:r>
              <a:rPr lang="en-ID" sz="1200" b="0" i="0" dirty="0">
                <a:solidFill>
                  <a:schemeClr val="tx1"/>
                </a:solidFill>
                <a:effectLst/>
              </a:rPr>
              <a:t>, 2019)</a:t>
            </a:r>
            <a:endParaRPr lang="en-US" sz="1200" dirty="0">
              <a:solidFill>
                <a:schemeClr val="tx1"/>
              </a:solidFill>
            </a:endParaRPr>
          </a:p>
        </p:txBody>
      </p:sp>
      <p:sp>
        <p:nvSpPr>
          <p:cNvPr id="7" name="Rectangle 6">
            <a:extLst>
              <a:ext uri="{FF2B5EF4-FFF2-40B4-BE49-F238E27FC236}">
                <a16:creationId xmlns:a16="http://schemas.microsoft.com/office/drawing/2014/main" id="{3C0CE92A-9144-761D-6742-1F5879A7A4C7}"/>
              </a:ext>
            </a:extLst>
          </p:cNvPr>
          <p:cNvSpPr/>
          <p:nvPr/>
        </p:nvSpPr>
        <p:spPr>
          <a:xfrm>
            <a:off x="4228645" y="1516746"/>
            <a:ext cx="3102633" cy="14579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D" sz="1200" b="0" i="0" dirty="0">
                <a:solidFill>
                  <a:srgbClr val="374151"/>
                </a:solidFill>
                <a:effectLst/>
                <a:latin typeface="Söhne"/>
              </a:rPr>
              <a:t>By nurturing digital literacy skills, students become proficient in evaluating the credibility and relevance of digital sources. This empowers them to conduct more comprehensive literature reviews and strengthens the research foundation (Sharma </a:t>
            </a:r>
            <a:r>
              <a:rPr lang="en-ID" sz="1200" b="0" i="1" dirty="0">
                <a:solidFill>
                  <a:srgbClr val="374151"/>
                </a:solidFill>
                <a:effectLst/>
                <a:latin typeface="Söhne"/>
              </a:rPr>
              <a:t>et al., </a:t>
            </a:r>
            <a:r>
              <a:rPr lang="en-ID" sz="1200" b="0" dirty="0">
                <a:solidFill>
                  <a:srgbClr val="374151"/>
                </a:solidFill>
                <a:effectLst/>
                <a:latin typeface="Söhne"/>
              </a:rPr>
              <a:t>2016</a:t>
            </a:r>
            <a:r>
              <a:rPr lang="en-ID" sz="1200" b="0" i="0" dirty="0">
                <a:solidFill>
                  <a:srgbClr val="374151"/>
                </a:solidFill>
                <a:effectLst/>
                <a:latin typeface="Söhne"/>
              </a:rPr>
              <a:t>; </a:t>
            </a:r>
            <a:r>
              <a:rPr lang="en-ID" sz="1200" b="0" i="0" dirty="0" err="1">
                <a:solidFill>
                  <a:srgbClr val="475569"/>
                </a:solidFill>
                <a:effectLst/>
                <a:latin typeface="Inter"/>
              </a:rPr>
              <a:t>Oghenekohwo</a:t>
            </a:r>
            <a:r>
              <a:rPr lang="en-ID" sz="1200" b="0" i="0" dirty="0">
                <a:solidFill>
                  <a:srgbClr val="475569"/>
                </a:solidFill>
                <a:effectLst/>
                <a:latin typeface="Inter"/>
              </a:rPr>
              <a:t> &amp; A. Frank-</a:t>
            </a:r>
            <a:r>
              <a:rPr lang="en-ID" sz="1200" b="0" i="0" dirty="0" err="1">
                <a:solidFill>
                  <a:srgbClr val="475569"/>
                </a:solidFill>
                <a:effectLst/>
                <a:latin typeface="Inter"/>
              </a:rPr>
              <a:t>Oputu</a:t>
            </a:r>
            <a:r>
              <a:rPr lang="en-ID" sz="1200" b="0" i="0" dirty="0">
                <a:solidFill>
                  <a:srgbClr val="475569"/>
                </a:solidFill>
                <a:effectLst/>
                <a:latin typeface="Inter"/>
              </a:rPr>
              <a:t>, 2017)</a:t>
            </a:r>
            <a:endParaRPr lang="en-US" sz="1200" dirty="0">
              <a:solidFill>
                <a:schemeClr val="tx1"/>
              </a:solidFill>
            </a:endParaRPr>
          </a:p>
        </p:txBody>
      </p:sp>
      <p:sp>
        <p:nvSpPr>
          <p:cNvPr id="8" name="Right Arrow 7">
            <a:extLst>
              <a:ext uri="{FF2B5EF4-FFF2-40B4-BE49-F238E27FC236}">
                <a16:creationId xmlns:a16="http://schemas.microsoft.com/office/drawing/2014/main" id="{E29680D4-DF61-14F0-AC0F-A18244F0E0CF}"/>
              </a:ext>
            </a:extLst>
          </p:cNvPr>
          <p:cNvSpPr/>
          <p:nvPr/>
        </p:nvSpPr>
        <p:spPr>
          <a:xfrm>
            <a:off x="3818403" y="2026032"/>
            <a:ext cx="185195" cy="37039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ight Arrow 8">
            <a:extLst>
              <a:ext uri="{FF2B5EF4-FFF2-40B4-BE49-F238E27FC236}">
                <a16:creationId xmlns:a16="http://schemas.microsoft.com/office/drawing/2014/main" id="{CCD7D500-669D-2A0B-19F2-4B64772FFAB8}"/>
              </a:ext>
            </a:extLst>
          </p:cNvPr>
          <p:cNvSpPr/>
          <p:nvPr/>
        </p:nvSpPr>
        <p:spPr>
          <a:xfrm>
            <a:off x="7492083" y="2026032"/>
            <a:ext cx="185195" cy="37039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Rectangle 9">
            <a:extLst>
              <a:ext uri="{FF2B5EF4-FFF2-40B4-BE49-F238E27FC236}">
                <a16:creationId xmlns:a16="http://schemas.microsoft.com/office/drawing/2014/main" id="{55DD8287-6E6A-2A42-C663-14C65603208C}"/>
              </a:ext>
            </a:extLst>
          </p:cNvPr>
          <p:cNvSpPr/>
          <p:nvPr/>
        </p:nvSpPr>
        <p:spPr>
          <a:xfrm>
            <a:off x="7902325" y="1516746"/>
            <a:ext cx="3102633" cy="14579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ID" sz="1200" b="0" i="0" dirty="0">
                <a:solidFill>
                  <a:srgbClr val="374151"/>
                </a:solidFill>
                <a:effectLst/>
                <a:latin typeface="Söhne"/>
              </a:rPr>
              <a:t>Faculty development in the areas of HOTS and digital literacy is essential to effectively guide students in their research endeavours. The model emphasizes the need for faculty members to facilitate discussions, promote critical inquiry, and provide guidance on digital research tools. </a:t>
            </a:r>
            <a:endParaRPr lang="en-US" sz="1200" dirty="0">
              <a:solidFill>
                <a:schemeClr val="tx1"/>
              </a:solidFill>
            </a:endParaRPr>
          </a:p>
        </p:txBody>
      </p:sp>
      <p:sp>
        <p:nvSpPr>
          <p:cNvPr id="11" name="Right Arrow 10">
            <a:extLst>
              <a:ext uri="{FF2B5EF4-FFF2-40B4-BE49-F238E27FC236}">
                <a16:creationId xmlns:a16="http://schemas.microsoft.com/office/drawing/2014/main" id="{D2617CE0-05C3-891F-DD21-E54535286292}"/>
              </a:ext>
            </a:extLst>
          </p:cNvPr>
          <p:cNvSpPr/>
          <p:nvPr/>
        </p:nvSpPr>
        <p:spPr>
          <a:xfrm rot="5400000">
            <a:off x="9361043" y="2959019"/>
            <a:ext cx="185195" cy="370390"/>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Rectangle 11">
            <a:extLst>
              <a:ext uri="{FF2B5EF4-FFF2-40B4-BE49-F238E27FC236}">
                <a16:creationId xmlns:a16="http://schemas.microsoft.com/office/drawing/2014/main" id="{15FDF90C-8FF1-0230-2B4F-0EFDD7FE5D43}"/>
              </a:ext>
            </a:extLst>
          </p:cNvPr>
          <p:cNvSpPr/>
          <p:nvPr/>
        </p:nvSpPr>
        <p:spPr>
          <a:xfrm>
            <a:off x="7902325" y="3313734"/>
            <a:ext cx="3102633" cy="190644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a:solidFill>
                  <a:schemeClr val="tx1"/>
                </a:solidFill>
              </a:rPr>
              <a:t>Impact on employability and lifelong learning: </a:t>
            </a:r>
          </a:p>
          <a:p>
            <a:pPr algn="ctr"/>
            <a:r>
              <a:rPr lang="en-ID" sz="1200" b="0" i="0" dirty="0">
                <a:solidFill>
                  <a:srgbClr val="374151"/>
                </a:solidFill>
                <a:effectLst/>
                <a:latin typeface="Söhne"/>
              </a:rPr>
              <a:t>The integration of HOTS and digital literacy skills prepares students for future employability and lifelong learning. The research skills developed through the model are transferable to various professional settings, encouraging a continuous pursuit of knowledge and adaptability in the dynamic job market.</a:t>
            </a:r>
            <a:endParaRPr lang="en-US" sz="1200" b="1" dirty="0">
              <a:solidFill>
                <a:schemeClr val="tx1"/>
              </a:solidFill>
            </a:endParaRPr>
          </a:p>
        </p:txBody>
      </p:sp>
    </p:spTree>
    <p:extLst>
      <p:ext uri="{BB962C8B-B14F-4D97-AF65-F5344CB8AC3E}">
        <p14:creationId xmlns:p14="http://schemas.microsoft.com/office/powerpoint/2010/main" val="4223048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937676"/>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1096818" y="1828800"/>
            <a:ext cx="9998364" cy="3899190"/>
          </a:xfrm>
        </p:spPr>
        <p:txBody>
          <a:bodyPr>
            <a:normAutofit/>
          </a:bodyPr>
          <a:lstStyle/>
          <a:p>
            <a:r>
              <a:rPr lang="en-US" sz="2000" dirty="0">
                <a:solidFill>
                  <a:schemeClr val="bg1"/>
                </a:solidFill>
              </a:rPr>
              <a:t>This research model has proven to be highly effective in enhancing university students’ research skills </a:t>
            </a:r>
          </a:p>
          <a:p>
            <a:r>
              <a:rPr lang="en-US" sz="2000" b="0" i="0" dirty="0">
                <a:solidFill>
                  <a:schemeClr val="bg1"/>
                </a:solidFill>
                <a:effectLst/>
                <a:latin typeface="Söhne"/>
              </a:rPr>
              <a:t>It provides a well-rounded approach to research education </a:t>
            </a:r>
            <a:r>
              <a:rPr lang="en-US" sz="2000" b="0" i="0" dirty="0">
                <a:solidFill>
                  <a:schemeClr val="bg1"/>
                </a:solidFill>
                <a:effectLst/>
                <a:latin typeface="Söhne"/>
                <a:sym typeface="Wingdings" pitchFamily="2" charset="2"/>
              </a:rPr>
              <a:t> it equips students with essential cognitive and technological competencies </a:t>
            </a:r>
          </a:p>
          <a:p>
            <a:r>
              <a:rPr lang="en-US" sz="2000" dirty="0">
                <a:solidFill>
                  <a:schemeClr val="bg1"/>
                </a:solidFill>
                <a:latin typeface="Söhne"/>
                <a:sym typeface="Wingdings" pitchFamily="2" charset="2"/>
              </a:rPr>
              <a:t>The findings of the study provide valuable insights for educators, institutions, and policymakers to enhance research education and empower students to become proficient researcher and critical thinkers. </a:t>
            </a:r>
          </a:p>
          <a:p>
            <a:r>
              <a:rPr lang="en-US" sz="2000" b="0" i="0" dirty="0">
                <a:solidFill>
                  <a:schemeClr val="bg1"/>
                </a:solidFill>
                <a:effectLst/>
                <a:latin typeface="Söhne"/>
                <a:sym typeface="Wingdings" pitchFamily="2" charset="2"/>
              </a:rPr>
              <a:t>T</a:t>
            </a:r>
            <a:r>
              <a:rPr lang="en-US" sz="2000" dirty="0">
                <a:solidFill>
                  <a:schemeClr val="bg1"/>
                </a:solidFill>
                <a:latin typeface="Söhne"/>
                <a:sym typeface="Wingdings" pitchFamily="2" charset="2"/>
              </a:rPr>
              <a:t>hrough this model, universities can better prepare their students for academic and professional success in an increasingly digital and research-driven world.</a:t>
            </a:r>
            <a:endParaRPr lang="en-US" sz="2000" b="0" i="0" dirty="0">
              <a:solidFill>
                <a:schemeClr val="bg1"/>
              </a:solidFill>
              <a:effectLst/>
              <a:latin typeface="Söhne"/>
              <a:sym typeface="Wingdings" pitchFamily="2" charset="2"/>
            </a:endParaRPr>
          </a:p>
        </p:txBody>
      </p:sp>
    </p:spTree>
    <p:extLst>
      <p:ext uri="{BB962C8B-B14F-4D97-AF65-F5344CB8AC3E}">
        <p14:creationId xmlns:p14="http://schemas.microsoft.com/office/powerpoint/2010/main" val="29652042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1724</TotalTime>
  <Words>1732</Words>
  <Application>Microsoft Macintosh PowerPoint</Application>
  <PresentationFormat>Widescreen</PresentationFormat>
  <Paragraphs>127</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Inter</vt:lpstr>
      <vt:lpstr>Söhne</vt:lpstr>
      <vt:lpstr>Office Theme</vt:lpstr>
      <vt:lpstr>Enhancing University Students’ Research Skills through Higher-Order Thinking Skills (HOTS) and Digital Literacy Skills: A Comprehensive Model in Research Supervision</vt:lpstr>
      <vt:lpstr>INTRODUCTION</vt:lpstr>
      <vt:lpstr>LITERATURE REVIEW</vt:lpstr>
      <vt:lpstr>METHOD</vt:lpstr>
      <vt:lpstr>FINDING AND DISCUSSION</vt:lpstr>
      <vt:lpstr>FINDING AND DISCUSSION</vt:lpstr>
      <vt:lpstr>FINDING AND DISCUSSION</vt:lpstr>
      <vt:lpstr>FINDING AND DISCUSSION</vt:lpstr>
      <vt:lpstr>CONCLUSION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Rahmat Agung Azmi Putra</cp:lastModifiedBy>
  <cp:revision>4</cp:revision>
  <dcterms:created xsi:type="dcterms:W3CDTF">2023-04-14T06:04:15Z</dcterms:created>
  <dcterms:modified xsi:type="dcterms:W3CDTF">2023-07-26T14:44:49Z</dcterms:modified>
</cp:coreProperties>
</file>