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4" r:id="rId7"/>
    <p:sldId id="265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664" autoAdjust="0"/>
    <p:restoredTop sz="94660"/>
  </p:normalViewPr>
  <p:slideViewPr>
    <p:cSldViewPr snapToGrid="0">
      <p:cViewPr>
        <p:scale>
          <a:sx n="66" d="100"/>
          <a:sy n="66" d="100"/>
        </p:scale>
        <p:origin x="-72" y="-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78C43-7C78-4843-9DB0-26079ABFD95C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7BE7-220C-4592-A6F3-14627960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066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78C43-7C78-4843-9DB0-26079ABFD95C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7BE7-220C-4592-A6F3-14627960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471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78C43-7C78-4843-9DB0-26079ABFD95C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7BE7-220C-4592-A6F3-14627960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303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78C43-7C78-4843-9DB0-26079ABFD95C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7BE7-220C-4592-A6F3-14627960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628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78C43-7C78-4843-9DB0-26079ABFD95C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7BE7-220C-4592-A6F3-14627960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65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78C43-7C78-4843-9DB0-26079ABFD95C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7BE7-220C-4592-A6F3-14627960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28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78C43-7C78-4843-9DB0-26079ABFD95C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7BE7-220C-4592-A6F3-14627960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268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78C43-7C78-4843-9DB0-26079ABFD95C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7BE7-220C-4592-A6F3-14627960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4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78C43-7C78-4843-9DB0-26079ABFD95C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7BE7-220C-4592-A6F3-14627960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322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78C43-7C78-4843-9DB0-26079ABFD95C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7BE7-220C-4592-A6F3-14627960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384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78C43-7C78-4843-9DB0-26079ABFD95C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7BE7-220C-4592-A6F3-14627960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204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78C43-7C78-4843-9DB0-26079ABFD95C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D7BE7-220C-4592-A6F3-14627960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431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0" y="811447"/>
            <a:ext cx="11812385" cy="879475"/>
          </a:xfrm>
        </p:spPr>
        <p:txBody>
          <a:bodyPr>
            <a:noAutofit/>
          </a:bodyPr>
          <a:lstStyle/>
          <a:p>
            <a:r>
              <a:rPr lang="en-US" sz="2400" b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sz="2400" b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4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sz="24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400" b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sz="2400" b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400" b="1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Implementasi</a:t>
            </a:r>
            <a:r>
              <a:rPr lang="en-US" sz="2400" b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Kecerdasan</a:t>
            </a:r>
            <a:r>
              <a:rPr lang="en-US" sz="24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Buatan</a:t>
            </a:r>
            <a:r>
              <a:rPr lang="en-US" sz="24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sz="24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Kegiatan</a:t>
            </a:r>
            <a:r>
              <a:rPr lang="en-US" sz="24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Belajar</a:t>
            </a:r>
            <a:r>
              <a:rPr lang="en-US" sz="24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Mengajar</a:t>
            </a:r>
            <a:r>
              <a:rPr lang="en-US" sz="24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Serta</a:t>
            </a:r>
            <a:r>
              <a:rPr lang="en-US" sz="24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sz="24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400" b="1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Pengaruhnya</a:t>
            </a:r>
            <a:r>
              <a:rPr lang="en-US" sz="24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Pada</a:t>
            </a:r>
            <a:r>
              <a:rPr lang="en-US" sz="24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Minat</a:t>
            </a:r>
            <a:r>
              <a:rPr lang="en-US" sz="24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Belajar</a:t>
            </a:r>
            <a:r>
              <a:rPr lang="en-US" sz="24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sz="24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1050" b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551409" y="2056731"/>
            <a:ext cx="11089177" cy="94024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400" b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Fajrul</a:t>
            </a:r>
            <a:r>
              <a:rPr lang="en-US" sz="14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Falah</a:t>
            </a:r>
            <a:r>
              <a:rPr lang="en-US" sz="14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(Prodi </a:t>
            </a:r>
            <a:r>
              <a:rPr lang="en-US" sz="1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Pendidikan</a:t>
            </a:r>
            <a:r>
              <a:rPr lang="en-US" sz="1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Bahasa</a:t>
            </a:r>
            <a:r>
              <a:rPr lang="en-US" sz="1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dan</a:t>
            </a:r>
            <a:r>
              <a:rPr lang="en-US" sz="1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Sastra</a:t>
            </a:r>
            <a:r>
              <a:rPr lang="en-US" sz="1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Sunda</a:t>
            </a:r>
            <a:r>
              <a:rPr lang="en-US" sz="1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FPBS, </a:t>
            </a:r>
            <a:r>
              <a:rPr lang="en-US" sz="1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Universitas</a:t>
            </a:r>
            <a:r>
              <a:rPr lang="en-US" sz="1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Pendidikan</a:t>
            </a:r>
            <a:r>
              <a:rPr lang="en-US" sz="1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Indonesia</a:t>
            </a:r>
            <a:r>
              <a:rPr lang="en-US" sz="14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1523998" y="1690922"/>
            <a:ext cx="9144000" cy="3171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1600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No. </a:t>
            </a:r>
            <a:r>
              <a:rPr lang="fi-FI" sz="16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Abstract</a:t>
            </a:r>
            <a:r>
              <a:rPr lang="fi-FI" sz="1600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:</a:t>
            </a:r>
            <a:r>
              <a:rPr lang="id-ID" sz="1600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fi-FI" sz="1600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ABS-ICOLLITE-23254 </a:t>
            </a:r>
            <a:endParaRPr lang="en-US" sz="16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9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524000" y="935788"/>
            <a:ext cx="9144000" cy="879475"/>
          </a:xfrm>
        </p:spPr>
        <p:txBody>
          <a:bodyPr>
            <a:normAutofit fontScale="90000"/>
          </a:bodyPr>
          <a:lstStyle/>
          <a:p>
            <a:r>
              <a:rPr lang="en-US" b="1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THANK YOU!</a:t>
            </a:r>
            <a:endParaRPr lang="en-US" b="1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524000" y="1690889"/>
            <a:ext cx="9144000" cy="94024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b="1" smtClean="0">
                <a:solidFill>
                  <a:schemeClr val="bg1"/>
                </a:solidFill>
              </a:rPr>
              <a:t>Follow us @...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1524000" y="1656700"/>
            <a:ext cx="9144000" cy="3171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60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51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9582" y="803564"/>
            <a:ext cx="10515600" cy="573088"/>
          </a:xfrm>
        </p:spPr>
        <p:txBody>
          <a:bodyPr>
            <a:normAutofit fontScale="90000"/>
          </a:bodyPr>
          <a:lstStyle/>
          <a:p>
            <a:r>
              <a:rPr lang="en-US" b="1" smtClean="0">
                <a:solidFill>
                  <a:schemeClr val="bg1"/>
                </a:solidFill>
                <a:latin typeface="+mn-lt"/>
              </a:rPr>
              <a:t>INTRODUCTION</a:t>
            </a:r>
            <a:endParaRPr lang="en-US" b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915" y="1376363"/>
            <a:ext cx="10580914" cy="491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69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9582" y="803564"/>
            <a:ext cx="10515600" cy="573088"/>
          </a:xfrm>
        </p:spPr>
        <p:txBody>
          <a:bodyPr>
            <a:normAutofit fontScale="90000"/>
          </a:bodyPr>
          <a:lstStyle/>
          <a:p>
            <a:r>
              <a:rPr lang="en-US" b="1" smtClean="0">
                <a:solidFill>
                  <a:schemeClr val="bg1"/>
                </a:solidFill>
                <a:latin typeface="+mn-lt"/>
              </a:rPr>
              <a:t>LITERATURE REVIEW</a:t>
            </a:r>
            <a:endParaRPr lang="en-US" b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2114" y="1376363"/>
            <a:ext cx="9963068" cy="484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88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9582" y="803564"/>
            <a:ext cx="10515600" cy="573088"/>
          </a:xfrm>
        </p:spPr>
        <p:txBody>
          <a:bodyPr>
            <a:normAutofit fontScale="90000"/>
          </a:bodyPr>
          <a:lstStyle/>
          <a:p>
            <a:r>
              <a:rPr lang="en-US" b="1" smtClean="0">
                <a:solidFill>
                  <a:schemeClr val="bg1"/>
                </a:solidFill>
                <a:latin typeface="+mn-lt"/>
              </a:rPr>
              <a:t>METHOD</a:t>
            </a:r>
            <a:endParaRPr lang="en-US" b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5313" y="1376363"/>
            <a:ext cx="9361715" cy="473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98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9582" y="803564"/>
            <a:ext cx="10515600" cy="573088"/>
          </a:xfrm>
        </p:spPr>
        <p:txBody>
          <a:bodyPr>
            <a:normAutofit fontScale="90000"/>
          </a:bodyPr>
          <a:lstStyle/>
          <a:p>
            <a:r>
              <a:rPr lang="en-US" b="1" smtClean="0">
                <a:solidFill>
                  <a:schemeClr val="bg1"/>
                </a:solidFill>
                <a:latin typeface="+mn-lt"/>
              </a:rPr>
              <a:t>FINDING AND DISCUSSION</a:t>
            </a:r>
            <a:endParaRPr lang="en-US" b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0857" y="1376363"/>
            <a:ext cx="10421257" cy="495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95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579582" y="803564"/>
            <a:ext cx="10515600" cy="573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chemeClr val="bg1"/>
                </a:solidFill>
                <a:latin typeface="+mn-lt"/>
              </a:rPr>
              <a:t>FINDING AND DISCUSSION</a:t>
            </a:r>
            <a:endParaRPr lang="en-US" b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743" y="1376652"/>
            <a:ext cx="10551886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29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579582" y="803564"/>
            <a:ext cx="10515600" cy="573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chemeClr val="bg1"/>
                </a:solidFill>
                <a:latin typeface="+mn-lt"/>
              </a:rPr>
              <a:t>FINDING AND DISCUSSION</a:t>
            </a:r>
            <a:endParaRPr lang="en-US" b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72" y="1376652"/>
            <a:ext cx="9291881" cy="4414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9761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9582" y="803564"/>
            <a:ext cx="10515600" cy="573088"/>
          </a:xfrm>
        </p:spPr>
        <p:txBody>
          <a:bodyPr>
            <a:normAutofit fontScale="90000"/>
          </a:bodyPr>
          <a:lstStyle/>
          <a:p>
            <a:r>
              <a:rPr lang="en-US" b="1" smtClean="0">
                <a:solidFill>
                  <a:schemeClr val="bg1"/>
                </a:solidFill>
                <a:latin typeface="+mn-lt"/>
              </a:rPr>
              <a:t>CONCLUSION</a:t>
            </a:r>
            <a:endParaRPr lang="en-US" b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Content Placeholder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943" y="1376363"/>
            <a:ext cx="10137239" cy="493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20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9582" y="803564"/>
            <a:ext cx="10515600" cy="573088"/>
          </a:xfrm>
        </p:spPr>
        <p:txBody>
          <a:bodyPr>
            <a:normAutofit fontScale="90000"/>
          </a:bodyPr>
          <a:lstStyle/>
          <a:p>
            <a:r>
              <a:rPr lang="en-US" b="1" smtClean="0">
                <a:solidFill>
                  <a:schemeClr val="bg1"/>
                </a:solidFill>
                <a:latin typeface="+mn-lt"/>
              </a:rPr>
              <a:t>REFERENCES</a:t>
            </a:r>
            <a:endParaRPr lang="en-US" b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9258" y="1360945"/>
            <a:ext cx="10450286" cy="491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82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42</Words>
  <Application>Microsoft Office PowerPoint</Application>
  <PresentationFormat>Custom</PresentationFormat>
  <Paragraphs>13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   Implementasi Kecerdasan Buatan dalam Kegiatan Belajar Mengajar Serta Pengaruhnya Pada Minat Belajar </vt:lpstr>
      <vt:lpstr>INTRODUCTION</vt:lpstr>
      <vt:lpstr>LITERATURE REVIEW</vt:lpstr>
      <vt:lpstr>METHOD</vt:lpstr>
      <vt:lpstr>FINDING AND DISCUSSION</vt:lpstr>
      <vt:lpstr>PowerPoint Presentation</vt:lpstr>
      <vt:lpstr>PowerPoint Presentation</vt:lpstr>
      <vt:lpstr>CONCLUSION</vt:lpstr>
      <vt:lpstr>REFERENCES</vt:lpstr>
      <vt:lpstr>THANK YOU!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HERE</dc:title>
  <dc:creator>ismail - [2010]</dc:creator>
  <cp:lastModifiedBy>HOLIS</cp:lastModifiedBy>
  <cp:revision>11</cp:revision>
  <dcterms:created xsi:type="dcterms:W3CDTF">2023-04-14T06:04:15Z</dcterms:created>
  <dcterms:modified xsi:type="dcterms:W3CDTF">2023-08-03T06:02:19Z</dcterms:modified>
</cp:coreProperties>
</file>