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90" r:id="rId2"/>
    <p:sldId id="260" r:id="rId3"/>
    <p:sldId id="261" r:id="rId4"/>
    <p:sldId id="291" r:id="rId5"/>
    <p:sldId id="265" r:id="rId6"/>
    <p:sldId id="263" r:id="rId7"/>
    <p:sldId id="262" r:id="rId8"/>
    <p:sldId id="292" r:id="rId9"/>
    <p:sldId id="293" r:id="rId10"/>
    <p:sldId id="294" r:id="rId11"/>
    <p:sldId id="295" r:id="rId12"/>
    <p:sldId id="299" r:id="rId13"/>
    <p:sldId id="304" r:id="rId14"/>
    <p:sldId id="296" r:id="rId15"/>
    <p:sldId id="300" r:id="rId16"/>
    <p:sldId id="306" r:id="rId17"/>
    <p:sldId id="297" r:id="rId18"/>
    <p:sldId id="307" r:id="rId19"/>
    <p:sldId id="308" r:id="rId20"/>
    <p:sldId id="309" r:id="rId21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3"/>
      <p:bold r:id="rId24"/>
      <p:italic r:id="rId25"/>
      <p:boldItalic r:id="rId26"/>
    </p:embeddedFont>
    <p:embeddedFont>
      <p:font typeface="Poor Richard" panose="02080502050505020702" pitchFamily="18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Light" panose="000004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6A622-3F89-4204-ABC3-2238BF4AE51C}" v="22" dt="2025-07-17T02:45:27.331"/>
  </p1510:revLst>
</p1510:revInfo>
</file>

<file path=ppt/tableStyles.xml><?xml version="1.0" encoding="utf-8"?>
<a:tblStyleLst xmlns:a="http://schemas.openxmlformats.org/drawingml/2006/main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11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 Rachmat" userId="64158a68-5471-4f2c-8e70-d63f8d0a89bf" providerId="ADAL" clId="{E096A622-3F89-4204-ABC3-2238BF4AE51C}"/>
    <pc:docChg chg="undo custSel addSld delSld modSld sldOrd">
      <pc:chgData name="Ani Rachmat" userId="64158a68-5471-4f2c-8e70-d63f8d0a89bf" providerId="ADAL" clId="{E096A622-3F89-4204-ABC3-2238BF4AE51C}" dt="2025-07-18T06:29:18.312" v="443" actId="6549"/>
      <pc:docMkLst>
        <pc:docMk/>
      </pc:docMkLst>
      <pc:sldChg chg="modSp mod">
        <pc:chgData name="Ani Rachmat" userId="64158a68-5471-4f2c-8e70-d63f8d0a89bf" providerId="ADAL" clId="{E096A622-3F89-4204-ABC3-2238BF4AE51C}" dt="2025-07-18T06:13:25.015" v="442" actId="20577"/>
        <pc:sldMkLst>
          <pc:docMk/>
          <pc:sldMk cId="0" sldId="260"/>
        </pc:sldMkLst>
        <pc:spChg chg="mod">
          <ac:chgData name="Ani Rachmat" userId="64158a68-5471-4f2c-8e70-d63f8d0a89bf" providerId="ADAL" clId="{E096A622-3F89-4204-ABC3-2238BF4AE51C}" dt="2025-07-18T06:13:25.015" v="442" actId="20577"/>
          <ac:spMkLst>
            <pc:docMk/>
            <pc:sldMk cId="0" sldId="260"/>
            <ac:spMk id="182" creationId="{00000000-0000-0000-0000-000000000000}"/>
          </ac:spMkLst>
        </pc:spChg>
      </pc:sldChg>
      <pc:sldChg chg="modSp mod">
        <pc:chgData name="Ani Rachmat" userId="64158a68-5471-4f2c-8e70-d63f8d0a89bf" providerId="ADAL" clId="{E096A622-3F89-4204-ABC3-2238BF4AE51C}" dt="2025-07-16T11:40:28.964" v="95" actId="20577"/>
        <pc:sldMkLst>
          <pc:docMk/>
          <pc:sldMk cId="0" sldId="262"/>
        </pc:sldMkLst>
        <pc:spChg chg="mod">
          <ac:chgData name="Ani Rachmat" userId="64158a68-5471-4f2c-8e70-d63f8d0a89bf" providerId="ADAL" clId="{E096A622-3F89-4204-ABC3-2238BF4AE51C}" dt="2025-07-16T11:40:28.964" v="95" actId="20577"/>
          <ac:spMkLst>
            <pc:docMk/>
            <pc:sldMk cId="0" sldId="262"/>
            <ac:spMk id="206" creationId="{00000000-0000-0000-0000-000000000000}"/>
          </ac:spMkLst>
        </pc:spChg>
      </pc:sldChg>
      <pc:sldChg chg="modSp mod">
        <pc:chgData name="Ani Rachmat" userId="64158a68-5471-4f2c-8e70-d63f8d0a89bf" providerId="ADAL" clId="{E096A622-3F89-4204-ABC3-2238BF4AE51C}" dt="2025-07-15T06:00:59.376" v="37" actId="20577"/>
        <pc:sldMkLst>
          <pc:docMk/>
          <pc:sldMk cId="0" sldId="263"/>
        </pc:sldMkLst>
        <pc:spChg chg="mod">
          <ac:chgData name="Ani Rachmat" userId="64158a68-5471-4f2c-8e70-d63f8d0a89bf" providerId="ADAL" clId="{E096A622-3F89-4204-ABC3-2238BF4AE51C}" dt="2025-07-15T06:00:59.376" v="37" actId="20577"/>
          <ac:spMkLst>
            <pc:docMk/>
            <pc:sldMk cId="0" sldId="263"/>
            <ac:spMk id="224" creationId="{00000000-0000-0000-0000-000000000000}"/>
          </ac:spMkLst>
        </pc:spChg>
      </pc:sldChg>
      <pc:sldChg chg="modSp mod">
        <pc:chgData name="Ani Rachmat" userId="64158a68-5471-4f2c-8e70-d63f8d0a89bf" providerId="ADAL" clId="{E096A622-3F89-4204-ABC3-2238BF4AE51C}" dt="2025-07-17T02:31:50.367" v="379" actId="20577"/>
        <pc:sldMkLst>
          <pc:docMk/>
          <pc:sldMk cId="0" sldId="265"/>
        </pc:sldMkLst>
        <pc:spChg chg="mod">
          <ac:chgData name="Ani Rachmat" userId="64158a68-5471-4f2c-8e70-d63f8d0a89bf" providerId="ADAL" clId="{E096A622-3F89-4204-ABC3-2238BF4AE51C}" dt="2025-07-17T02:31:04.189" v="359" actId="20577"/>
          <ac:spMkLst>
            <pc:docMk/>
            <pc:sldMk cId="0" sldId="265"/>
            <ac:spMk id="256" creationId="{00000000-0000-0000-0000-000000000000}"/>
          </ac:spMkLst>
        </pc:spChg>
        <pc:spChg chg="mod">
          <ac:chgData name="Ani Rachmat" userId="64158a68-5471-4f2c-8e70-d63f8d0a89bf" providerId="ADAL" clId="{E096A622-3F89-4204-ABC3-2238BF4AE51C}" dt="2025-07-17T02:31:50.367" v="379" actId="20577"/>
          <ac:spMkLst>
            <pc:docMk/>
            <pc:sldMk cId="0" sldId="265"/>
            <ac:spMk id="257" creationId="{00000000-0000-0000-0000-000000000000}"/>
          </ac:spMkLst>
        </pc:spChg>
      </pc:sldChg>
      <pc:sldChg chg="addSp delSp modSp del mod">
        <pc:chgData name="Ani Rachmat" userId="64158a68-5471-4f2c-8e70-d63f8d0a89bf" providerId="ADAL" clId="{E096A622-3F89-4204-ABC3-2238BF4AE51C}" dt="2025-07-16T11:39:50.835" v="90" actId="47"/>
        <pc:sldMkLst>
          <pc:docMk/>
          <pc:sldMk cId="0" sldId="279"/>
        </pc:sldMkLst>
      </pc:sldChg>
      <pc:sldChg chg="addSp delSp modSp mod">
        <pc:chgData name="Ani Rachmat" userId="64158a68-5471-4f2c-8e70-d63f8d0a89bf" providerId="ADAL" clId="{E096A622-3F89-4204-ABC3-2238BF4AE51C}" dt="2025-07-17T02:33:10.774" v="382" actId="1076"/>
        <pc:sldMkLst>
          <pc:docMk/>
          <pc:sldMk cId="3908590298" sldId="290"/>
        </pc:sldMkLst>
        <pc:spChg chg="mod">
          <ac:chgData name="Ani Rachmat" userId="64158a68-5471-4f2c-8e70-d63f8d0a89bf" providerId="ADAL" clId="{E096A622-3F89-4204-ABC3-2238BF4AE51C}" dt="2025-07-17T02:32:52.010" v="381" actId="207"/>
          <ac:spMkLst>
            <pc:docMk/>
            <pc:sldMk cId="3908590298" sldId="290"/>
            <ac:spMk id="2" creationId="{C3A9968B-2619-4F71-AB00-4C493E120805}"/>
          </ac:spMkLst>
        </pc:spChg>
        <pc:picChg chg="add mod">
          <ac:chgData name="Ani Rachmat" userId="64158a68-5471-4f2c-8e70-d63f8d0a89bf" providerId="ADAL" clId="{E096A622-3F89-4204-ABC3-2238BF4AE51C}" dt="2025-07-17T02:33:10.774" v="382" actId="1076"/>
          <ac:picMkLst>
            <pc:docMk/>
            <pc:sldMk cId="3908590298" sldId="290"/>
            <ac:picMk id="5" creationId="{78C4626D-4EBA-7C90-441E-076D7B487CB2}"/>
          </ac:picMkLst>
        </pc:picChg>
        <pc:picChg chg="mod">
          <ac:chgData name="Ani Rachmat" userId="64158a68-5471-4f2c-8e70-d63f8d0a89bf" providerId="ADAL" clId="{E096A622-3F89-4204-ABC3-2238BF4AE51C}" dt="2025-07-15T05:43:39.629" v="6" actId="1076"/>
          <ac:picMkLst>
            <pc:docMk/>
            <pc:sldMk cId="3908590298" sldId="290"/>
            <ac:picMk id="1028" creationId="{DC04E832-04FC-4D98-A480-3E2DE5B496CA}"/>
          </ac:picMkLst>
        </pc:picChg>
      </pc:sldChg>
      <pc:sldChg chg="modSp mod">
        <pc:chgData name="Ani Rachmat" userId="64158a68-5471-4f2c-8e70-d63f8d0a89bf" providerId="ADAL" clId="{E096A622-3F89-4204-ABC3-2238BF4AE51C}" dt="2025-07-15T05:46:15.336" v="20" actId="20577"/>
        <pc:sldMkLst>
          <pc:docMk/>
          <pc:sldMk cId="138410446" sldId="291"/>
        </pc:sldMkLst>
        <pc:spChg chg="mod">
          <ac:chgData name="Ani Rachmat" userId="64158a68-5471-4f2c-8e70-d63f8d0a89bf" providerId="ADAL" clId="{E096A622-3F89-4204-ABC3-2238BF4AE51C}" dt="2025-07-15T05:46:15.336" v="20" actId="20577"/>
          <ac:spMkLst>
            <pc:docMk/>
            <pc:sldMk cId="138410446" sldId="291"/>
            <ac:spMk id="194" creationId="{832DAC59-4A1C-6518-306C-EE522FAFA4C6}"/>
          </ac:spMkLst>
        </pc:spChg>
      </pc:sldChg>
      <pc:sldChg chg="modSp">
        <pc:chgData name="Ani Rachmat" userId="64158a68-5471-4f2c-8e70-d63f8d0a89bf" providerId="ADAL" clId="{E096A622-3F89-4204-ABC3-2238BF4AE51C}" dt="2025-07-16T11:40:49.646" v="98" actId="14100"/>
        <pc:sldMkLst>
          <pc:docMk/>
          <pc:sldMk cId="2417621513" sldId="292"/>
        </pc:sldMkLst>
        <pc:picChg chg="mod">
          <ac:chgData name="Ani Rachmat" userId="64158a68-5471-4f2c-8e70-d63f8d0a89bf" providerId="ADAL" clId="{E096A622-3F89-4204-ABC3-2238BF4AE51C}" dt="2025-07-16T11:40:49.646" v="98" actId="14100"/>
          <ac:picMkLst>
            <pc:docMk/>
            <pc:sldMk cId="2417621513" sldId="292"/>
            <ac:picMk id="1026" creationId="{A5C8F182-30CB-58E3-54C2-9BA7CBC1BB5F}"/>
          </ac:picMkLst>
        </pc:picChg>
      </pc:sldChg>
      <pc:sldChg chg="modSp mod">
        <pc:chgData name="Ani Rachmat" userId="64158a68-5471-4f2c-8e70-d63f8d0a89bf" providerId="ADAL" clId="{E096A622-3F89-4204-ABC3-2238BF4AE51C}" dt="2025-07-16T11:42:31.486" v="107" actId="207"/>
        <pc:sldMkLst>
          <pc:docMk/>
          <pc:sldMk cId="3180640560" sldId="294"/>
        </pc:sldMkLst>
        <pc:spChg chg="mod">
          <ac:chgData name="Ani Rachmat" userId="64158a68-5471-4f2c-8e70-d63f8d0a89bf" providerId="ADAL" clId="{E096A622-3F89-4204-ABC3-2238BF4AE51C}" dt="2025-07-16T11:42:31.486" v="107" actId="207"/>
          <ac:spMkLst>
            <pc:docMk/>
            <pc:sldMk cId="3180640560" sldId="294"/>
            <ac:spMk id="224" creationId="{A334E5F9-081A-C9FE-5A21-02FA4DC230EB}"/>
          </ac:spMkLst>
        </pc:spChg>
      </pc:sldChg>
      <pc:sldChg chg="modSp mod ord">
        <pc:chgData name="Ani Rachmat" userId="64158a68-5471-4f2c-8e70-d63f8d0a89bf" providerId="ADAL" clId="{E096A622-3F89-4204-ABC3-2238BF4AE51C}" dt="2025-07-17T01:22:05.061" v="187"/>
        <pc:sldMkLst>
          <pc:docMk/>
          <pc:sldMk cId="3273742698" sldId="295"/>
        </pc:sldMkLst>
        <pc:spChg chg="mod">
          <ac:chgData name="Ani Rachmat" userId="64158a68-5471-4f2c-8e70-d63f8d0a89bf" providerId="ADAL" clId="{E096A622-3F89-4204-ABC3-2238BF4AE51C}" dt="2025-07-16T11:44:04.401" v="141" actId="14100"/>
          <ac:spMkLst>
            <pc:docMk/>
            <pc:sldMk cId="3273742698" sldId="295"/>
            <ac:spMk id="225" creationId="{97AD7A55-6B44-EE7B-B1DE-D7202C6D8E22}"/>
          </ac:spMkLst>
        </pc:spChg>
        <pc:picChg chg="mod">
          <ac:chgData name="Ani Rachmat" userId="64158a68-5471-4f2c-8e70-d63f8d0a89bf" providerId="ADAL" clId="{E096A622-3F89-4204-ABC3-2238BF4AE51C}" dt="2025-07-16T11:43:52.732" v="139" actId="14100"/>
          <ac:picMkLst>
            <pc:docMk/>
            <pc:sldMk cId="3273742698" sldId="295"/>
            <ac:picMk id="2" creationId="{6E7C6490-41F3-FF3A-93CC-306F7F622056}"/>
          </ac:picMkLst>
        </pc:picChg>
      </pc:sldChg>
      <pc:sldChg chg="modSp mod ord">
        <pc:chgData name="Ani Rachmat" userId="64158a68-5471-4f2c-8e70-d63f8d0a89bf" providerId="ADAL" clId="{E096A622-3F89-4204-ABC3-2238BF4AE51C}" dt="2025-07-16T11:45:27.559" v="162" actId="14100"/>
        <pc:sldMkLst>
          <pc:docMk/>
          <pc:sldMk cId="2686007809" sldId="296"/>
        </pc:sldMkLst>
        <pc:spChg chg="mod">
          <ac:chgData name="Ani Rachmat" userId="64158a68-5471-4f2c-8e70-d63f8d0a89bf" providerId="ADAL" clId="{E096A622-3F89-4204-ABC3-2238BF4AE51C}" dt="2025-07-16T11:44:49.508" v="159" actId="14100"/>
          <ac:spMkLst>
            <pc:docMk/>
            <pc:sldMk cId="2686007809" sldId="296"/>
            <ac:spMk id="224" creationId="{F779D9DD-F440-D2DC-7455-610851BA5201}"/>
          </ac:spMkLst>
        </pc:spChg>
        <pc:spChg chg="mod">
          <ac:chgData name="Ani Rachmat" userId="64158a68-5471-4f2c-8e70-d63f8d0a89bf" providerId="ADAL" clId="{E096A622-3F89-4204-ABC3-2238BF4AE51C}" dt="2025-07-16T11:44:41.159" v="158" actId="14100"/>
          <ac:spMkLst>
            <pc:docMk/>
            <pc:sldMk cId="2686007809" sldId="296"/>
            <ac:spMk id="225" creationId="{40FAEBC4-9B96-AFB1-AD94-2F01946D3293}"/>
          </ac:spMkLst>
        </pc:spChg>
        <pc:picChg chg="mod">
          <ac:chgData name="Ani Rachmat" userId="64158a68-5471-4f2c-8e70-d63f8d0a89bf" providerId="ADAL" clId="{E096A622-3F89-4204-ABC3-2238BF4AE51C}" dt="2025-07-16T11:45:27.559" v="162" actId="14100"/>
          <ac:picMkLst>
            <pc:docMk/>
            <pc:sldMk cId="2686007809" sldId="296"/>
            <ac:picMk id="3" creationId="{8195DE52-C7F1-DDDE-284A-63390C59D8CB}"/>
          </ac:picMkLst>
        </pc:picChg>
      </pc:sldChg>
      <pc:sldChg chg="modSp mod">
        <pc:chgData name="Ani Rachmat" userId="64158a68-5471-4f2c-8e70-d63f8d0a89bf" providerId="ADAL" clId="{E096A622-3F89-4204-ABC3-2238BF4AE51C}" dt="2025-07-17T02:03:49.005" v="339" actId="20577"/>
        <pc:sldMkLst>
          <pc:docMk/>
          <pc:sldMk cId="4161819881" sldId="297"/>
        </pc:sldMkLst>
        <pc:spChg chg="mod">
          <ac:chgData name="Ani Rachmat" userId="64158a68-5471-4f2c-8e70-d63f8d0a89bf" providerId="ADAL" clId="{E096A622-3F89-4204-ABC3-2238BF4AE51C}" dt="2025-07-17T02:03:49.005" v="339" actId="20577"/>
          <ac:spMkLst>
            <pc:docMk/>
            <pc:sldMk cId="4161819881" sldId="297"/>
            <ac:spMk id="224" creationId="{D909EA70-0887-9C9E-8597-3BD603C4E372}"/>
          </ac:spMkLst>
        </pc:spChg>
      </pc:sldChg>
      <pc:sldChg chg="new del">
        <pc:chgData name="Ani Rachmat" userId="64158a68-5471-4f2c-8e70-d63f8d0a89bf" providerId="ADAL" clId="{E096A622-3F89-4204-ABC3-2238BF4AE51C}" dt="2025-07-15T06:15:04.673" v="40" actId="47"/>
        <pc:sldMkLst>
          <pc:docMk/>
          <pc:sldMk cId="97000422" sldId="298"/>
        </pc:sldMkLst>
      </pc:sldChg>
      <pc:sldChg chg="addSp delSp modSp new mod ord">
        <pc:chgData name="Ani Rachmat" userId="64158a68-5471-4f2c-8e70-d63f8d0a89bf" providerId="ADAL" clId="{E096A622-3F89-4204-ABC3-2238BF4AE51C}" dt="2025-07-17T01:26:05.388" v="229"/>
        <pc:sldMkLst>
          <pc:docMk/>
          <pc:sldMk cId="293113220" sldId="299"/>
        </pc:sldMkLst>
        <pc:spChg chg="add mod">
          <ac:chgData name="Ani Rachmat" userId="64158a68-5471-4f2c-8e70-d63f8d0a89bf" providerId="ADAL" clId="{E096A622-3F89-4204-ABC3-2238BF4AE51C}" dt="2025-07-15T07:28:48.599" v="57" actId="207"/>
          <ac:spMkLst>
            <pc:docMk/>
            <pc:sldMk cId="293113220" sldId="299"/>
            <ac:spMk id="6" creationId="{F94E9E5E-0EFD-7811-DD63-F5642DAF828D}"/>
          </ac:spMkLst>
        </pc:spChg>
      </pc:sldChg>
      <pc:sldChg chg="new del">
        <pc:chgData name="Ani Rachmat" userId="64158a68-5471-4f2c-8e70-d63f8d0a89bf" providerId="ADAL" clId="{E096A622-3F89-4204-ABC3-2238BF4AE51C}" dt="2025-07-15T07:40:17.611" v="60" actId="47"/>
        <pc:sldMkLst>
          <pc:docMk/>
          <pc:sldMk cId="190858335" sldId="300"/>
        </pc:sldMkLst>
      </pc:sldChg>
      <pc:sldChg chg="addSp delSp modSp new mod ord">
        <pc:chgData name="Ani Rachmat" userId="64158a68-5471-4f2c-8e70-d63f8d0a89bf" providerId="ADAL" clId="{E096A622-3F89-4204-ABC3-2238BF4AE51C}" dt="2025-07-17T01:06:30.995" v="176" actId="20577"/>
        <pc:sldMkLst>
          <pc:docMk/>
          <pc:sldMk cId="2007322458" sldId="300"/>
        </pc:sldMkLst>
        <pc:spChg chg="add mod">
          <ac:chgData name="Ani Rachmat" userId="64158a68-5471-4f2c-8e70-d63f8d0a89bf" providerId="ADAL" clId="{E096A622-3F89-4204-ABC3-2238BF4AE51C}" dt="2025-07-17T01:06:30.995" v="176" actId="20577"/>
          <ac:spMkLst>
            <pc:docMk/>
            <pc:sldMk cId="2007322458" sldId="300"/>
            <ac:spMk id="4" creationId="{352B5FDF-6F91-94D3-2120-011F2A2519BE}"/>
          </ac:spMkLst>
        </pc:spChg>
      </pc:sldChg>
      <pc:sldChg chg="new del">
        <pc:chgData name="Ani Rachmat" userId="64158a68-5471-4f2c-8e70-d63f8d0a89bf" providerId="ADAL" clId="{E096A622-3F89-4204-ABC3-2238BF4AE51C}" dt="2025-07-17T01:21:21.207" v="181" actId="47"/>
        <pc:sldMkLst>
          <pc:docMk/>
          <pc:sldMk cId="2548050479" sldId="301"/>
        </pc:sldMkLst>
      </pc:sldChg>
      <pc:sldChg chg="new del">
        <pc:chgData name="Ani Rachmat" userId="64158a68-5471-4f2c-8e70-d63f8d0a89bf" providerId="ADAL" clId="{E096A622-3F89-4204-ABC3-2238BF4AE51C}" dt="2025-07-15T07:40:24.898" v="61" actId="47"/>
        <pc:sldMkLst>
          <pc:docMk/>
          <pc:sldMk cId="3026957765" sldId="301"/>
        </pc:sldMkLst>
      </pc:sldChg>
      <pc:sldChg chg="addSp delSp modSp new del mod modClrScheme chgLayout">
        <pc:chgData name="Ani Rachmat" userId="64158a68-5471-4f2c-8e70-d63f8d0a89bf" providerId="ADAL" clId="{E096A622-3F89-4204-ABC3-2238BF4AE51C}" dt="2025-07-17T01:25:28.645" v="227" actId="47"/>
        <pc:sldMkLst>
          <pc:docMk/>
          <pc:sldMk cId="3377996033" sldId="302"/>
        </pc:sldMkLst>
        <pc:spChg chg="del">
          <ac:chgData name="Ani Rachmat" userId="64158a68-5471-4f2c-8e70-d63f8d0a89bf" providerId="ADAL" clId="{E096A622-3F89-4204-ABC3-2238BF4AE51C}" dt="2025-07-17T01:21:12.204" v="179" actId="700"/>
          <ac:spMkLst>
            <pc:docMk/>
            <pc:sldMk cId="3377996033" sldId="302"/>
            <ac:spMk id="2" creationId="{178EF353-6C97-E44E-B6AE-B6C165D70E59}"/>
          </ac:spMkLst>
        </pc:spChg>
        <pc:spChg chg="del mod ord">
          <ac:chgData name="Ani Rachmat" userId="64158a68-5471-4f2c-8e70-d63f8d0a89bf" providerId="ADAL" clId="{E096A622-3F89-4204-ABC3-2238BF4AE51C}" dt="2025-07-17T01:21:12.204" v="179" actId="700"/>
          <ac:spMkLst>
            <pc:docMk/>
            <pc:sldMk cId="3377996033" sldId="302"/>
            <ac:spMk id="3" creationId="{04288249-3E75-2E95-0373-97AFB006E940}"/>
          </ac:spMkLst>
        </pc:spChg>
        <pc:spChg chg="del">
          <ac:chgData name="Ani Rachmat" userId="64158a68-5471-4f2c-8e70-d63f8d0a89bf" providerId="ADAL" clId="{E096A622-3F89-4204-ABC3-2238BF4AE51C}" dt="2025-07-17T01:21:12.204" v="179" actId="700"/>
          <ac:spMkLst>
            <pc:docMk/>
            <pc:sldMk cId="3377996033" sldId="302"/>
            <ac:spMk id="4" creationId="{0EFE8F45-3AFA-8703-306F-B203DF96A242}"/>
          </ac:spMkLst>
        </pc:spChg>
        <pc:spChg chg="mod ord">
          <ac:chgData name="Ani Rachmat" userId="64158a68-5471-4f2c-8e70-d63f8d0a89bf" providerId="ADAL" clId="{E096A622-3F89-4204-ABC3-2238BF4AE51C}" dt="2025-07-17T01:21:47.328" v="184" actId="6264"/>
          <ac:spMkLst>
            <pc:docMk/>
            <pc:sldMk cId="3377996033" sldId="302"/>
            <ac:spMk id="5" creationId="{25BA7CC1-44D6-9235-CFAB-B570D5DE473B}"/>
          </ac:spMkLst>
        </pc:spChg>
        <pc:spChg chg="add del mod ord">
          <ac:chgData name="Ani Rachmat" userId="64158a68-5471-4f2c-8e70-d63f8d0a89bf" providerId="ADAL" clId="{E096A622-3F89-4204-ABC3-2238BF4AE51C}" dt="2025-07-17T01:21:17.058" v="180" actId="26606"/>
          <ac:spMkLst>
            <pc:docMk/>
            <pc:sldMk cId="3377996033" sldId="302"/>
            <ac:spMk id="6" creationId="{4B9C4CA0-E281-5B11-C51A-506BA08F050F}"/>
          </ac:spMkLst>
        </pc:spChg>
        <pc:spChg chg="add del">
          <ac:chgData name="Ani Rachmat" userId="64158a68-5471-4f2c-8e70-d63f8d0a89bf" providerId="ADAL" clId="{E096A622-3F89-4204-ABC3-2238BF4AE51C}" dt="2025-07-17T01:21:45.846" v="183" actId="22"/>
          <ac:spMkLst>
            <pc:docMk/>
            <pc:sldMk cId="3377996033" sldId="302"/>
            <ac:spMk id="8" creationId="{D8D9AB4F-4D57-3707-823B-FD56DFBF0810}"/>
          </ac:spMkLst>
        </pc:spChg>
        <pc:spChg chg="add del mod">
          <ac:chgData name="Ani Rachmat" userId="64158a68-5471-4f2c-8e70-d63f8d0a89bf" providerId="ADAL" clId="{E096A622-3F89-4204-ABC3-2238BF4AE51C}" dt="2025-07-17T01:21:47.328" v="184" actId="6264"/>
          <ac:spMkLst>
            <pc:docMk/>
            <pc:sldMk cId="3377996033" sldId="302"/>
            <ac:spMk id="9" creationId="{69BA0228-E58E-2627-CA33-34B8D6D2A5F7}"/>
          </ac:spMkLst>
        </pc:spChg>
      </pc:sldChg>
      <pc:sldChg chg="modSp add del mod">
        <pc:chgData name="Ani Rachmat" userId="64158a68-5471-4f2c-8e70-d63f8d0a89bf" providerId="ADAL" clId="{E096A622-3F89-4204-ABC3-2238BF4AE51C}" dt="2025-07-17T02:47:31.405" v="422" actId="47"/>
        <pc:sldMkLst>
          <pc:docMk/>
          <pc:sldMk cId="2670192814" sldId="303"/>
        </pc:sldMkLst>
        <pc:spChg chg="mod">
          <ac:chgData name="Ani Rachmat" userId="64158a68-5471-4f2c-8e70-d63f8d0a89bf" providerId="ADAL" clId="{E096A622-3F89-4204-ABC3-2238BF4AE51C}" dt="2025-07-17T01:48:18.671" v="233" actId="403"/>
          <ac:spMkLst>
            <pc:docMk/>
            <pc:sldMk cId="2670192814" sldId="303"/>
            <ac:spMk id="224" creationId="{A44C37D7-E316-D955-EC04-F2C3DA3D8E4D}"/>
          </ac:spMkLst>
        </pc:spChg>
        <pc:spChg chg="mod">
          <ac:chgData name="Ani Rachmat" userId="64158a68-5471-4f2c-8e70-d63f8d0a89bf" providerId="ADAL" clId="{E096A622-3F89-4204-ABC3-2238BF4AE51C}" dt="2025-07-17T01:22:32.598" v="216" actId="20577"/>
          <ac:spMkLst>
            <pc:docMk/>
            <pc:sldMk cId="2670192814" sldId="303"/>
            <ac:spMk id="225" creationId="{92EBDC2B-45EB-860F-DBFD-4B40C96E49E4}"/>
          </ac:spMkLst>
        </pc:spChg>
      </pc:sldChg>
      <pc:sldChg chg="modSp add mod ord">
        <pc:chgData name="Ani Rachmat" userId="64158a68-5471-4f2c-8e70-d63f8d0a89bf" providerId="ADAL" clId="{E096A622-3F89-4204-ABC3-2238BF4AE51C}" dt="2025-07-18T06:29:18.312" v="443" actId="6549"/>
        <pc:sldMkLst>
          <pc:docMk/>
          <pc:sldMk cId="1821814279" sldId="304"/>
        </pc:sldMkLst>
        <pc:spChg chg="mod">
          <ac:chgData name="Ani Rachmat" userId="64158a68-5471-4f2c-8e70-d63f8d0a89bf" providerId="ADAL" clId="{E096A622-3F89-4204-ABC3-2238BF4AE51C}" dt="2025-07-17T01:50:48.039" v="263" actId="6549"/>
          <ac:spMkLst>
            <pc:docMk/>
            <pc:sldMk cId="1821814279" sldId="304"/>
            <ac:spMk id="224" creationId="{B9E3A79B-6E5A-5863-999C-7E096C22B564}"/>
          </ac:spMkLst>
        </pc:spChg>
        <pc:spChg chg="mod">
          <ac:chgData name="Ani Rachmat" userId="64158a68-5471-4f2c-8e70-d63f8d0a89bf" providerId="ADAL" clId="{E096A622-3F89-4204-ABC3-2238BF4AE51C}" dt="2025-07-18T06:29:18.312" v="443" actId="6549"/>
          <ac:spMkLst>
            <pc:docMk/>
            <pc:sldMk cId="1821814279" sldId="304"/>
            <ac:spMk id="225" creationId="{B0D97117-A2D7-B1F5-D64F-FCA68D1C6ABC}"/>
          </ac:spMkLst>
        </pc:spChg>
      </pc:sldChg>
      <pc:sldChg chg="modSp add del mod ord">
        <pc:chgData name="Ani Rachmat" userId="64158a68-5471-4f2c-8e70-d63f8d0a89bf" providerId="ADAL" clId="{E096A622-3F89-4204-ABC3-2238BF4AE51C}" dt="2025-07-17T02:48:04.856" v="423" actId="47"/>
        <pc:sldMkLst>
          <pc:docMk/>
          <pc:sldMk cId="1212467829" sldId="305"/>
        </pc:sldMkLst>
        <pc:spChg chg="mod">
          <ac:chgData name="Ani Rachmat" userId="64158a68-5471-4f2c-8e70-d63f8d0a89bf" providerId="ADAL" clId="{E096A622-3F89-4204-ABC3-2238BF4AE51C}" dt="2025-07-17T01:53:27.351" v="272" actId="14100"/>
          <ac:spMkLst>
            <pc:docMk/>
            <pc:sldMk cId="1212467829" sldId="305"/>
            <ac:spMk id="224" creationId="{537DE2F5-D142-8A7F-D9DC-840FC3E03EF8}"/>
          </ac:spMkLst>
        </pc:spChg>
      </pc:sldChg>
      <pc:sldChg chg="modSp add mod ord">
        <pc:chgData name="Ani Rachmat" userId="64158a68-5471-4f2c-8e70-d63f8d0a89bf" providerId="ADAL" clId="{E096A622-3F89-4204-ABC3-2238BF4AE51C}" dt="2025-07-17T02:50:33.355" v="424" actId="6549"/>
        <pc:sldMkLst>
          <pc:docMk/>
          <pc:sldMk cId="1198430675" sldId="306"/>
        </pc:sldMkLst>
        <pc:spChg chg="mod">
          <ac:chgData name="Ani Rachmat" userId="64158a68-5471-4f2c-8e70-d63f8d0a89bf" providerId="ADAL" clId="{E096A622-3F89-4204-ABC3-2238BF4AE51C}" dt="2025-07-17T01:55:13.137" v="278"/>
          <ac:spMkLst>
            <pc:docMk/>
            <pc:sldMk cId="1198430675" sldId="306"/>
            <ac:spMk id="224" creationId="{6638BC06-8E48-E119-5EEF-048A1C2A67B0}"/>
          </ac:spMkLst>
        </pc:spChg>
        <pc:spChg chg="mod">
          <ac:chgData name="Ani Rachmat" userId="64158a68-5471-4f2c-8e70-d63f8d0a89bf" providerId="ADAL" clId="{E096A622-3F89-4204-ABC3-2238BF4AE51C}" dt="2025-07-17T02:50:33.355" v="424" actId="6549"/>
          <ac:spMkLst>
            <pc:docMk/>
            <pc:sldMk cId="1198430675" sldId="306"/>
            <ac:spMk id="225" creationId="{2E51F3C8-7ED2-89D5-DD93-1E82E57E9152}"/>
          </ac:spMkLst>
        </pc:spChg>
      </pc:sldChg>
      <pc:sldChg chg="modSp add mod">
        <pc:chgData name="Ani Rachmat" userId="64158a68-5471-4f2c-8e70-d63f8d0a89bf" providerId="ADAL" clId="{E096A622-3F89-4204-ABC3-2238BF4AE51C}" dt="2025-07-17T02:02:51.437" v="327"/>
        <pc:sldMkLst>
          <pc:docMk/>
          <pc:sldMk cId="1711456361" sldId="307"/>
        </pc:sldMkLst>
        <pc:spChg chg="mod">
          <ac:chgData name="Ani Rachmat" userId="64158a68-5471-4f2c-8e70-d63f8d0a89bf" providerId="ADAL" clId="{E096A622-3F89-4204-ABC3-2238BF4AE51C}" dt="2025-07-17T02:02:51.437" v="327"/>
          <ac:spMkLst>
            <pc:docMk/>
            <pc:sldMk cId="1711456361" sldId="307"/>
            <ac:spMk id="224" creationId="{66E7D529-37BD-5C19-4DD4-A29CB24B42A3}"/>
          </ac:spMkLst>
        </pc:spChg>
        <pc:spChg chg="mod">
          <ac:chgData name="Ani Rachmat" userId="64158a68-5471-4f2c-8e70-d63f8d0a89bf" providerId="ADAL" clId="{E096A622-3F89-4204-ABC3-2238BF4AE51C}" dt="2025-07-17T02:02:38.449" v="324" actId="14100"/>
          <ac:spMkLst>
            <pc:docMk/>
            <pc:sldMk cId="1711456361" sldId="307"/>
            <ac:spMk id="225" creationId="{3DDFEF12-71C6-B055-910C-16C25DBCFA3A}"/>
          </ac:spMkLst>
        </pc:spChg>
      </pc:sldChg>
      <pc:sldChg chg="modSp add mod ord">
        <pc:chgData name="Ani Rachmat" userId="64158a68-5471-4f2c-8e70-d63f8d0a89bf" providerId="ADAL" clId="{E096A622-3F89-4204-ABC3-2238BF4AE51C}" dt="2025-07-17T02:02:46.859" v="325" actId="21"/>
        <pc:sldMkLst>
          <pc:docMk/>
          <pc:sldMk cId="3105713705" sldId="308"/>
        </pc:sldMkLst>
        <pc:spChg chg="mod">
          <ac:chgData name="Ani Rachmat" userId="64158a68-5471-4f2c-8e70-d63f8d0a89bf" providerId="ADAL" clId="{E096A622-3F89-4204-ABC3-2238BF4AE51C}" dt="2025-07-17T02:02:46.859" v="325" actId="21"/>
          <ac:spMkLst>
            <pc:docMk/>
            <pc:sldMk cId="3105713705" sldId="308"/>
            <ac:spMk id="224" creationId="{9F560E40-6415-CA50-269F-FFEE857487D5}"/>
          </ac:spMkLst>
        </pc:spChg>
        <pc:spChg chg="mod">
          <ac:chgData name="Ani Rachmat" userId="64158a68-5471-4f2c-8e70-d63f8d0a89bf" providerId="ADAL" clId="{E096A622-3F89-4204-ABC3-2238BF4AE51C}" dt="2025-07-17T02:01:51.322" v="317" actId="14100"/>
          <ac:spMkLst>
            <pc:docMk/>
            <pc:sldMk cId="3105713705" sldId="308"/>
            <ac:spMk id="225" creationId="{EC5E894E-80CD-174E-0374-2764B25C1EA7}"/>
          </ac:spMkLst>
        </pc:spChg>
      </pc:sldChg>
      <pc:sldChg chg="modSp add mod ord">
        <pc:chgData name="Ani Rachmat" userId="64158a68-5471-4f2c-8e70-d63f8d0a89bf" providerId="ADAL" clId="{E096A622-3F89-4204-ABC3-2238BF4AE51C}" dt="2025-07-17T02:46:05.674" v="421" actId="1076"/>
        <pc:sldMkLst>
          <pc:docMk/>
          <pc:sldMk cId="1199379931" sldId="309"/>
        </pc:sldMkLst>
        <pc:spChg chg="mod">
          <ac:chgData name="Ani Rachmat" userId="64158a68-5471-4f2c-8e70-d63f8d0a89bf" providerId="ADAL" clId="{E096A622-3F89-4204-ABC3-2238BF4AE51C}" dt="2025-07-17T02:46:05.674" v="421" actId="1076"/>
          <ac:spMkLst>
            <pc:docMk/>
            <pc:sldMk cId="1199379931" sldId="309"/>
            <ac:spMk id="2" creationId="{C4B0CE1D-1CAF-6D84-F4A5-CCA34E2AC947}"/>
          </ac:spMkLst>
        </pc:spChg>
        <pc:spChg chg="mod">
          <ac:chgData name="Ani Rachmat" userId="64158a68-5471-4f2c-8e70-d63f8d0a89bf" providerId="ADAL" clId="{E096A622-3F89-4204-ABC3-2238BF4AE51C}" dt="2025-07-17T02:44:49.586" v="411" actId="27636"/>
          <ac:spMkLst>
            <pc:docMk/>
            <pc:sldMk cId="1199379931" sldId="309"/>
            <ac:spMk id="3" creationId="{B9750D01-90F9-EA68-37A4-35C01021ED3D}"/>
          </ac:spMkLst>
        </pc:spChg>
        <pc:picChg chg="mod">
          <ac:chgData name="Ani Rachmat" userId="64158a68-5471-4f2c-8e70-d63f8d0a89bf" providerId="ADAL" clId="{E096A622-3F89-4204-ABC3-2238BF4AE51C}" dt="2025-07-17T02:45:37.572" v="420" actId="1076"/>
          <ac:picMkLst>
            <pc:docMk/>
            <pc:sldMk cId="1199379931" sldId="309"/>
            <ac:picMk id="5" creationId="{214162A5-BDC5-D923-600C-D024C8FE0AD7}"/>
          </ac:picMkLst>
        </pc:picChg>
        <pc:picChg chg="mod">
          <ac:chgData name="Ani Rachmat" userId="64158a68-5471-4f2c-8e70-d63f8d0a89bf" providerId="ADAL" clId="{E096A622-3F89-4204-ABC3-2238BF4AE51C}" dt="2025-07-17T02:45:27.323" v="417" actId="1076"/>
          <ac:picMkLst>
            <pc:docMk/>
            <pc:sldMk cId="1199379931" sldId="309"/>
            <ac:picMk id="1028" creationId="{EB5E167C-2D67-FCC6-EB4C-AC6628EE0A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7DE69052-0291-499C-2145-4A5A7230A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12EDDC52-17AE-BB49-37EF-DA728C631E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87C43F13-089F-0816-FA19-9DAAD6710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24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79D6D019-C383-19D5-5D71-D2DC50D9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4120A801-5D95-56AA-C39D-B68F39AA4E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6BDEEEBA-3DDB-CC28-D594-83EBEBA20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6ADD650E-4450-4E34-41C4-2C6DCE37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ED4AA8C6-803C-8E51-1F75-8F7481D055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D75390A5-CAB9-4D17-E64D-E10681D87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40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244A6180-007B-5197-95FA-0D8A8343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EB01762D-7449-8BC3-7131-078CA2D54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D8304C75-E850-F2A4-E5DF-CF25AF3082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45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7703A4A3-FBA9-D189-51B2-D097EB03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CDF817E6-5546-667C-02FE-7D4F8CA7C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87EB2C5A-F3C9-A3AC-2EF7-B6FDA409B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27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1D56C00E-60EE-BAA9-0CBC-CF843ADE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853238CC-6BFB-E4C6-6178-76B556C8A6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D49067AC-4A63-38BD-6C82-2F3BA0C485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37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DA5CD4FF-4C64-CA8E-6232-78019638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DC0AF34E-9DE6-D11C-A7BA-E964F625F4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D72F4FD0-4B88-32D2-F123-F337F0EF1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79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D2B43094-098D-5DDC-AC9A-D424B2367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>
            <a:extLst>
              <a:ext uri="{FF2B5EF4-FFF2-40B4-BE49-F238E27FC236}">
                <a16:creationId xmlns:a16="http://schemas.microsoft.com/office/drawing/2014/main" id="{A69EAF38-E9A6-B5B3-CBB8-B66565FDF5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>
            <a:extLst>
              <a:ext uri="{FF2B5EF4-FFF2-40B4-BE49-F238E27FC236}">
                <a16:creationId xmlns:a16="http://schemas.microsoft.com/office/drawing/2014/main" id="{91142ECD-3220-9583-86D2-8A0A8C9DC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3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9DBB46BE-A73C-54D0-2F02-0BDD5F2F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>
            <a:extLst>
              <a:ext uri="{FF2B5EF4-FFF2-40B4-BE49-F238E27FC236}">
                <a16:creationId xmlns:a16="http://schemas.microsoft.com/office/drawing/2014/main" id="{953598DB-0834-912A-A267-18970DBAC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>
            <a:extLst>
              <a:ext uri="{FF2B5EF4-FFF2-40B4-BE49-F238E27FC236}">
                <a16:creationId xmlns:a16="http://schemas.microsoft.com/office/drawing/2014/main" id="{E387A032-B360-2BA4-C34D-5339DBFA2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91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ADC0BDBE-DC71-C008-8B98-741E3B60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AD0CD41E-AC3E-2FAF-D83D-445CB02FD7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150C1FC8-A334-0062-BD4A-5E654014D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21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AF39508F-FDB3-F059-78CB-2CB830BA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>
            <a:extLst>
              <a:ext uri="{FF2B5EF4-FFF2-40B4-BE49-F238E27FC236}">
                <a16:creationId xmlns:a16="http://schemas.microsoft.com/office/drawing/2014/main" id="{3B84AFBE-1A58-81BB-A382-9DAA85DDF7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>
            <a:extLst>
              <a:ext uri="{FF2B5EF4-FFF2-40B4-BE49-F238E27FC236}">
                <a16:creationId xmlns:a16="http://schemas.microsoft.com/office/drawing/2014/main" id="{841F2BED-C7BF-890B-99FA-DCEACDD1A9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55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36" y="445770"/>
            <a:ext cx="4704588" cy="2132838"/>
          </a:xfrm>
        </p:spPr>
        <p:txBody>
          <a:bodyPr anchor="b"/>
          <a:lstStyle>
            <a:lvl1pPr algn="l">
              <a:defRPr sz="405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386" y="3525012"/>
            <a:ext cx="3819906" cy="898398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975947" y="2622242"/>
            <a:ext cx="0" cy="25146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6163335" y="2230380"/>
            <a:ext cx="68354" cy="6835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5894251" y="2058409"/>
            <a:ext cx="104279" cy="104279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5882597" y="2398699"/>
            <a:ext cx="95785" cy="95785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6614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7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collite.upi.edu/index.php/form/abstract_view/1903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0-68184-5_4/COV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075/NI.20098.BRO" TargetMode="External"/><Relationship Id="rId4" Type="http://schemas.openxmlformats.org/officeDocument/2006/relationships/hyperlink" Target="https://doi.org/10.1080/0951839060097597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1467-%209566.EP11357498" TargetMode="External"/><Relationship Id="rId7" Type="http://schemas.openxmlformats.org/officeDocument/2006/relationships/hyperlink" Target="https://doi.org/10.1075/SI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177/0075424207311247" TargetMode="External"/><Relationship Id="rId5" Type="http://schemas.openxmlformats.org/officeDocument/2006/relationships/hyperlink" Target="https://doi.org/10.7208/chicago/9780226260037.001.0001" TargetMode="External"/><Relationship Id="rId4" Type="http://schemas.openxmlformats.org/officeDocument/2006/relationships/hyperlink" Target="https://global.oup.com/academic/product/research-methods-in-applied-linguistics-97801944225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026" y="1191985"/>
            <a:ext cx="6669923" cy="1657979"/>
          </a:xfrm>
        </p:spPr>
        <p:txBody>
          <a:bodyPr>
            <a:noAutofit/>
          </a:bodyPr>
          <a:lstStyle/>
          <a:p>
            <a:r>
              <a:rPr lang="en-ID" sz="2400" u="sng" dirty="0">
                <a:solidFill>
                  <a:schemeClr val="accent6">
                    <a:lumMod val="10000"/>
                  </a:schemeClr>
                </a:solidFill>
                <a:latin typeface="Palatino Linotype" panose="020405020505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Narrative structure in personal experience on healthcare service reviews in Santosa Hospital Bandung</a:t>
            </a:r>
            <a:r>
              <a:rPr lang="en-ID" sz="2400" dirty="0">
                <a:solidFill>
                  <a:schemeClr val="accent6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6871" y="2963635"/>
            <a:ext cx="4841421" cy="142355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b="1" dirty="0">
                <a:latin typeface="Palatino Linotype" panose="02040502050505030304" pitchFamily="18" charset="0"/>
              </a:rPr>
              <a:t>Ani Rachmat, Susi </a:t>
            </a:r>
            <a:r>
              <a:rPr lang="en-US" sz="6400" b="1" dirty="0" err="1">
                <a:latin typeface="Palatino Linotype" panose="02040502050505030304" pitchFamily="18" charset="0"/>
              </a:rPr>
              <a:t>Yuliawati</a:t>
            </a:r>
            <a:r>
              <a:rPr lang="en-US" sz="6400" b="1" dirty="0">
                <a:latin typeface="Palatino Linotype" panose="02040502050505030304" pitchFamily="18" charset="0"/>
              </a:rPr>
              <a:t>, Dian </a:t>
            </a:r>
            <a:r>
              <a:rPr lang="en-US" sz="6400" b="1" dirty="0" err="1">
                <a:latin typeface="Palatino Linotype" panose="02040502050505030304" pitchFamily="18" charset="0"/>
              </a:rPr>
              <a:t>Ekawati</a:t>
            </a:r>
            <a:endParaRPr lang="en-US" sz="6400" b="1" dirty="0">
              <a:latin typeface="Palatino Linotype" panose="02040502050505030304" pitchFamily="18" charset="0"/>
            </a:endParaRPr>
          </a:p>
          <a:p>
            <a:pPr algn="ctr"/>
            <a:r>
              <a:rPr lang="en-US" sz="6400" b="1" dirty="0" err="1">
                <a:latin typeface="Palatino Linotype" panose="02040502050505030304" pitchFamily="18" charset="0"/>
              </a:rPr>
              <a:t>Departemen</a:t>
            </a:r>
            <a:r>
              <a:rPr lang="en-US" sz="6400" b="1" dirty="0">
                <a:latin typeface="Palatino Linotype" panose="02040502050505030304" pitchFamily="18" charset="0"/>
              </a:rPr>
              <a:t> of Linguistics, </a:t>
            </a:r>
          </a:p>
          <a:p>
            <a:pPr algn="ctr"/>
            <a:r>
              <a:rPr lang="en-US" sz="6400" b="1" dirty="0">
                <a:latin typeface="Palatino Linotype" panose="02040502050505030304" pitchFamily="18" charset="0"/>
              </a:rPr>
              <a:t>Faculty of cultural Sciences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1028" name="Picture 4" descr="Unpad logo png 3 » PNG Image">
            <a:extLst>
              <a:ext uri="{FF2B5EF4-FFF2-40B4-BE49-F238E27FC236}">
                <a16:creationId xmlns:a16="http://schemas.microsoft.com/office/drawing/2014/main" id="{DC04E832-04FC-4D98-A480-3E2DE5B4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333"/>
            <a:ext cx="2005754" cy="10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C4626D-4EBA-7C90-441E-076D7B487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48" y="138793"/>
            <a:ext cx="6009767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F10BF6A7-C5D2-F594-9798-020EE4BB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A334E5F9-081A-C9FE-5A21-02FA4DC230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938893"/>
            <a:ext cx="730703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ABSTRACT</a:t>
            </a:r>
            <a:r>
              <a:rPr lang="en-US" b="1" dirty="0"/>
              <a:t>: It summarizes the whole story and consists of one or two clauses at the beginning of a narrative.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ORIENTATION</a:t>
            </a:r>
            <a:r>
              <a:rPr lang="en-US" b="1" dirty="0"/>
              <a:t>: It gives information about the time, place, characters, and their activity or the situation in what will follow.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COMPLICATION</a:t>
            </a:r>
            <a:r>
              <a:rPr lang="en-US" b="1" dirty="0"/>
              <a:t>: Narrative clauses that inform the audience about what happened. This element is considered obligatory for the formation of a narrative and contains the climax or high point of the story.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EVALUATIO</a:t>
            </a:r>
            <a:r>
              <a:rPr lang="en-US" b="1" dirty="0"/>
              <a:t>N: It forms the emotional side of the narrative and explains why the story is worth telling.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RESOLUTION</a:t>
            </a:r>
            <a:r>
              <a:rPr lang="en-US" b="1" dirty="0"/>
              <a:t>: It informs the audience how the complicating action was resolved. This section indicated the termination of a series of events by releasing the tension.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CODA</a:t>
            </a:r>
            <a:r>
              <a:rPr lang="en-US" b="1" dirty="0"/>
              <a:t>: It is located at the end of narratives and indicate that the story is over, bridging the gap between the narrative proper and the present, or something providing a short summary of it.</a:t>
            </a:r>
            <a:endParaRPr sz="1100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6B3FBE8D-3B34-D23F-4499-3FF703B7C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349151"/>
            <a:ext cx="6078886" cy="58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latin typeface="Palatino Linotype" panose="02040502050505030304" pitchFamily="18" charset="0"/>
              </a:rPr>
              <a:t>Narrative structure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7844B5D1-0E82-89D1-6BF2-8343AD1218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17AB37D1-ADFC-FC7B-3B91-DDA3917820CD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E4F1E83B-627D-EB03-215B-16590AC67C00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369944FC-0B81-5A23-E5CC-D94DEB034C9C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64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48EB434E-6DFE-0141-DB0E-AF5C4160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87B3D366-9FBB-C52F-D759-F81916609C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938893"/>
            <a:ext cx="730703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tx1"/>
              </a:buClr>
              <a:buNone/>
            </a:pPr>
            <a:endParaRPr sz="1100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97AD7A55-6B44-EE7B-B1DE-D7202C6D8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138793"/>
            <a:ext cx="6078886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2400" dirty="0" err="1">
                <a:latin typeface="Palatino Linotype" panose="02040502050505030304" pitchFamily="18" charset="0"/>
              </a:rPr>
              <a:t>Quantitave</a:t>
            </a:r>
            <a:r>
              <a:rPr lang="en-GB" sz="2400" dirty="0">
                <a:latin typeface="Palatino Linotype" panose="02040502050505030304" pitchFamily="18" charset="0"/>
              </a:rPr>
              <a:t> findings</a:t>
            </a:r>
            <a:br>
              <a:rPr lang="en-GB" sz="2400" dirty="0">
                <a:latin typeface="Palatino Linotype" panose="02040502050505030304" pitchFamily="18" charset="0"/>
              </a:rPr>
            </a:br>
            <a:r>
              <a:rPr lang="en-GB" sz="2400" dirty="0">
                <a:latin typeface="Palatino Linotype" panose="02040502050505030304" pitchFamily="18" charset="0"/>
              </a:rPr>
              <a:t>narrative structure</a:t>
            </a:r>
            <a:endParaRPr sz="2400"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0A8C965B-D8E0-CB49-77F7-E71D0277F9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77A8A07B-6DC5-F7B8-A3D5-1A3E6C8D61EC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32900B48-769C-0BBC-16F6-EC3E65E3CED9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79C52ABE-A2B7-08E9-3859-E6CB14FC4CE2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colorful pie chart with text&#10;&#10;AI-generated content may be incorrect.">
            <a:extLst>
              <a:ext uri="{FF2B5EF4-FFF2-40B4-BE49-F238E27FC236}">
                <a16:creationId xmlns:a16="http://schemas.microsoft.com/office/drawing/2014/main" id="{6E7C6490-41F3-FF3A-93CC-306F7F62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9" y="1464402"/>
            <a:ext cx="6890657" cy="3679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74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DBEB7-DD47-879C-F551-9920F1B4D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E9E5E-0EFD-7811-DD63-F5642DAF828D}"/>
              </a:ext>
            </a:extLst>
          </p:cNvPr>
          <p:cNvSpPr txBox="1"/>
          <p:nvPr/>
        </p:nvSpPr>
        <p:spPr>
          <a:xfrm>
            <a:off x="1151163" y="329950"/>
            <a:ext cx="6874330" cy="4745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Awalnya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kami ga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buat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disini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Ibu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saya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berobat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disini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hampir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tiap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kesini</a:t>
            </a:r>
            <a:r>
              <a:rPr lang="en-ID" sz="16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Tapiii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BILLING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SANGAT LAMA.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Bahkan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menunggu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jam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Petugas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tertukar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tumpukan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tadi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salip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dateng</a:t>
            </a:r>
            <a:r>
              <a:rPr lang="en-ID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 mending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siang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kami yang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sore dan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billing jam 6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billing jam stg 9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mengantri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farmasi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Astaghfirullah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ID" sz="16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kami rasa.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Mohon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diadakan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perbaikan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billing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ganti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tambah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petugasnya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antrian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lama dan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beban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ID" sz="1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ID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Mohon </a:t>
            </a:r>
            <a:r>
              <a:rPr lang="en-ID" sz="1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perhatiannya</a:t>
            </a:r>
            <a:r>
              <a:rPr lang="en-ID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demi </a:t>
            </a:r>
            <a:r>
              <a:rPr lang="en-ID" sz="1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kenyamanan</a:t>
            </a:r>
            <a:r>
              <a:rPr lang="en-ID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ID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D0741700-CC4B-BC55-EAC3-BC9336A7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B9E3A79B-6E5A-5863-999C-7E096C22B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938893"/>
            <a:ext cx="730703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dirty="0"/>
              <a:t>This distribution suggests that while Labov's framework remains relevant, real-world narratives demonstrate:</a:t>
            </a:r>
          </a:p>
          <a:p>
            <a:pPr lvl="0"/>
            <a:r>
              <a:rPr lang="en-ID" b="1" dirty="0"/>
              <a:t>Structural fluidity</a:t>
            </a:r>
            <a:r>
              <a:rPr lang="en-ID" dirty="0"/>
              <a:t>: Components blend rather than appearing in rigid sequence</a:t>
            </a:r>
          </a:p>
          <a:p>
            <a:pPr lvl="0"/>
            <a:r>
              <a:rPr lang="en-ID" b="1" dirty="0"/>
              <a:t>Complication centrality</a:t>
            </a:r>
            <a:r>
              <a:rPr lang="en-ID" dirty="0"/>
              <a:t>: Conflict remains the narrative core</a:t>
            </a:r>
          </a:p>
          <a:p>
            <a:pPr lvl="0"/>
            <a:r>
              <a:rPr lang="en-ID" b="1" dirty="0"/>
              <a:t>Evaluation integration</a:t>
            </a:r>
            <a:r>
              <a:rPr lang="en-ID" dirty="0"/>
              <a:t>: Evaluative elements permeate rather than segment</a:t>
            </a:r>
          </a:p>
          <a:p>
            <a:pPr lvl="0"/>
            <a:r>
              <a:rPr lang="en-ID" b="1" dirty="0"/>
              <a:t>Cultural evolution</a:t>
            </a:r>
            <a:r>
              <a:rPr lang="en-ID" dirty="0"/>
              <a:t>: The substantial "Other" category suggests narrative structures continue to evolve beyond traditional frameworks</a:t>
            </a:r>
          </a:p>
          <a:p>
            <a:r>
              <a:rPr lang="en-ID" dirty="0"/>
              <a:t>The chart essentially validates Labov's emphasis on complicating action while revealing the complex, hybrid nature of contemporary narrative structure.</a:t>
            </a:r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B0D97117-A2D7-B1F5-D64F-FCA68D1C6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349151"/>
            <a:ext cx="6078886" cy="58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-GB" dirty="0">
                <a:latin typeface="Palatino Linotype" panose="02040502050505030304" pitchFamily="18" charset="0"/>
              </a:rPr>
            </a:br>
            <a:br>
              <a:rPr lang="en-GB" dirty="0">
                <a:latin typeface="Palatino Linotype" panose="02040502050505030304" pitchFamily="18" charset="0"/>
              </a:rPr>
            </a:br>
            <a:r>
              <a:rPr lang="en-GB" dirty="0">
                <a:latin typeface="Palatino Linotype" panose="02040502050505030304" pitchFamily="18" charset="0"/>
              </a:rPr>
              <a:t>Qualitative insight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98CFE72F-0958-FFC0-A615-F65E0319A7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D5A881EE-A95B-923A-7588-4F7BD58992F2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CEBA9805-50CE-F2FB-D1D0-2D3B430BC86D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338B9B7E-AE10-40BA-C028-375D242E03C1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181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DC4E8655-2D7E-2C03-2740-86702FF60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F779D9DD-F440-D2DC-7455-610851BA52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1126671"/>
            <a:ext cx="7307034" cy="3667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sz="1100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40FAEBC4-9B96-AFB1-AD94-2F01946D3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349150"/>
            <a:ext cx="6078886" cy="8428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2800" dirty="0">
                <a:latin typeface="Palatino Linotype" panose="02040502050505030304" pitchFamily="18" charset="0"/>
              </a:rPr>
              <a:t>Quantitative findings </a:t>
            </a:r>
            <a:br>
              <a:rPr lang="en-GB" sz="2800" dirty="0">
                <a:latin typeface="Palatino Linotype" panose="02040502050505030304" pitchFamily="18" charset="0"/>
              </a:rPr>
            </a:br>
            <a:r>
              <a:rPr lang="en-GB" sz="2800" dirty="0">
                <a:latin typeface="Palatino Linotype" panose="02040502050505030304" pitchFamily="18" charset="0"/>
              </a:rPr>
              <a:t>sentiments </a:t>
            </a:r>
            <a:endParaRPr sz="2800"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4698F09E-29ED-E298-82E6-753259365A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26EEB10D-7A19-8320-0184-945C11465115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8F532BBE-3420-CA2E-F264-784DB3972B51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6F86F9B3-8AA9-D0CE-1496-45AE25FB3C62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pie chart with numbers and a number of different colored circles">
            <a:extLst>
              <a:ext uri="{FF2B5EF4-FFF2-40B4-BE49-F238E27FC236}">
                <a16:creationId xmlns:a16="http://schemas.microsoft.com/office/drawing/2014/main" id="{8195DE52-C7F1-DDDE-284A-63390C59D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3" y="1126672"/>
            <a:ext cx="7102929" cy="3812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00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1BCEC-6022-3A2C-7BEF-CB16AE0968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B5FDF-6F91-94D3-2120-011F2A2519BE}"/>
              </a:ext>
            </a:extLst>
          </p:cNvPr>
          <p:cNvSpPr txBox="1"/>
          <p:nvPr/>
        </p:nvSpPr>
        <p:spPr>
          <a:xfrm>
            <a:off x="1534886" y="401925"/>
            <a:ext cx="60334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sungguh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ramah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Saya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pakai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BPJS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dilayani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adil</a:t>
            </a:r>
            <a:r>
              <a:rPr lang="en-ID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(Pos.)</a:t>
            </a:r>
          </a:p>
          <a:p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2400" dirty="0">
                <a:solidFill>
                  <a:srgbClr val="C00000"/>
                </a:solidFill>
              </a:rPr>
              <a:t>Proses </a:t>
            </a:r>
            <a:r>
              <a:rPr lang="en-ID" sz="2400" dirty="0" err="1">
                <a:solidFill>
                  <a:srgbClr val="C00000"/>
                </a:solidFill>
              </a:rPr>
              <a:t>antriannya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lambat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banget</a:t>
            </a:r>
            <a:r>
              <a:rPr lang="en-ID" sz="2400" dirty="0">
                <a:solidFill>
                  <a:srgbClr val="C00000"/>
                </a:solidFill>
              </a:rPr>
              <a:t>, </a:t>
            </a:r>
            <a:r>
              <a:rPr lang="en-ID" sz="2400" dirty="0" err="1">
                <a:solidFill>
                  <a:srgbClr val="C00000"/>
                </a:solidFill>
              </a:rPr>
              <a:t>nunggu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pendaftaran</a:t>
            </a:r>
            <a:r>
              <a:rPr lang="en-ID" sz="2400" dirty="0">
                <a:solidFill>
                  <a:srgbClr val="C00000"/>
                </a:solidFill>
              </a:rPr>
              <a:t>/</a:t>
            </a:r>
            <a:r>
              <a:rPr lang="en-ID" sz="2400" dirty="0" err="1">
                <a:solidFill>
                  <a:srgbClr val="C00000"/>
                </a:solidFill>
              </a:rPr>
              <a:t>dokter</a:t>
            </a:r>
            <a:r>
              <a:rPr lang="en-ID" sz="2400" dirty="0">
                <a:solidFill>
                  <a:srgbClr val="C00000"/>
                </a:solidFill>
              </a:rPr>
              <a:t>/billing rata2 </a:t>
            </a:r>
            <a:r>
              <a:rPr lang="en-ID" sz="2400" dirty="0" err="1">
                <a:solidFill>
                  <a:srgbClr val="C00000"/>
                </a:solidFill>
              </a:rPr>
              <a:t>diatas</a:t>
            </a:r>
            <a:r>
              <a:rPr lang="en-ID" sz="2400" dirty="0">
                <a:solidFill>
                  <a:srgbClr val="C00000"/>
                </a:solidFill>
              </a:rPr>
              <a:t> 2 jam.</a:t>
            </a:r>
          </a:p>
          <a:p>
            <a:r>
              <a:rPr lang="en-ID" sz="2400" dirty="0">
                <a:solidFill>
                  <a:srgbClr val="C00000"/>
                </a:solidFill>
              </a:rPr>
              <a:t> Parah </a:t>
            </a:r>
            <a:r>
              <a:rPr lang="en-ID" sz="2400" dirty="0" err="1">
                <a:solidFill>
                  <a:srgbClr val="C00000"/>
                </a:solidFill>
              </a:rPr>
              <a:t>managementnya</a:t>
            </a:r>
            <a:r>
              <a:rPr lang="en-ID" sz="2400" dirty="0">
                <a:solidFill>
                  <a:srgbClr val="C00000"/>
                </a:solidFill>
              </a:rPr>
              <a:t> gak </a:t>
            </a:r>
            <a:r>
              <a:rPr lang="en-ID" sz="2400" dirty="0" err="1">
                <a:solidFill>
                  <a:srgbClr val="C00000"/>
                </a:solidFill>
              </a:rPr>
              <a:t>ada</a:t>
            </a:r>
            <a:r>
              <a:rPr lang="en-ID" sz="2400" dirty="0">
                <a:solidFill>
                  <a:srgbClr val="C00000"/>
                </a:solidFill>
              </a:rPr>
              <a:t> improve.</a:t>
            </a:r>
          </a:p>
          <a:p>
            <a:r>
              <a:rPr lang="en-ID" sz="2400" dirty="0">
                <a:solidFill>
                  <a:srgbClr val="C00000"/>
                </a:solidFill>
              </a:rPr>
              <a:t> Kalo gak </a:t>
            </a:r>
            <a:r>
              <a:rPr lang="en-ID" sz="2400" dirty="0" err="1">
                <a:solidFill>
                  <a:srgbClr val="C00000"/>
                </a:solidFill>
              </a:rPr>
              <a:t>terpaksa</a:t>
            </a:r>
            <a:r>
              <a:rPr lang="en-ID" sz="2400" dirty="0">
                <a:solidFill>
                  <a:srgbClr val="C00000"/>
                </a:solidFill>
              </a:rPr>
              <a:t> control </a:t>
            </a:r>
            <a:r>
              <a:rPr lang="en-ID" sz="2400" dirty="0" err="1">
                <a:solidFill>
                  <a:srgbClr val="C00000"/>
                </a:solidFill>
              </a:rPr>
              <a:t>disini</a:t>
            </a:r>
            <a:r>
              <a:rPr lang="en-ID" sz="2400" dirty="0">
                <a:solidFill>
                  <a:srgbClr val="C00000"/>
                </a:solidFill>
              </a:rPr>
              <a:t> gak </a:t>
            </a:r>
            <a:r>
              <a:rPr lang="en-ID" sz="2400" dirty="0" err="1">
                <a:solidFill>
                  <a:srgbClr val="C00000"/>
                </a:solidFill>
              </a:rPr>
              <a:t>bakal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lagi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mau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ke</a:t>
            </a:r>
            <a:r>
              <a:rPr lang="en-ID" sz="2400" dirty="0">
                <a:solidFill>
                  <a:srgbClr val="C00000"/>
                </a:solidFill>
              </a:rPr>
              <a:t> RS </a:t>
            </a:r>
            <a:r>
              <a:rPr lang="en-ID" sz="2400" dirty="0" err="1">
                <a:solidFill>
                  <a:srgbClr val="C00000"/>
                </a:solidFill>
              </a:rPr>
              <a:t>ini</a:t>
            </a:r>
            <a:r>
              <a:rPr lang="en-ID" sz="2400" dirty="0">
                <a:solidFill>
                  <a:srgbClr val="C00000"/>
                </a:solidFill>
              </a:rPr>
              <a:t>! (Neg.)</a:t>
            </a:r>
          </a:p>
        </p:txBody>
      </p:sp>
    </p:spTree>
    <p:extLst>
      <p:ext uri="{BB962C8B-B14F-4D97-AF65-F5344CB8AC3E}">
        <p14:creationId xmlns:p14="http://schemas.microsoft.com/office/powerpoint/2010/main" val="200732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D801339B-1CC3-690F-3074-3B6F6F94F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6638BC06-8E48-E119-5EEF-048A1C2A6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938893"/>
            <a:ext cx="730703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b="1" dirty="0"/>
              <a:t>Healthcare Context Implications</a:t>
            </a:r>
            <a:endParaRPr lang="en-ID" dirty="0"/>
          </a:p>
          <a:p>
            <a:r>
              <a:rPr lang="en-ID" b="1" dirty="0"/>
              <a:t>For a Major Hospital in Bandung:</a:t>
            </a:r>
            <a:endParaRPr lang="en-ID" dirty="0"/>
          </a:p>
          <a:p>
            <a:pPr lvl="0"/>
            <a:r>
              <a:rPr lang="en-ID" dirty="0"/>
              <a:t>The 56.9% positive sentiment is encouraging but leaves room for improvement, especially for a leading healthcare institution</a:t>
            </a:r>
          </a:p>
          <a:p>
            <a:pPr lvl="0"/>
            <a:r>
              <a:rPr lang="en-ID" dirty="0"/>
              <a:t>The combined negative and mixed sentiments (43.1%) suggest significant opportunities for service enhancement</a:t>
            </a:r>
          </a:p>
          <a:p>
            <a:pPr lvl="0"/>
            <a:r>
              <a:rPr lang="en-ID" dirty="0"/>
              <a:t>This distribution is typical for healthcare services, where patient experiences can be highly variable due to the complexity of medical care</a:t>
            </a:r>
          </a:p>
          <a:p>
            <a:r>
              <a:rPr lang="en-ID" b="1" dirty="0"/>
              <a:t>Potential Areas of Concern:</a:t>
            </a:r>
            <a:r>
              <a:rPr lang="en-ID" dirty="0"/>
              <a:t> The mixed sentiment category is particularly telling in healthcare contexts, as it often reflects:</a:t>
            </a:r>
          </a:p>
          <a:p>
            <a:pPr lvl="0"/>
            <a:r>
              <a:rPr lang="en-ID" dirty="0"/>
              <a:t>Good medical outcomes but poor service delivery</a:t>
            </a:r>
          </a:p>
          <a:p>
            <a:pPr lvl="0"/>
            <a:r>
              <a:rPr lang="en-ID" dirty="0"/>
              <a:t>Excellent clinical care but long waiting times</a:t>
            </a:r>
          </a:p>
          <a:p>
            <a:pPr lvl="0"/>
            <a:r>
              <a:rPr lang="en-ID" dirty="0"/>
              <a:t>Competent staff but inadequate facilities</a:t>
            </a:r>
          </a:p>
          <a:p>
            <a:r>
              <a:rPr lang="en-ID" dirty="0"/>
              <a:t>Effective treatment but poor communication</a:t>
            </a:r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2E51F3C8-7ED2-89D5-DD93-1E82E57E91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349151"/>
            <a:ext cx="6078886" cy="58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-GB" dirty="0">
                <a:latin typeface="Palatino Linotype" panose="02040502050505030304" pitchFamily="18" charset="0"/>
              </a:rPr>
            </a:br>
            <a:br>
              <a:rPr lang="en-GB" dirty="0">
                <a:latin typeface="Palatino Linotype" panose="02040502050505030304" pitchFamily="18" charset="0"/>
              </a:rPr>
            </a:br>
            <a:r>
              <a:rPr lang="en-GB" dirty="0">
                <a:latin typeface="Palatino Linotype" panose="02040502050505030304" pitchFamily="18" charset="0"/>
              </a:rPr>
              <a:t>Qualitative insight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6FC6B3DE-9585-0661-16AF-A21FF18581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AF87D998-C63B-1A7B-9FF1-98057555C780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A246A569-0C4B-0301-32A9-A9E422687486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1C5CD614-78BB-4B33-B0F6-DD42D0CF4A17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843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240F158F-A60A-63DE-94B6-8909197FA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D909EA70-0887-9C9E-8597-3BD603C4E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938893"/>
            <a:ext cx="730703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D" sz="2000" dirty="0"/>
              <a:t>The structure essentially validates Labov's emphasis on complicating action while revealing the complex, hybrid nature of contemporary narrative structure.</a:t>
            </a:r>
          </a:p>
          <a:p>
            <a:pPr marL="0" indent="0">
              <a:buClr>
                <a:schemeClr val="tx1"/>
              </a:buClr>
              <a:buNone/>
            </a:pPr>
            <a:endParaRPr lang="en-ID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D" sz="2000" dirty="0"/>
              <a:t>The sentiment distribution suggests that while the hospital is performing reasonably well, there's substantial room for improvement to enhance overall patient satisfaction and experience quality.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sz="1100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757E92DF-25D7-7BD0-11F0-9A9729AB0D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349151"/>
            <a:ext cx="6078886" cy="58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latin typeface="Palatino Linotype" panose="02040502050505030304" pitchFamily="18" charset="0"/>
              </a:rPr>
              <a:t>Conclusion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6D9E54CB-E722-F0EF-AD6C-E4876CA688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9CB555B2-067B-81CA-FEDD-EA59C53C856D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60F24D6F-7D15-7523-8131-EF4720264B3F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2AF28344-53C9-9AE8-9455-519078CCB692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181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1A510FF3-1CF5-71F4-501D-5CA8FFF8F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66E7D529-37BD-5C19-4DD4-A29CB24B4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734786"/>
            <a:ext cx="7307034" cy="4059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dirty="0"/>
              <a:t>Arribas-Ayllon, M. (2021). Narrative analysis: DNA testing and collaborative knowledge-building in a CFS/ME forum. </a:t>
            </a:r>
            <a:r>
              <a:rPr lang="en-ID" i="1" dirty="0"/>
              <a:t>Analysing Health Communication: Discourse Approaches</a:t>
            </a:r>
            <a:r>
              <a:rPr lang="en-ID" dirty="0"/>
              <a:t>, 81–110. </a:t>
            </a:r>
            <a:r>
              <a:rPr lang="en-ID" u="sng" dirty="0">
                <a:hlinkClick r:id="rId3"/>
              </a:rPr>
              <a:t>https://doi.org/10.1007/978-3-030-68184-5_4/COVER</a:t>
            </a:r>
            <a:endParaRPr lang="en-ID" dirty="0"/>
          </a:p>
          <a:p>
            <a:r>
              <a:rPr lang="en-ID" dirty="0"/>
              <a:t>Atkinson, P., &amp; Delamont, S. (2006). In the roiling smoke: qualitative inquiry and contested fields. </a:t>
            </a:r>
            <a:r>
              <a:rPr lang="en-ID" i="1" dirty="0"/>
              <a:t>International Journal of Qualitative Studies in Education</a:t>
            </a:r>
            <a:r>
              <a:rPr lang="en-ID" dirty="0"/>
              <a:t>, </a:t>
            </a:r>
            <a:r>
              <a:rPr lang="en-ID" i="1" dirty="0"/>
              <a:t>19</a:t>
            </a:r>
            <a:r>
              <a:rPr lang="en-ID" dirty="0"/>
              <a:t>(6), 747–755. </a:t>
            </a:r>
            <a:r>
              <a:rPr lang="en-ID" u="sng" dirty="0">
                <a:hlinkClick r:id="rId4"/>
              </a:rPr>
              <a:t>https://doi.org/10.1080/09518390600975974</a:t>
            </a:r>
            <a:endParaRPr lang="en-ID" dirty="0"/>
          </a:p>
          <a:p>
            <a:r>
              <a:rPr lang="en-ID" dirty="0"/>
              <a:t>Bednarek, M. (2006). Evaluation in Media Discourse: Analysis of a Newspaper Corpus. Continuum.</a:t>
            </a:r>
          </a:p>
          <a:p>
            <a:r>
              <a:rPr lang="en-ID" dirty="0"/>
              <a:t>Brookes, G., &amp; McEnery, T. (2020). Corpus linguistics. </a:t>
            </a:r>
            <a:r>
              <a:rPr lang="en-ID" i="1" dirty="0"/>
              <a:t>The Routledge Handbook of English Language and Digital Humanities</a:t>
            </a:r>
            <a:r>
              <a:rPr lang="en-ID" dirty="0"/>
              <a:t>, 378–404. https://doi.org/10.4324/9781003031758- 20/CORPUS-LINGUISTICS-GAVIN-BROOKES-TONY-MCENERY</a:t>
            </a:r>
          </a:p>
          <a:p>
            <a:r>
              <a:rPr lang="en-ID" dirty="0"/>
              <a:t>Brookes, G., McEnery, T., McGlashan, M., Smith, G., &amp; Wilkinson, M. (2021). Narrative evaluation in patient feedback: A study of online comments about UK healthcare services. </a:t>
            </a:r>
            <a:r>
              <a:rPr lang="en-ID" i="1" dirty="0"/>
              <a:t>Narrative Inquiry</a:t>
            </a:r>
            <a:r>
              <a:rPr lang="en-ID" dirty="0"/>
              <a:t>, </a:t>
            </a:r>
            <a:r>
              <a:rPr lang="en-ID" i="1" dirty="0"/>
              <a:t>32</a:t>
            </a:r>
            <a:r>
              <a:rPr lang="en-ID" dirty="0"/>
              <a:t>(1), 9–35. </a:t>
            </a:r>
            <a:r>
              <a:rPr lang="en-ID" u="sng" dirty="0">
                <a:hlinkClick r:id="rId5"/>
              </a:rPr>
              <a:t>https://doi.org/10.1075/NI.20098.BRO</a:t>
            </a:r>
            <a:endParaRPr lang="en-ID" dirty="0"/>
          </a:p>
          <a:p>
            <a:endParaRPr lang="en-ID" dirty="0"/>
          </a:p>
          <a:p>
            <a:br>
              <a:rPr lang="en-ID" dirty="0"/>
            </a:br>
            <a:endParaRPr sz="1100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3DDFEF12-71C6-B055-910C-16C25DBCF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179615"/>
            <a:ext cx="6078886" cy="555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latin typeface="Palatino Linotype" panose="02040502050505030304" pitchFamily="18" charset="0"/>
              </a:rPr>
              <a:t>References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A9B349AB-7DCB-0397-167A-8DD6EB4E3E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DC3C48CC-D277-1391-47BD-4D6FF3AECDB6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DBC9FA6F-B078-4C2D-2319-1C46B68554D7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9DBB65F0-5099-7382-6A08-87DC3A111285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145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12A6B749-2A18-97AF-0AD7-F84F337A9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9F560E40-6415-CA50-269F-FFEE857487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9" y="571501"/>
            <a:ext cx="7307034" cy="4222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ID" dirty="0"/>
              <a:t>Brookes, G., &amp; Collins, C. (2023). </a:t>
            </a:r>
            <a:r>
              <a:rPr lang="en-ID" i="1" dirty="0"/>
              <a:t>Corpus Linguistics for Health Communication: A Guide for Research</a:t>
            </a:r>
            <a:r>
              <a:rPr lang="en-ID" dirty="0"/>
              <a:t>, New York, Routledge.</a:t>
            </a:r>
          </a:p>
          <a:p>
            <a:pPr marL="139700" indent="0">
              <a:buNone/>
            </a:pPr>
            <a:r>
              <a:rPr lang="en-ID" dirty="0"/>
              <a:t>Cheng, W. (2012). </a:t>
            </a:r>
            <a:r>
              <a:rPr lang="en-ID" i="1" dirty="0"/>
              <a:t>Exploring Corpus Linguistics</a:t>
            </a:r>
            <a:r>
              <a:rPr lang="en-ID" dirty="0"/>
              <a:t>. Routledge.</a:t>
            </a:r>
          </a:p>
          <a:p>
            <a:pPr marL="139700" indent="0">
              <a:buNone/>
            </a:pPr>
            <a:r>
              <a:rPr lang="en-ID" dirty="0"/>
              <a:t>Clark, J. A., &amp; Mishler, E. G. (1992). Attending to patients’ stories: reframing the clinical task. </a:t>
            </a:r>
            <a:r>
              <a:rPr lang="en-ID" i="1" dirty="0"/>
              <a:t>Sociology of Health &amp; Illness</a:t>
            </a:r>
            <a:r>
              <a:rPr lang="en-ID" dirty="0"/>
              <a:t>, </a:t>
            </a:r>
            <a:r>
              <a:rPr lang="en-ID" i="1" dirty="0"/>
              <a:t>14</a:t>
            </a:r>
            <a:r>
              <a:rPr lang="en-ID" dirty="0"/>
              <a:t>(3), 344–372. </a:t>
            </a:r>
            <a:r>
              <a:rPr lang="en-ID" u="sng" dirty="0">
                <a:hlinkClick r:id="rId3"/>
              </a:rPr>
              <a:t>https://doi.org/10.1111/1467- 9566.EP11357498</a:t>
            </a:r>
            <a:endParaRPr lang="en-ID" dirty="0"/>
          </a:p>
          <a:p>
            <a:pPr marL="139700" indent="0">
              <a:buNone/>
            </a:pPr>
            <a:r>
              <a:rPr lang="en-ID" dirty="0"/>
              <a:t>Dörnyei, Z. (2007). Qualitative data analysis. </a:t>
            </a:r>
            <a:r>
              <a:rPr lang="en-ID" i="1" dirty="0"/>
              <a:t>Research Methods in Applied Linguistics</a:t>
            </a:r>
            <a:r>
              <a:rPr lang="en-ID" dirty="0"/>
              <a:t>, </a:t>
            </a:r>
            <a:r>
              <a:rPr lang="en-ID" i="1" dirty="0"/>
              <a:t>19</a:t>
            </a:r>
            <a:r>
              <a:rPr lang="en-ID" dirty="0"/>
              <a:t>, 242–267.</a:t>
            </a:r>
            <a:r>
              <a:rPr lang="en-ID" u="sng" dirty="0">
                <a:hlinkClick r:id="rId4"/>
              </a:rPr>
              <a:t>https://global.oup.com/academic/product/research-methods-in-applied-linguistics-9780194422581</a:t>
            </a:r>
            <a:endParaRPr lang="en-ID" dirty="0"/>
          </a:p>
          <a:p>
            <a:pPr marL="139700" indent="0">
              <a:buNone/>
            </a:pPr>
            <a:r>
              <a:rPr lang="en-ID" dirty="0"/>
              <a:t>Frank, A. W. (1995). </a:t>
            </a:r>
            <a:r>
              <a:rPr lang="en-ID" i="1" dirty="0"/>
              <a:t>The Wounded Storyteller</a:t>
            </a:r>
            <a:r>
              <a:rPr lang="en-ID" dirty="0"/>
              <a:t>. University of Chicago Press. </a:t>
            </a:r>
            <a:r>
              <a:rPr lang="en-ID" u="sng" dirty="0">
                <a:hlinkClick r:id="rId5"/>
              </a:rPr>
              <a:t>https://doi.org/10.7208/chicago/9780226260037.001.0001</a:t>
            </a:r>
            <a:endParaRPr lang="en-ID" dirty="0"/>
          </a:p>
          <a:p>
            <a:pPr marL="139700" indent="0">
              <a:buNone/>
            </a:pPr>
            <a:r>
              <a:rPr lang="en-ID" dirty="0" err="1"/>
              <a:t>Gabrielatos</a:t>
            </a:r>
            <a:r>
              <a:rPr lang="en-ID" dirty="0"/>
              <a:t>, C., &amp; Baker, P. (2008). Fleeing, Sneaking, Flooding. </a:t>
            </a:r>
            <a:r>
              <a:rPr lang="en-ID" i="1" dirty="0"/>
              <a:t>Https://Doi.Org/10.1177/0075424207311247</a:t>
            </a:r>
            <a:r>
              <a:rPr lang="en-ID" dirty="0"/>
              <a:t>, </a:t>
            </a:r>
            <a:r>
              <a:rPr lang="en-ID" i="1" dirty="0"/>
              <a:t>36</a:t>
            </a:r>
            <a:r>
              <a:rPr lang="en-ID" dirty="0"/>
              <a:t>(1), 5–38. </a:t>
            </a:r>
            <a:r>
              <a:rPr lang="en-ID" u="sng" dirty="0">
                <a:hlinkClick r:id="rId6"/>
              </a:rPr>
              <a:t>https://doi.org/10.1177/0075424207311247</a:t>
            </a:r>
            <a:endParaRPr lang="en-ID" dirty="0"/>
          </a:p>
          <a:p>
            <a:pPr marL="139700" indent="0">
              <a:buNone/>
            </a:pPr>
            <a:r>
              <a:rPr lang="en-ID" dirty="0"/>
              <a:t>Georgakopoulou, A. (2007). </a:t>
            </a:r>
            <a:r>
              <a:rPr lang="en-ID" i="1" dirty="0"/>
              <a:t>Small Stories, Interaction and Identities</a:t>
            </a:r>
            <a:r>
              <a:rPr lang="en-ID" dirty="0"/>
              <a:t>. </a:t>
            </a:r>
            <a:r>
              <a:rPr lang="en-ID" i="1" dirty="0"/>
              <a:t>8</a:t>
            </a:r>
            <a:r>
              <a:rPr lang="en-ID" dirty="0"/>
              <a:t>. </a:t>
            </a:r>
            <a:r>
              <a:rPr lang="en-ID" u="sng" dirty="0">
                <a:hlinkClick r:id="rId7"/>
              </a:rPr>
              <a:t>https://doi.org/10.1075/SIN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EC5E894E-80CD-174E-0374-2764B25C1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387" y="155121"/>
            <a:ext cx="6078886" cy="5633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latin typeface="Palatino Linotype" panose="02040502050505030304" pitchFamily="18" charset="0"/>
              </a:rPr>
              <a:t>Quant</a:t>
            </a:r>
            <a:br>
              <a:rPr lang="en-GB" dirty="0">
                <a:latin typeface="Palatino Linotype" panose="02040502050505030304" pitchFamily="18" charset="0"/>
              </a:rPr>
            </a:br>
            <a:br>
              <a:rPr lang="en-GB" dirty="0">
                <a:latin typeface="Palatino Linotype" panose="02040502050505030304" pitchFamily="18" charset="0"/>
              </a:rPr>
            </a:br>
            <a:r>
              <a:rPr lang="en-GB" dirty="0">
                <a:latin typeface="Palatino Linotype" panose="02040502050505030304" pitchFamily="18" charset="0"/>
              </a:rPr>
              <a:t>References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E5E6B2B5-7FCA-81ED-A016-67521AD078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9B5D6184-5702-7F70-B8A6-2C920F5ED7A7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456B5D08-305B-9E18-2702-05F03B0E82E5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7B16C583-0077-7AEE-F200-DBD0E9739452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571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2286000" y="351064"/>
            <a:ext cx="5501987" cy="47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0" dirty="0"/>
              <a:t>Outline</a:t>
            </a:r>
            <a:r>
              <a:rPr lang="en-US" sz="2400" b="0" dirty="0">
                <a:latin typeface="Palatino Linotype" panose="02040502050505030304" pitchFamily="18" charset="0"/>
              </a:rPr>
              <a:t>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Palatino Linotype" panose="02040502050505030304" pitchFamily="18" charset="0"/>
              </a:rPr>
              <a:t>Background and relevance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Palatino Linotype" panose="02040502050505030304" pitchFamily="18" charset="0"/>
              </a:rPr>
              <a:t>Research objective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Palatino Linotype" panose="02040502050505030304" pitchFamily="18" charset="0"/>
              </a:rPr>
              <a:t>Methods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Palatino Linotype" panose="02040502050505030304" pitchFamily="18" charset="0"/>
              </a:rPr>
              <a:t>Findings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Palatino Linotype" panose="02040502050505030304" pitchFamily="18" charset="0"/>
              </a:rPr>
              <a:t>Discussion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Palatino Linotype" panose="02040502050505030304" pitchFamily="18" charset="0"/>
              </a:rPr>
              <a:t>Conclussion</a:t>
            </a:r>
            <a:endParaRPr lang="en-US" sz="2400" b="0" dirty="0">
              <a:latin typeface="Palatino Linotype" panose="02040502050505030304" pitchFamily="18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Palatino Linotype" panose="02040502050505030304" pitchFamily="18" charset="0"/>
              </a:rPr>
              <a:t>References</a:t>
            </a:r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0B94-3FC6-12CB-0E6E-6BE9633A0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CE1D-1CAF-6D84-F4A5-CCA34E2AC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499" y="1352004"/>
            <a:ext cx="6213021" cy="1219746"/>
          </a:xfrm>
        </p:spPr>
        <p:txBody>
          <a:bodyPr>
            <a:noAutofit/>
          </a:bodyPr>
          <a:lstStyle/>
          <a:p>
            <a:r>
              <a:rPr lang="en-ID" sz="7200" u="sng" dirty="0">
                <a:solidFill>
                  <a:schemeClr val="accent6">
                    <a:lumMod val="10000"/>
                  </a:schemeClr>
                </a:solidFill>
                <a:latin typeface="Palatino Linotype" panose="02040502050505030304" pitchFamily="18" charset="0"/>
              </a:rPr>
              <a:t>THANK YOU</a:t>
            </a:r>
            <a:endParaRPr lang="en-ID" sz="7200" dirty="0">
              <a:solidFill>
                <a:schemeClr val="accent6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50D01-90F9-EA68-37A4-35C01021E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726871" y="4387190"/>
            <a:ext cx="4841421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8" name="Picture 4" descr="Unpad logo png 3 » PNG Image">
            <a:extLst>
              <a:ext uri="{FF2B5EF4-FFF2-40B4-BE49-F238E27FC236}">
                <a16:creationId xmlns:a16="http://schemas.microsoft.com/office/drawing/2014/main" id="{EB5E167C-2D67-FCC6-EB4C-AC6628EE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" y="49820"/>
            <a:ext cx="2005754" cy="10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162A5-BDC5-D923-600C-D024C8FE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11" y="4256840"/>
            <a:ext cx="6009767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7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529936" y="144309"/>
            <a:ext cx="8025939" cy="8741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dirty="0">
                <a:solidFill>
                  <a:srgbClr val="C00000"/>
                </a:solidFill>
                <a:latin typeface="Poor Richard" panose="02080502050505020702" pitchFamily="18" charset="0"/>
              </a:rPr>
              <a:t>Background and relevance</a:t>
            </a:r>
            <a:endParaRPr sz="4400" dirty="0">
              <a:solidFill>
                <a:srgbClr val="C00000"/>
              </a:solidFill>
              <a:latin typeface="Poor Richard" panose="02080502050505020702" pitchFamily="18" charset="0"/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529936" y="898071"/>
            <a:ext cx="6426035" cy="3964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fontAlgn="base">
              <a:buNone/>
            </a:pPr>
            <a:r>
              <a:rPr lang="en-US" sz="1400" dirty="0"/>
              <a:t>Increasing use of digital platforms for healthcare reviews.</a:t>
            </a:r>
          </a:p>
          <a:p>
            <a:pPr marL="127000" indent="0" fontAlgn="base">
              <a:buNone/>
            </a:pPr>
            <a:endParaRPr lang="en-US" sz="1400" dirty="0"/>
          </a:p>
          <a:p>
            <a:pPr marL="127000" indent="0" fontAlgn="base">
              <a:buNone/>
            </a:pPr>
            <a:r>
              <a:rPr lang="en-US" sz="1400" dirty="0"/>
              <a:t>Narrative is one of the language techniques for recapitulating</a:t>
            </a:r>
          </a:p>
          <a:p>
            <a:pPr marL="127000" indent="0" fontAlgn="base">
              <a:buNone/>
            </a:pPr>
            <a:r>
              <a:rPr lang="en-US" sz="1400" dirty="0"/>
              <a:t>experience: a technique for constructing narrative units that</a:t>
            </a:r>
          </a:p>
          <a:p>
            <a:pPr marL="127000" indent="0" fontAlgn="base">
              <a:buNone/>
            </a:pPr>
            <a:r>
              <a:rPr lang="en-US" sz="1400" dirty="0"/>
              <a:t>correspond to a time sequence in experience (Labov, 1966).</a:t>
            </a:r>
          </a:p>
          <a:p>
            <a:pPr marL="127000" indent="0" fontAlgn="base">
              <a:buNone/>
            </a:pPr>
            <a:endParaRPr lang="en-US" sz="1400" dirty="0"/>
          </a:p>
          <a:p>
            <a:pPr marL="127000" indent="0" fontAlgn="base">
              <a:buNone/>
            </a:pPr>
            <a:r>
              <a:rPr lang="en-US" sz="1400" dirty="0"/>
              <a:t>Importance of understanding patient narratives. In the context</a:t>
            </a:r>
          </a:p>
          <a:p>
            <a:pPr marL="127000" indent="0" fontAlgn="base">
              <a:buNone/>
            </a:pPr>
            <a:r>
              <a:rPr lang="en-US" sz="1400" dirty="0"/>
              <a:t>of healthcare and illness, narrative is a rich source of knowledge</a:t>
            </a:r>
          </a:p>
          <a:p>
            <a:pPr marL="127000" indent="0" fontAlgn="base">
              <a:buNone/>
            </a:pPr>
            <a:r>
              <a:rPr lang="en-US" sz="1400" dirty="0"/>
              <a:t>for practical and research purposes.</a:t>
            </a:r>
          </a:p>
          <a:p>
            <a:pPr marL="127000" indent="0" fontAlgn="base">
              <a:buNone/>
            </a:pPr>
            <a:endParaRPr lang="en-US" sz="1400" dirty="0"/>
          </a:p>
          <a:p>
            <a:pPr marL="127000" indent="0" fontAlgn="base">
              <a:buNone/>
            </a:pPr>
            <a:r>
              <a:rPr lang="en-US" sz="1400" dirty="0"/>
              <a:t>For health practitioners: A means of acquiring knowledge as well</a:t>
            </a:r>
          </a:p>
          <a:p>
            <a:pPr marL="127000" indent="0" fontAlgn="base">
              <a:buNone/>
            </a:pPr>
            <a:r>
              <a:rPr lang="en-US" sz="1400" dirty="0"/>
              <a:t>as practicing their knowledge. A means to construct their role</a:t>
            </a:r>
          </a:p>
          <a:p>
            <a:pPr marL="127000" indent="0" fontAlgn="base">
              <a:buNone/>
            </a:pPr>
            <a:r>
              <a:rPr lang="en-US" sz="1400" dirty="0"/>
              <a:t>and identity as medical professionals (Sarangi &amp; Clarke, 2002).</a:t>
            </a:r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23058E82-6065-0949-ED23-B08741EE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>
            <a:extLst>
              <a:ext uri="{FF2B5EF4-FFF2-40B4-BE49-F238E27FC236}">
                <a16:creationId xmlns:a16="http://schemas.microsoft.com/office/drawing/2014/main" id="{25DA6CED-21D3-EFCE-E91F-C3E14A2663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936" y="144309"/>
            <a:ext cx="8025939" cy="8741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dirty="0">
                <a:solidFill>
                  <a:srgbClr val="C00000"/>
                </a:solidFill>
                <a:latin typeface="Poor Richard" panose="02080502050505020702" pitchFamily="18" charset="0"/>
              </a:rPr>
              <a:t>Background and relevance</a:t>
            </a:r>
            <a:endParaRPr sz="4400" dirty="0">
              <a:solidFill>
                <a:srgbClr val="C00000"/>
              </a:solidFill>
              <a:latin typeface="Poor Richard" panose="02080502050505020702" pitchFamily="18" charset="0"/>
            </a:endParaRPr>
          </a:p>
        </p:txBody>
      </p:sp>
      <p:sp>
        <p:nvSpPr>
          <p:cNvPr id="194" name="Google Shape;194;p19">
            <a:extLst>
              <a:ext uri="{FF2B5EF4-FFF2-40B4-BE49-F238E27FC236}">
                <a16:creationId xmlns:a16="http://schemas.microsoft.com/office/drawing/2014/main" id="{832DAC59-4A1C-6518-306C-EE522FAFA4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9936" y="898072"/>
            <a:ext cx="7005700" cy="3208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fontAlgn="base">
              <a:buNone/>
            </a:pPr>
            <a:r>
              <a:rPr lang="en-US" sz="2000" dirty="0"/>
              <a:t>For patients: Narratives are useful for sharing experiences about their health and the health services they receive.</a:t>
            </a:r>
          </a:p>
          <a:p>
            <a:pPr marL="127000" indent="0" fontAlgn="base">
              <a:buNone/>
            </a:pPr>
            <a:endParaRPr lang="en-US" sz="2000" dirty="0"/>
          </a:p>
          <a:p>
            <a:pPr marL="127000" indent="0" fontAlgn="base">
              <a:buNone/>
            </a:pPr>
            <a:r>
              <a:rPr lang="en-US" sz="2000" dirty="0"/>
              <a:t>Trust and satisfaction are critical in Indonesian</a:t>
            </a:r>
          </a:p>
          <a:p>
            <a:pPr marL="127000" indent="0" fontAlgn="base">
              <a:buNone/>
            </a:pPr>
            <a:r>
              <a:rPr lang="en-US" sz="2000" dirty="0"/>
              <a:t>healthcare`s context.</a:t>
            </a:r>
          </a:p>
        </p:txBody>
      </p:sp>
      <p:sp>
        <p:nvSpPr>
          <p:cNvPr id="195" name="Google Shape;195;p19">
            <a:extLst>
              <a:ext uri="{FF2B5EF4-FFF2-40B4-BE49-F238E27FC236}">
                <a16:creationId xmlns:a16="http://schemas.microsoft.com/office/drawing/2014/main" id="{FB57D43C-1FA0-ECB7-E2D9-DDAB1DE032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751219" y="419079"/>
            <a:ext cx="492221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Palatino Linotype" panose="02040502050505030304" pitchFamily="18" charset="0"/>
              </a:rPr>
              <a:t>Research objective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457199" y="1159329"/>
            <a:ext cx="7600951" cy="3682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en-US" sz="2400" dirty="0"/>
              <a:t>The present research examines how patients (their families) employ narratives to evaluate their healthcare service experiences using a corpus-based approach. </a:t>
            </a:r>
          </a:p>
          <a:p>
            <a:pPr marL="127000" indent="0">
              <a:buNone/>
            </a:pPr>
            <a:r>
              <a:rPr lang="en-US" sz="2400" dirty="0"/>
              <a:t>We analyze feedback provided by patients  (their families) regarding healthcare services at RS Santosa in Bandung, as expressed in online comments posted on Google Reviews.</a:t>
            </a:r>
            <a:endParaRPr lang="en-ID" sz="3200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323107" y="938893"/>
            <a:ext cx="777586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ID" sz="2000" b="1" dirty="0"/>
              <a:t>Mixed-methods design (qualitative + quantitative).</a:t>
            </a:r>
          </a:p>
          <a:p>
            <a:pPr marL="0" lvl="0" indent="0">
              <a:buNone/>
            </a:pPr>
            <a:endParaRPr lang="en-ID" sz="2000" b="1" dirty="0"/>
          </a:p>
          <a:p>
            <a:pPr marL="0" lvl="0" indent="0">
              <a:buNone/>
            </a:pPr>
            <a:r>
              <a:rPr lang="en-ID" sz="2000" b="1" dirty="0"/>
              <a:t>Data source: 1.021 Google reviews (~29.955 words)</a:t>
            </a:r>
          </a:p>
          <a:p>
            <a:pPr marL="0" lvl="0" indent="0">
              <a:buNone/>
            </a:pPr>
            <a:r>
              <a:rPr lang="en-ID" sz="2000" b="1" dirty="0"/>
              <a:t>collected until April 2024.</a:t>
            </a:r>
          </a:p>
          <a:p>
            <a:pPr marL="0" lvl="0" indent="0">
              <a:buNone/>
            </a:pPr>
            <a:endParaRPr lang="en-ID" sz="2000" b="1" dirty="0"/>
          </a:p>
          <a:p>
            <a:pPr marL="0" lvl="0" indent="0">
              <a:buNone/>
            </a:pPr>
            <a:r>
              <a:rPr lang="en-ID" sz="2000" b="1" dirty="0"/>
              <a:t>Tools: manual annotation with XML tags, Sketch</a:t>
            </a:r>
          </a:p>
          <a:p>
            <a:pPr marL="0" lvl="0" indent="0">
              <a:buNone/>
            </a:pPr>
            <a:r>
              <a:rPr lang="en-ID" sz="2000" b="1" dirty="0"/>
              <a:t>engine.</a:t>
            </a:r>
          </a:p>
          <a:p>
            <a:pPr marL="0" lvl="0" indent="0">
              <a:buNone/>
            </a:pPr>
            <a:endParaRPr lang="en-ID" sz="2000" b="1" dirty="0"/>
          </a:p>
          <a:p>
            <a:pPr marL="0" lvl="0" indent="0">
              <a:buNone/>
            </a:pPr>
            <a:r>
              <a:rPr lang="en-ID" sz="2000" b="1" dirty="0"/>
              <a:t>Narrative elements: Abstract, Orientation,</a:t>
            </a:r>
          </a:p>
          <a:p>
            <a:pPr marL="0" lvl="0" indent="0">
              <a:buNone/>
            </a:pPr>
            <a:r>
              <a:rPr lang="en-ID" sz="2000" b="1" dirty="0"/>
              <a:t>Complication, Evaluation, Resolution, Coda.</a:t>
            </a:r>
            <a:endParaRPr sz="1600" dirty="0"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1432347" y="349151"/>
            <a:ext cx="5609925" cy="58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latin typeface="Palatino Linotype" panose="02040502050505030304" pitchFamily="18" charset="0"/>
              </a:rPr>
              <a:t>Methods 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29" name="Google Shape;229;p21"/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694927" y="224060"/>
            <a:ext cx="5648723" cy="629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ID" sz="2400" dirty="0"/>
              <a:t>Data and Annotation Techniques</a:t>
            </a:r>
            <a:endParaRPr sz="2400" dirty="0"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4294967295"/>
          </p:nvPr>
        </p:nvSpPr>
        <p:spPr>
          <a:xfrm>
            <a:off x="1246909" y="970025"/>
            <a:ext cx="6317673" cy="391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buClr>
                <a:schemeClr val="tx1"/>
              </a:buClr>
            </a:pPr>
            <a:r>
              <a:rPr lang="en-US" sz="2000" dirty="0"/>
              <a:t>Source: Santosa Hospital (Bandung).</a:t>
            </a:r>
          </a:p>
          <a:p>
            <a:pPr fontAlgn="base">
              <a:buClr>
                <a:schemeClr val="tx1"/>
              </a:buClr>
            </a:pPr>
            <a:endParaRPr lang="en-US" sz="2000" dirty="0"/>
          </a:p>
          <a:p>
            <a:pPr fontAlgn="base">
              <a:buClr>
                <a:schemeClr val="tx1"/>
              </a:buClr>
            </a:pPr>
            <a:r>
              <a:rPr lang="en-US" sz="2000" dirty="0"/>
              <a:t>Comments annotated using XML (e.g., &lt;ABS&gt;, &lt;COM&gt;).</a:t>
            </a:r>
          </a:p>
          <a:p>
            <a:pPr fontAlgn="base">
              <a:buClr>
                <a:schemeClr val="tx1"/>
              </a:buClr>
            </a:pPr>
            <a:endParaRPr lang="en-US" sz="2000" dirty="0"/>
          </a:p>
          <a:p>
            <a:pPr fontAlgn="base">
              <a:buClr>
                <a:schemeClr val="tx1"/>
              </a:buClr>
            </a:pPr>
            <a:r>
              <a:rPr lang="en-US" sz="2000" dirty="0"/>
              <a:t>Manual validation by trained assistants.</a:t>
            </a:r>
          </a:p>
          <a:p>
            <a:pPr fontAlgn="base">
              <a:buClr>
                <a:schemeClr val="tx1"/>
              </a:buClr>
            </a:pPr>
            <a:r>
              <a:rPr lang="en-US" sz="2000" dirty="0"/>
              <a:t>Focus: Frequency and sequence of narrative elements.</a:t>
            </a:r>
          </a:p>
        </p:txBody>
      </p:sp>
      <p:grpSp>
        <p:nvGrpSpPr>
          <p:cNvPr id="207" name="Google Shape;207;p20"/>
          <p:cNvGrpSpPr/>
          <p:nvPr/>
        </p:nvGrpSpPr>
        <p:grpSpPr>
          <a:xfrm>
            <a:off x="7405439" y="0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8500103" y="2543858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9F2D0F47-538E-13E3-17A6-EE5C9BB1C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>
            <a:extLst>
              <a:ext uri="{FF2B5EF4-FFF2-40B4-BE49-F238E27FC236}">
                <a16:creationId xmlns:a16="http://schemas.microsoft.com/office/drawing/2014/main" id="{CEC0ED6E-FDF5-7ECF-256F-5528B8B18673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94927" y="224060"/>
            <a:ext cx="5648723" cy="629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ID" sz="2400" dirty="0"/>
              <a:t>Data and Annotation Techniques</a:t>
            </a:r>
            <a:endParaRPr sz="2400" dirty="0"/>
          </a:p>
        </p:txBody>
      </p:sp>
      <p:sp>
        <p:nvSpPr>
          <p:cNvPr id="206" name="Google Shape;206;p20">
            <a:extLst>
              <a:ext uri="{FF2B5EF4-FFF2-40B4-BE49-F238E27FC236}">
                <a16:creationId xmlns:a16="http://schemas.microsoft.com/office/drawing/2014/main" id="{706C1D7F-7470-720D-9B21-3F23AA3E1B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46909" y="853286"/>
            <a:ext cx="6317673" cy="4028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fontAlgn="base">
              <a:buClr>
                <a:schemeClr val="tx1"/>
              </a:buClr>
              <a:buNone/>
            </a:pPr>
            <a:endParaRPr lang="en-US" sz="2000" dirty="0"/>
          </a:p>
        </p:txBody>
      </p:sp>
      <p:grpSp>
        <p:nvGrpSpPr>
          <p:cNvPr id="207" name="Google Shape;207;p20">
            <a:extLst>
              <a:ext uri="{FF2B5EF4-FFF2-40B4-BE49-F238E27FC236}">
                <a16:creationId xmlns:a16="http://schemas.microsoft.com/office/drawing/2014/main" id="{C2414698-4547-4A08-E6D7-F727990995D7}"/>
              </a:ext>
            </a:extLst>
          </p:cNvPr>
          <p:cNvGrpSpPr/>
          <p:nvPr/>
        </p:nvGrpSpPr>
        <p:grpSpPr>
          <a:xfrm>
            <a:off x="7405439" y="0"/>
            <a:ext cx="1738561" cy="1738545"/>
            <a:chOff x="6643075" y="3664250"/>
            <a:chExt cx="407950" cy="407975"/>
          </a:xfrm>
        </p:grpSpPr>
        <p:sp>
          <p:nvSpPr>
            <p:cNvPr id="208" name="Google Shape;208;p20">
              <a:extLst>
                <a:ext uri="{FF2B5EF4-FFF2-40B4-BE49-F238E27FC236}">
                  <a16:creationId xmlns:a16="http://schemas.microsoft.com/office/drawing/2014/main" id="{3E387666-889E-10EF-F404-9B69DCDD6CDD}"/>
                </a:ext>
              </a:extLst>
            </p:cNvPr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>
              <a:extLst>
                <a:ext uri="{FF2B5EF4-FFF2-40B4-BE49-F238E27FC236}">
                  <a16:creationId xmlns:a16="http://schemas.microsoft.com/office/drawing/2014/main" id="{35A9E16D-9545-D3CD-A834-5D944487416F}"/>
                </a:ext>
              </a:extLst>
            </p:cNvPr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>
            <a:extLst>
              <a:ext uri="{FF2B5EF4-FFF2-40B4-BE49-F238E27FC236}">
                <a16:creationId xmlns:a16="http://schemas.microsoft.com/office/drawing/2014/main" id="{6DA6F586-13CD-8B3A-F4DD-A07BAA81D4F6}"/>
              </a:ext>
            </a:extLst>
          </p:cNvPr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>
            <a:extLst>
              <a:ext uri="{FF2B5EF4-FFF2-40B4-BE49-F238E27FC236}">
                <a16:creationId xmlns:a16="http://schemas.microsoft.com/office/drawing/2014/main" id="{BE7A7EC8-79A8-3B3B-0C27-18B621A22C75}"/>
              </a:ext>
            </a:extLst>
          </p:cNvPr>
          <p:cNvSpPr/>
          <p:nvPr/>
        </p:nvSpPr>
        <p:spPr>
          <a:xfrm rot="2697553">
            <a:off x="8500103" y="2543858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>
            <a:extLst>
              <a:ext uri="{FF2B5EF4-FFF2-40B4-BE49-F238E27FC236}">
                <a16:creationId xmlns:a16="http://schemas.microsoft.com/office/drawing/2014/main" id="{8F99398E-F96F-1BD9-2CA3-D20AF818CE2A}"/>
              </a:ext>
            </a:extLst>
          </p:cNvPr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>
            <a:extLst>
              <a:ext uri="{FF2B5EF4-FFF2-40B4-BE49-F238E27FC236}">
                <a16:creationId xmlns:a16="http://schemas.microsoft.com/office/drawing/2014/main" id="{DEFA4866-81DC-3A11-534A-5E47834C09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C8F182-30CB-58E3-54C2-9BA7CBC1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14" y="755404"/>
            <a:ext cx="7015742" cy="41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2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091733FF-A06E-7BE6-55A5-2173BB105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>
            <a:extLst>
              <a:ext uri="{FF2B5EF4-FFF2-40B4-BE49-F238E27FC236}">
                <a16:creationId xmlns:a16="http://schemas.microsoft.com/office/drawing/2014/main" id="{FB03B53A-0C72-A9DC-63AC-EF4A0E8503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3107" y="938893"/>
            <a:ext cx="7775864" cy="385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/>
              <a:t>A narrative is a story about events that have happened or are happening to people, animals, etc. (Berger, 1997).</a:t>
            </a:r>
          </a:p>
          <a:p>
            <a:pPr marL="0" lvl="0" indent="0">
              <a:buNone/>
            </a:pPr>
            <a:endParaRPr lang="en-US" sz="1600" b="1" dirty="0"/>
          </a:p>
          <a:p>
            <a:pPr marL="0" lvl="0" indent="0">
              <a:buNone/>
            </a:pPr>
            <a:r>
              <a:rPr lang="en-US" sz="1600" b="1" dirty="0"/>
              <a:t>A narrative is the primary way through which humans organize their experiences into temporally meaningful episodes (Richardson, 1990).</a:t>
            </a:r>
          </a:p>
          <a:p>
            <a:pPr marL="0" lvl="0" indent="0">
              <a:buNone/>
            </a:pPr>
            <a:endParaRPr lang="en-US" sz="1600" b="1" dirty="0"/>
          </a:p>
          <a:p>
            <a:pPr marL="0" lvl="0" indent="0">
              <a:buNone/>
            </a:pPr>
            <a:r>
              <a:rPr lang="en-US" sz="1600" b="1" dirty="0"/>
              <a:t>Narrative is one method of recapitulating past experience by matching a verbal sequence of clauses to the sequence of events that actually occurred (Labov, 1972).</a:t>
            </a:r>
          </a:p>
          <a:p>
            <a:pPr marL="0" lvl="0" indent="0">
              <a:buNone/>
            </a:pPr>
            <a:endParaRPr lang="en-US" sz="1600" b="1" dirty="0"/>
          </a:p>
          <a:p>
            <a:pPr marL="0" lvl="0" indent="0">
              <a:buNone/>
            </a:pPr>
            <a:r>
              <a:rPr lang="en-US" sz="1600" b="1" dirty="0"/>
              <a:t>A narrative should contain at least two narrative clauses and the compulsory structural element of Complication. (Labov &amp; </a:t>
            </a:r>
            <a:r>
              <a:rPr lang="en-US" sz="1600" b="1" dirty="0" err="1"/>
              <a:t>Waletzky</a:t>
            </a:r>
            <a:r>
              <a:rPr lang="en-US" sz="1600" b="1" dirty="0"/>
              <a:t> 1967; </a:t>
            </a:r>
            <a:r>
              <a:rPr lang="en-US" sz="1600" b="1" dirty="0" err="1"/>
              <a:t>Özyildirim</a:t>
            </a:r>
            <a:r>
              <a:rPr lang="en-US" sz="1600" b="1" dirty="0"/>
              <a:t>, 2009; &amp; Brookes et al., 2021).</a:t>
            </a:r>
            <a:endParaRPr sz="1200" dirty="0"/>
          </a:p>
        </p:txBody>
      </p:sp>
      <p:sp>
        <p:nvSpPr>
          <p:cNvPr id="225" name="Google Shape;225;p21">
            <a:extLst>
              <a:ext uri="{FF2B5EF4-FFF2-40B4-BE49-F238E27FC236}">
                <a16:creationId xmlns:a16="http://schemas.microsoft.com/office/drawing/2014/main" id="{8F6E9AB6-15B4-585B-B9C1-E79A26D74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2347" y="349151"/>
            <a:ext cx="5609925" cy="58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latin typeface="Palatino Linotype" panose="02040502050505030304" pitchFamily="18" charset="0"/>
              </a:rPr>
              <a:t>About Narrative 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27" name="Google Shape;227;p21">
            <a:extLst>
              <a:ext uri="{FF2B5EF4-FFF2-40B4-BE49-F238E27FC236}">
                <a16:creationId xmlns:a16="http://schemas.microsoft.com/office/drawing/2014/main" id="{02FC60CC-2047-F287-B449-72523CCD26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29" name="Google Shape;229;p21">
            <a:extLst>
              <a:ext uri="{FF2B5EF4-FFF2-40B4-BE49-F238E27FC236}">
                <a16:creationId xmlns:a16="http://schemas.microsoft.com/office/drawing/2014/main" id="{4AA004FA-71D2-8394-6E37-A3C3009EF75E}"/>
              </a:ext>
            </a:extLst>
          </p:cNvPr>
          <p:cNvGrpSpPr/>
          <p:nvPr/>
        </p:nvGrpSpPr>
        <p:grpSpPr>
          <a:xfrm>
            <a:off x="7281293" y="3679097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>
              <a:extLst>
                <a:ext uri="{FF2B5EF4-FFF2-40B4-BE49-F238E27FC236}">
                  <a16:creationId xmlns:a16="http://schemas.microsoft.com/office/drawing/2014/main" id="{9CA69B5E-D22D-E73D-15D1-167C09BBABF5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>
              <a:extLst>
                <a:ext uri="{FF2B5EF4-FFF2-40B4-BE49-F238E27FC236}">
                  <a16:creationId xmlns:a16="http://schemas.microsoft.com/office/drawing/2014/main" id="{2D232E3A-1C9E-F1E4-4542-58D6968952C1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631710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1505</Words>
  <Application>Microsoft Office PowerPoint</Application>
  <PresentationFormat>On-screen Show (16:9)</PresentationFormat>
  <Paragraphs>140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Poppins</vt:lpstr>
      <vt:lpstr>Palatino Linotype</vt:lpstr>
      <vt:lpstr>Poppins Light</vt:lpstr>
      <vt:lpstr>Arial</vt:lpstr>
      <vt:lpstr>Calibri</vt:lpstr>
      <vt:lpstr>Poor Richard</vt:lpstr>
      <vt:lpstr>Cymbeline template</vt:lpstr>
      <vt:lpstr>Narrative structure in personal experience on healthcare service reviews in Santosa Hospital Bandung </vt:lpstr>
      <vt:lpstr>PowerPoint Presentation</vt:lpstr>
      <vt:lpstr>Background and relevance</vt:lpstr>
      <vt:lpstr>Background and relevance</vt:lpstr>
      <vt:lpstr>Research objective</vt:lpstr>
      <vt:lpstr>Methods </vt:lpstr>
      <vt:lpstr>Data and Annotation Techniques</vt:lpstr>
      <vt:lpstr>Data and Annotation Techniques</vt:lpstr>
      <vt:lpstr>About Narrative </vt:lpstr>
      <vt:lpstr>Narrative structure</vt:lpstr>
      <vt:lpstr>Quantitave findings narrative structure</vt:lpstr>
      <vt:lpstr>PowerPoint Presentation</vt:lpstr>
      <vt:lpstr>  Qualitative insight</vt:lpstr>
      <vt:lpstr>Quantitative findings  sentiments </vt:lpstr>
      <vt:lpstr>PowerPoint Presentation</vt:lpstr>
      <vt:lpstr>  Qualitative insight</vt:lpstr>
      <vt:lpstr>Conclusion</vt:lpstr>
      <vt:lpstr>References</vt:lpstr>
      <vt:lpstr>Quant  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conservation in Russian Proverbs</dc:title>
  <dc:creator>Hp user</dc:creator>
  <cp:lastModifiedBy>Ani Rachmat</cp:lastModifiedBy>
  <cp:revision>18</cp:revision>
  <dcterms:modified xsi:type="dcterms:W3CDTF">2025-07-18T09:36:19Z</dcterms:modified>
</cp:coreProperties>
</file>