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Digital Fairy Tale in Indonesia: A Literature Review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1966694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chemeClr val="bg1"/>
                </a:solidFill>
              </a:rPr>
              <a:t>Yudho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Bawono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Wasis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Purwo</a:t>
            </a:r>
            <a:r>
              <a:rPr lang="en-US" sz="1600" b="1" dirty="0">
                <a:solidFill>
                  <a:schemeClr val="bg1"/>
                </a:solidFill>
              </a:rPr>
              <a:t> Wibowo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Psychology Study Program, Universitas </a:t>
            </a:r>
            <a:r>
              <a:rPr lang="en-US" sz="1600" b="1" dirty="0" err="1">
                <a:solidFill>
                  <a:schemeClr val="bg1"/>
                </a:solidFill>
              </a:rPr>
              <a:t>Trunojoyo</a:t>
            </a:r>
            <a:r>
              <a:rPr lang="en-US" sz="1600" b="1" dirty="0">
                <a:solidFill>
                  <a:schemeClr val="bg1"/>
                </a:solidFill>
              </a:rPr>
              <a:t> Madura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649569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ABS-ICOLLITE-23065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Follow us @yudho_bawono, @wasis_wibowo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1130011"/>
            <a:ext cx="10515600" cy="68274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2037346"/>
            <a:ext cx="10964718" cy="369064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A number of literature states that fairy tales have various benefits for preschoolers</a:t>
            </a:r>
          </a:p>
          <a:p>
            <a:r>
              <a:rPr lang="en-US" sz="2000" dirty="0">
                <a:solidFill>
                  <a:schemeClr val="bg1"/>
                </a:solidFill>
                <a:ea typeface="DengXian" panose="02010600030101010101" pitchFamily="2" charset="-122"/>
              </a:rPr>
              <a:t>Some of the benefits of fairy tales for preschoolers include: forming children's characters, increasing children's vocabulary, improving children's language skills, sex education for children, learning pluralism for children, and for overcoming post traumatic stress disorder in children (PTSD)              (</a:t>
            </a:r>
            <a:r>
              <a:rPr lang="en-US" sz="2000" dirty="0" err="1">
                <a:solidFill>
                  <a:schemeClr val="bg1"/>
                </a:solidFill>
                <a:ea typeface="DengXian" panose="02010600030101010101" pitchFamily="2" charset="-122"/>
              </a:rPr>
              <a:t>Bawono</a:t>
            </a:r>
            <a:r>
              <a:rPr lang="en-US" sz="2000" dirty="0">
                <a:solidFill>
                  <a:schemeClr val="bg1"/>
                </a:solidFill>
                <a:ea typeface="DengXian" panose="02010600030101010101" pitchFamily="2" charset="-122"/>
              </a:rPr>
              <a:t>, 2016)</a:t>
            </a:r>
          </a:p>
          <a:p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Currently, with the development of technology, fairy tales that were originally made in the form of reading books have developed into digital fairy tales</a:t>
            </a:r>
          </a:p>
          <a:p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This research was conducted to find out about digital fairy tales in Indonesia and their benefits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12988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2171700"/>
            <a:ext cx="10515600" cy="355629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Fairy tales are stories that are not really happened (KBBI, 1990)</a:t>
            </a:r>
          </a:p>
          <a:p>
            <a:r>
              <a:rPr lang="en-US" sz="2000" dirty="0">
                <a:solidFill>
                  <a:schemeClr val="bg1"/>
                </a:solidFill>
              </a:rPr>
              <a:t>Digital fairy tale is a story written and spoken by the person concerned and can be in the form of moving images in the form of a film or video clips with a combination of photos or images silence which is easier to manufacture (</a:t>
            </a:r>
            <a:r>
              <a:rPr lang="en-US" sz="2000" dirty="0" err="1">
                <a:solidFill>
                  <a:schemeClr val="bg1"/>
                </a:solidFill>
              </a:rPr>
              <a:t>Phaksindra</a:t>
            </a:r>
            <a:r>
              <a:rPr lang="en-US" sz="2000" dirty="0">
                <a:solidFill>
                  <a:schemeClr val="bg1"/>
                </a:solidFill>
              </a:rPr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1130010"/>
            <a:ext cx="10515600" cy="69879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2181726"/>
            <a:ext cx="10983768" cy="354626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The research was conducted by conducting a literature review through the Google Scholar database, Indonesia </a:t>
            </a:r>
            <a:r>
              <a:rPr lang="en-US" sz="2000" dirty="0" err="1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OneSearch</a:t>
            </a:r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, and Garba </a:t>
            </a:r>
            <a:r>
              <a:rPr lang="en-US" sz="2000" dirty="0" err="1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Rujukan</a:t>
            </a:r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 Digital (Garuda)</a:t>
            </a:r>
          </a:p>
          <a:p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Literature is limited to the span of the last five years (2018-2023) by including keywords: digital fairy tales, preschoolers, and Indonesia</a:t>
            </a:r>
          </a:p>
          <a:p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Based on the literature search, five journal articles were found which were further reviewed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1130010"/>
            <a:ext cx="10515600" cy="82712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1" y="2117558"/>
            <a:ext cx="11227407" cy="987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The results of the study show that digital fairy tales are beneficial for preschoolers aged 5-6 years, including: increasing the acquisition of Javanese Krama vocabulary, improving language skills, improving listening skills, and improving superior character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Table 1. Findings of previous research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61D52F1-A39C-6B54-0FE8-F7C337019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630139"/>
              </p:ext>
            </p:extLst>
          </p:nvPr>
        </p:nvGraphicFramePr>
        <p:xfrm>
          <a:off x="688974" y="3818022"/>
          <a:ext cx="10893425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652">
                  <a:extLst>
                    <a:ext uri="{9D8B030D-6E8A-4147-A177-3AD203B41FA5}">
                      <a16:colId xmlns:a16="http://schemas.microsoft.com/office/drawing/2014/main" val="354018087"/>
                    </a:ext>
                  </a:extLst>
                </a:gridCol>
                <a:gridCol w="6568773">
                  <a:extLst>
                    <a:ext uri="{9D8B030D-6E8A-4147-A177-3AD203B41FA5}">
                      <a16:colId xmlns:a16="http://schemas.microsoft.com/office/drawing/2014/main" val="2692326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Author(s)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Findings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74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Aprilia,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Hasibuan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(2021)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There is an influence of digital fairy tales on the Javanese Krama </a:t>
                      </a:r>
                      <a:r>
                        <a:rPr lang="en-US" sz="2000" i="1" dirty="0"/>
                        <a:t>(Bahasa </a:t>
                      </a:r>
                      <a:r>
                        <a:rPr lang="en-US" sz="2000" i="1" dirty="0" err="1"/>
                        <a:t>Jawa</a:t>
                      </a:r>
                      <a:r>
                        <a:rPr lang="en-US" sz="2000" i="1" dirty="0"/>
                        <a:t> Krama) </a:t>
                      </a:r>
                      <a:r>
                        <a:rPr lang="en-US" sz="2000" b="1" dirty="0"/>
                        <a:t>vocabulary skills </a:t>
                      </a:r>
                      <a:r>
                        <a:rPr lang="en-US" sz="2000" dirty="0"/>
                        <a:t>of children aged 5-6 years at the Kindergarten Dharma Wanita (TK Dharma Wanita) </a:t>
                      </a:r>
                      <a:r>
                        <a:rPr lang="en-US" sz="2000" dirty="0" err="1"/>
                        <a:t>Ngimbang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Lamongan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23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057DCA-2CEE-EB65-5E68-6E510FC13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372450"/>
              </p:ext>
            </p:extLst>
          </p:nvPr>
        </p:nvGraphicFramePr>
        <p:xfrm>
          <a:off x="676275" y="1662641"/>
          <a:ext cx="1083945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251">
                  <a:extLst>
                    <a:ext uri="{9D8B030D-6E8A-4147-A177-3AD203B41FA5}">
                      <a16:colId xmlns:a16="http://schemas.microsoft.com/office/drawing/2014/main" val="2694374435"/>
                    </a:ext>
                  </a:extLst>
                </a:gridCol>
                <a:gridCol w="8539199">
                  <a:extLst>
                    <a:ext uri="{9D8B030D-6E8A-4147-A177-3AD203B41FA5}">
                      <a16:colId xmlns:a16="http://schemas.microsoft.com/office/drawing/2014/main" val="21719238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Author(s)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Findings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1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Fuadah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Tiara, &amp;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Pratiwi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(2022)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There is a significant change in the </a:t>
                      </a:r>
                      <a:r>
                        <a:rPr lang="en-US" sz="2000" b="1" dirty="0"/>
                        <a:t>listening skills</a:t>
                      </a:r>
                      <a:r>
                        <a:rPr lang="en-US" sz="2000" dirty="0"/>
                        <a:t> of children aged 5-6 years through digital storytelling at RA Al </a:t>
                      </a:r>
                      <a:r>
                        <a:rPr lang="en-US" sz="2000" dirty="0" err="1"/>
                        <a:t>Muttaqien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Badas</a:t>
                      </a:r>
                      <a:r>
                        <a:rPr lang="en-US" sz="2000" dirty="0"/>
                        <a:t> Kediri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348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Hardiyana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Nuryati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(2021)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Learning to use digital fairy tale media to improve the language skills of children aged 5-6 years at PAUD Bina Bhakti Wanita </a:t>
                      </a:r>
                      <a:r>
                        <a:rPr lang="en-US" sz="2000" dirty="0" err="1"/>
                        <a:t>Wanakala</a:t>
                      </a:r>
                      <a:r>
                        <a:rPr lang="en-US" sz="2000" dirty="0"/>
                        <a:t> Cirebon City shows changes in results with increasing children's </a:t>
                      </a:r>
                      <a:r>
                        <a:rPr lang="en-US" sz="2000" b="1" dirty="0"/>
                        <a:t>language skills</a:t>
                      </a:r>
                      <a:endParaRPr lang="en-ID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372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Luthfiah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Wijayanto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(2021)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There was a positive and significant influence on </a:t>
                      </a:r>
                      <a:r>
                        <a:rPr lang="en-US" sz="2000" b="1" dirty="0"/>
                        <a:t>the ability to listen</a:t>
                      </a:r>
                      <a:r>
                        <a:rPr lang="en-US" sz="2000" dirty="0"/>
                        <a:t> to fairy tales for children aged 5-6 through digital media Zoom and </a:t>
                      </a:r>
                      <a:r>
                        <a:rPr lang="en-US" sz="2000" dirty="0" err="1"/>
                        <a:t>Youtube</a:t>
                      </a:r>
                      <a:r>
                        <a:rPr lang="en-US" sz="2000" dirty="0"/>
                        <a:t> at TK Negeri Pembina in Mojokerto City during the Covid-19 pandemic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947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Nuraina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Damayanti,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Ikawati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(2018)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digital fairy tale-based learning model is effective for </a:t>
                      </a:r>
                      <a:r>
                        <a:rPr lang="en-US" sz="2000" b="1" dirty="0"/>
                        <a:t>improving the superior character</a:t>
                      </a:r>
                      <a:r>
                        <a:rPr lang="en-US" sz="2000" dirty="0"/>
                        <a:t> of students in TK </a:t>
                      </a:r>
                      <a:r>
                        <a:rPr lang="en-US" sz="2000" dirty="0" err="1"/>
                        <a:t>Akademika</a:t>
                      </a:r>
                      <a:r>
                        <a:rPr lang="en-US" sz="2000" dirty="0"/>
                        <a:t>, Malang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41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37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1007" y="1762125"/>
            <a:ext cx="10945668" cy="355629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Referring to the results of a review of the five previous literatures, it can be said that digital fairy tales have an effect on </a:t>
            </a:r>
            <a:r>
              <a:rPr lang="en-US" sz="2000" dirty="0">
                <a:solidFill>
                  <a:schemeClr val="bg1"/>
                </a:solidFill>
                <a:effectLst/>
                <a:ea typeface="DengXian" panose="02010600030101010101" pitchFamily="2" charset="-122"/>
              </a:rPr>
              <a:t>the acquisition of Javanese Krama vocabulary, improving language skills, improving listening skills, and improving superior character</a:t>
            </a:r>
          </a:p>
          <a:p>
            <a:r>
              <a:rPr lang="en-US" sz="2000" dirty="0">
                <a:solidFill>
                  <a:schemeClr val="bg1"/>
                </a:solidFill>
              </a:rPr>
              <a:t>Furthermore, based on the results of the study it can be concluded that digital fairy tales have a role in the development of preschool children, especially those aged 5-6 years</a:t>
            </a:r>
          </a:p>
        </p:txBody>
      </p:sp>
    </p:spTree>
    <p:extLst>
      <p:ext uri="{BB962C8B-B14F-4D97-AF65-F5344CB8AC3E}">
        <p14:creationId xmlns:p14="http://schemas.microsoft.com/office/powerpoint/2010/main" val="4035760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1415761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2343149"/>
            <a:ext cx="10878993" cy="338483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findings of this study indicate that the importance of digital fairy tales for preschool children, especially those aged 5-6 years, needs the attention of parents and teachers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Parents and teachers need to provide time and interesting digital fairy tales for preschoolers because based on research results, digital fairy tales have many benefits for preschoolers</a:t>
            </a: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4350" y="784514"/>
            <a:ext cx="10580832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4350" y="1512598"/>
            <a:ext cx="11021868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Aprilia, W. T. &amp;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Hasibuan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R. (2021).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Pengaruh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dongeng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digial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kemampuan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kata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bahasa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Jawa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krama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5-6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TK Dharma Wanita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Ngimbang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Lamongan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Jurnal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Pendidikan Indonesia (</a:t>
            </a:r>
            <a:r>
              <a:rPr lang="en-US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Japendi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Vol. 2(7), 1283-1294</a:t>
            </a:r>
            <a:endParaRPr lang="en-ID" sz="15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Bawono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Y. (2016).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Dongeng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Tinjauan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perspektif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psikologi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perkembangan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Yogyakarta: PT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Elmatera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D" sz="15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Fuadah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M., Tiara, D. R., &amp;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Pratiwi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E. (2022).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Pengaruh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dongeng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digital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keterampilan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menyimak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5-6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Jurnal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Pelita PAUD, Vol. 6(2), 301-309.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https://doi.org/10.33222/pelitapaud.v6i2.1974</a:t>
            </a:r>
            <a:endParaRPr lang="en-ID" sz="15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Hardiyana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&amp;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Nuryati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(2021).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Upaya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kemampuan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bahasa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anak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usia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5-6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media digital </a:t>
            </a:r>
            <a:r>
              <a:rPr lang="en-ID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dongeng</a:t>
            </a:r>
            <a:r>
              <a:rPr lang="en-ID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ID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Jurnal</a:t>
            </a:r>
            <a:r>
              <a:rPr lang="en-ID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Pendidikan Anak </a:t>
            </a:r>
            <a:r>
              <a:rPr lang="en-ID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Usia</a:t>
            </a:r>
            <a:r>
              <a:rPr lang="en-ID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Dini. Vol. 2(2), 75-94. 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DOI: 10.29240/zuriah.v2i2.3551 </a:t>
            </a:r>
            <a:endParaRPr lang="en-ID" sz="15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Luthfiah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&amp;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Wijayanto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(2021).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Pengaruh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dongeng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 digital </a:t>
            </a:r>
            <a:r>
              <a:rPr lang="en-US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 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menyimak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5-6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selama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masa pandemic covid-19 di TK Negeri Pembina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Mojokerto. </a:t>
            </a:r>
            <a:r>
              <a:rPr lang="en-US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Jurnal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Golden Age. Vol. 5(2), 365-377. 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DOI: 10.29408/jga.v5i02.3878</a:t>
            </a:r>
            <a:endParaRPr lang="en-ID" sz="15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Nuraina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Damayanti, E., &amp;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Ikawati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(2018). Digital media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dongeng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berbasis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animasi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inovasi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Pendidikan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karakter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LIKHITAPRAJNA: </a:t>
            </a:r>
            <a:r>
              <a:rPr lang="en-US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Jurnal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Ilmiah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Vol. 20(2), 177-183</a:t>
            </a:r>
            <a:endParaRPr lang="en-ID" sz="15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Phaksindra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 W. (2013).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Perancangan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buku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dongeng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digital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berbasis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multimedia flash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interaktif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anak-anak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Naskah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Publikasi</a:t>
            </a:r>
            <a:r>
              <a:rPr lang="en-US" sz="15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diterbitkan</a:t>
            </a:r>
            <a:r>
              <a:rPr lang="en-US" sz="15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Yogyakarta: STMIK AMIKOM</a:t>
            </a:r>
            <a:endParaRPr lang="en-ID" sz="15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947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Digital Fairy Tale in Indonesia: A Literature Review</vt:lpstr>
      <vt:lpstr>INTRODUCTION</vt:lpstr>
      <vt:lpstr>LITERATURE REVIEW</vt:lpstr>
      <vt:lpstr>METHOD</vt:lpstr>
      <vt:lpstr>FINDING AND DISCUSSION</vt:lpstr>
      <vt:lpstr>PowerPoint Presentation</vt:lpstr>
      <vt:lpstr>PowerPoint Presentation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Novathadelino</cp:lastModifiedBy>
  <cp:revision>7</cp:revision>
  <dcterms:created xsi:type="dcterms:W3CDTF">2023-04-14T06:04:15Z</dcterms:created>
  <dcterms:modified xsi:type="dcterms:W3CDTF">2023-07-21T12:12:56Z</dcterms:modified>
</cp:coreProperties>
</file>