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TINDAK TUTUR BAHASA DALAM AKUN </a:t>
            </a:r>
            <a:r>
              <a:rPr lang="en-US" sz="2800" b="1" i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TIKTOK LAINPUISI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1966694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Sofawati</a:t>
            </a:r>
            <a:r>
              <a:rPr lang="en-US" sz="1600" b="1" dirty="0">
                <a:solidFill>
                  <a:schemeClr val="bg1"/>
                </a:solidFill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Yayat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Sudaryat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6495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</a:t>
            </a:r>
            <a:r>
              <a:rPr lang="fi-FI" sz="1600" i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ABS-ICOLLITE-23211</a:t>
            </a:r>
            <a:endParaRPr lang="fi-FI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PERKENALAN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1032836" cy="44372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	Bahasa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merupakan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alat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komunikasi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yang paling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peting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untuk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kehidupan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masyarakat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karena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melalui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bahasa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seseorang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dapat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mengungkapkan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segala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aspek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dari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mulai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ide,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gagasan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juga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pikiran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yang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dapat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menghantarkan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individu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untuk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berinteraksi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dengan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individu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lainnya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Selain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itu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bahasa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juga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dapat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menyesuaikan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penuturnya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berdasarkan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situasi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kondisi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tempat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waktu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topik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dan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peristiwannya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sehingga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terjadinya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peristiwa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dari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tindak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tutur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</a:t>
            </a:r>
            <a:endParaRPr lang="en-US" sz="20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	</a:t>
            </a:r>
            <a:r>
              <a:rPr lang="en-US" sz="2000" dirty="0" err="1">
                <a:solidFill>
                  <a:schemeClr val="bg1"/>
                </a:solidFill>
                <a:ea typeface="Calibri" panose="020F0502020204030204" pitchFamily="34" charset="0"/>
              </a:rPr>
              <a:t>sedangkan</a:t>
            </a:r>
            <a:r>
              <a:rPr lang="en-US" sz="2000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a typeface="Calibri" panose="020F0502020204030204" pitchFamily="34" charset="0"/>
              </a:rPr>
              <a:t>didalam</a:t>
            </a:r>
            <a:r>
              <a:rPr lang="en-US" sz="2000" dirty="0">
                <a:solidFill>
                  <a:schemeClr val="bg1"/>
                </a:solidFill>
                <a:ea typeface="Calibri" panose="020F0502020204030204" pitchFamily="34" charset="0"/>
              </a:rPr>
              <a:t> p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erkembangan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teknologi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ini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a typeface="Calibri" panose="020F0502020204030204" pitchFamily="34" charset="0"/>
              </a:rPr>
              <a:t>dapat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mempengaruhi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terhadap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pemakaian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bahasa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baik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secara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lisan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ataupun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tulisan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dimasyarkat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terutama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pada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kegiatan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komunikasi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yang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dilakukan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oleh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seseorang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melalui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>
                <a:solidFill>
                  <a:schemeClr val="bg1"/>
                </a:solidFill>
                <a:ea typeface="Calibri" panose="020F0502020204030204" pitchFamily="34" charset="0"/>
              </a:rPr>
              <a:t>media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elektronik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salah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satunya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adalah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akun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i="1" dirty="0" err="1">
                <a:solidFill>
                  <a:schemeClr val="bg1"/>
                </a:solidFill>
                <a:ea typeface="Calibri" panose="020F0502020204030204" pitchFamily="34" charset="0"/>
              </a:rPr>
              <a:t>tiktok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yang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memiliki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dampak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besar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terhadap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peristiwa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tidak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tutur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yang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dapat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dilihat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dari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penggunaan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bahasa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baik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secara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langsung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maupun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tidak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langsung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Adapun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dampak-dampak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didalam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tehnologi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dirasakan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dampak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dilihat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keperluan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pribadi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menyampaikan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informasi-informasi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lainnya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Sedangkan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dampak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negatifnya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adalah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tidak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tersampainya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maksud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dan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tujuan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penutur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dalam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penyampaikan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informasi-informasi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yang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mengakibatkan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kesalah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pahaman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antara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penutur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dan </a:t>
            </a:r>
            <a:r>
              <a:rPr lang="en-GB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pendengarnya</a:t>
            </a:r>
            <a:r>
              <a:rPr lang="en-GB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indent="0" algn="just">
              <a:buNone/>
            </a:pPr>
            <a:endParaRPr lang="en-GB" sz="2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UJI LITERATUR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	Bahasa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komunikasi</a:t>
            </a:r>
            <a:r>
              <a:rPr lang="en-US" sz="2000" dirty="0">
                <a:solidFill>
                  <a:schemeClr val="bg1"/>
                </a:solidFill>
              </a:rPr>
              <a:t> yang sangat </a:t>
            </a:r>
            <a:r>
              <a:rPr lang="en-US" sz="2000" dirty="0" err="1">
                <a:solidFill>
                  <a:schemeClr val="bg1"/>
                </a:solidFill>
              </a:rPr>
              <a:t>penting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seseorang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karena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seseorang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mengungkapkan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perasaan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gagasan</a:t>
            </a:r>
            <a:r>
              <a:rPr lang="en-US" sz="2000" dirty="0">
                <a:solidFill>
                  <a:schemeClr val="bg1"/>
                </a:solidFill>
              </a:rPr>
              <a:t> dan juga </a:t>
            </a:r>
            <a:r>
              <a:rPr lang="en-US" sz="2000" dirty="0" err="1">
                <a:solidFill>
                  <a:schemeClr val="bg1"/>
                </a:solidFill>
              </a:rPr>
              <a:t>idenya</a:t>
            </a:r>
            <a:r>
              <a:rPr lang="en-US" sz="2000" dirty="0">
                <a:solidFill>
                  <a:schemeClr val="bg1"/>
                </a:solidFill>
              </a:rPr>
              <a:t>. oleh </a:t>
            </a:r>
            <a:r>
              <a:rPr lang="en-US" sz="2000" dirty="0" err="1">
                <a:solidFill>
                  <a:schemeClr val="bg1"/>
                </a:solidFill>
              </a:rPr>
              <a:t>karena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didalam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penggunaan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prilaku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ucapan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ketika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seseorang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melakukan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komunikasi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Sudaryat</a:t>
            </a:r>
            <a:r>
              <a:rPr lang="en-US" sz="2000" dirty="0">
                <a:solidFill>
                  <a:schemeClr val="bg1"/>
                </a:solidFill>
              </a:rPr>
              <a:t>, 2016, </a:t>
            </a:r>
            <a:r>
              <a:rPr lang="en-US" sz="2000" dirty="0" err="1">
                <a:solidFill>
                  <a:schemeClr val="bg1"/>
                </a:solidFill>
              </a:rPr>
              <a:t>hlm</a:t>
            </a:r>
            <a:r>
              <a:rPr lang="en-US" sz="2000" dirty="0">
                <a:solidFill>
                  <a:schemeClr val="bg1"/>
                </a:solidFill>
              </a:rPr>
              <a:t>. 207). </a:t>
            </a:r>
            <a:r>
              <a:rPr lang="en-US" sz="2000" dirty="0" err="1">
                <a:solidFill>
                  <a:schemeClr val="bg1"/>
                </a:solidFill>
              </a:rPr>
              <a:t>Sedangkan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menurut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Djadjasudarma</a:t>
            </a:r>
            <a:r>
              <a:rPr lang="en-US" sz="2000" dirty="0">
                <a:solidFill>
                  <a:schemeClr val="bg1"/>
                </a:solidFill>
              </a:rPr>
              <a:t> (2012, </a:t>
            </a:r>
            <a:r>
              <a:rPr lang="en-US" sz="2000" dirty="0" err="1">
                <a:solidFill>
                  <a:schemeClr val="bg1"/>
                </a:solidFill>
              </a:rPr>
              <a:t>hlm</a:t>
            </a:r>
            <a:r>
              <a:rPr lang="en-US" sz="2000" dirty="0">
                <a:solidFill>
                  <a:schemeClr val="bg1"/>
                </a:solidFill>
              </a:rPr>
              <a:t>. 60) </a:t>
            </a:r>
            <a:r>
              <a:rPr lang="en-US" sz="2000" dirty="0" err="1">
                <a:solidFill>
                  <a:schemeClr val="bg1"/>
                </a:solidFill>
              </a:rPr>
              <a:t>bahwa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hubungan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pragmatik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karena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pusat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pragmatik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dikaji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melalui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kontek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situasi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penggunaan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dibagi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aspek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diantaranya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lokusi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ilokusi</a:t>
            </a:r>
            <a:r>
              <a:rPr lang="en-US" sz="2000" dirty="0">
                <a:solidFill>
                  <a:schemeClr val="bg1"/>
                </a:solidFill>
              </a:rPr>
              <a:t>, dan </a:t>
            </a:r>
            <a:r>
              <a:rPr lang="en-US" sz="2000" dirty="0" err="1">
                <a:solidFill>
                  <a:schemeClr val="bg1"/>
                </a:solidFill>
              </a:rPr>
              <a:t>tidak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perlokusi</a:t>
            </a:r>
            <a:r>
              <a:rPr lang="en-US" sz="2000" dirty="0">
                <a:solidFill>
                  <a:schemeClr val="bg1"/>
                </a:solidFill>
              </a:rPr>
              <a:t> (</a:t>
            </a:r>
            <a:r>
              <a:rPr lang="en-US" sz="2000" dirty="0" err="1">
                <a:solidFill>
                  <a:schemeClr val="bg1"/>
                </a:solidFill>
              </a:rPr>
              <a:t>Sudaryat</a:t>
            </a:r>
            <a:r>
              <a:rPr lang="en-US" sz="2000" dirty="0">
                <a:solidFill>
                  <a:schemeClr val="bg1"/>
                </a:solidFill>
              </a:rPr>
              <a:t>, 2016, </a:t>
            </a:r>
            <a:r>
              <a:rPr lang="en-US" sz="2000" dirty="0" err="1">
                <a:solidFill>
                  <a:schemeClr val="bg1"/>
                </a:solidFill>
              </a:rPr>
              <a:t>hlm</a:t>
            </a:r>
            <a:r>
              <a:rPr lang="en-US" sz="2000" dirty="0">
                <a:solidFill>
                  <a:schemeClr val="bg1"/>
                </a:solidFill>
              </a:rPr>
              <a:t>. 207).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1.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lokusi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ucapan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dilakukan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menyampaikan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suatu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sehingga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mempengaruhi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pemiarsanya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2.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ilokusi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berkaitan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pekerjaan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mengirim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wujud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komunijasi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antar-pribadi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seperti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menyusun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pertanyaan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perintah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3.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perlokusi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mangrup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mempengaruhi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permiasanya</a:t>
            </a:r>
            <a:r>
              <a:rPr lang="en-US" sz="2000" dirty="0">
                <a:solidFill>
                  <a:schemeClr val="bg1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	</a:t>
            </a:r>
            <a:r>
              <a:rPr lang="en-US" sz="2000" dirty="0" err="1">
                <a:solidFill>
                  <a:schemeClr val="bg1"/>
                </a:solidFill>
                <a:ea typeface="Calibri" panose="020F0502020204030204" pitchFamily="34" charset="0"/>
              </a:rPr>
              <a:t>M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etode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dari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penelitian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ini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menggunakan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metode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dekskiptif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analisis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melalui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langkah-langkah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seperti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dibawah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ini</a:t>
            </a:r>
            <a:r>
              <a:rPr lang="en-US" sz="2000" dirty="0">
                <a:solidFill>
                  <a:schemeClr val="bg1"/>
                </a:solidFill>
                <a:ea typeface="Calibri" panose="020F0502020204030204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i="1" dirty="0" err="1">
                <a:solidFill>
                  <a:schemeClr val="bg1"/>
                </a:solidFill>
                <a:ea typeface="Calibri" panose="020F0502020204030204" pitchFamily="34" charset="0"/>
              </a:rPr>
              <a:t>M</a:t>
            </a:r>
            <a:r>
              <a:rPr lang="en-US" sz="2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endownload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video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dari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postingan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akun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media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sosial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toktok</a:t>
            </a:r>
            <a:r>
              <a:rPr lang="en-US" sz="20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lain</a:t>
            </a:r>
            <a:r>
              <a:rPr lang="en-US" sz="2000" i="1" dirty="0" err="1">
                <a:solidFill>
                  <a:schemeClr val="bg1"/>
                </a:solidFill>
                <a:ea typeface="Calibri" panose="020F0502020204030204" pitchFamily="34" charset="0"/>
              </a:rPr>
              <a:t>puisi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</a:p>
          <a:p>
            <a:pPr marL="457200" indent="-457200" algn="just">
              <a:buAutoNum type="arabicPeriod"/>
            </a:pP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Melakukan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transkrip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data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dari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postingan</a:t>
            </a:r>
            <a:r>
              <a:rPr lang="en-US" sz="20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akun</a:t>
            </a:r>
            <a:r>
              <a:rPr lang="en-US" sz="20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media </a:t>
            </a:r>
            <a:r>
              <a:rPr lang="en-US" sz="200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sosial</a:t>
            </a:r>
            <a:r>
              <a:rPr lang="en-U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tiktok</a:t>
            </a:r>
            <a:r>
              <a:rPr lang="en-US" sz="20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lainpuisi</a:t>
            </a:r>
            <a:r>
              <a:rPr lang="en-US" sz="20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</a:t>
            </a:r>
          </a:p>
          <a:p>
            <a:pPr marL="457200" indent="-457200" algn="just">
              <a:buAutoNum type="arabicPeriod"/>
            </a:pPr>
            <a:r>
              <a:rPr lang="en-GB" sz="2000" dirty="0" err="1">
                <a:solidFill>
                  <a:schemeClr val="bg1"/>
                </a:solidFill>
                <a:ea typeface="Calibri" panose="020F0502020204030204" pitchFamily="34" charset="0"/>
              </a:rPr>
              <a:t>M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engidentifikasikan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data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kedalam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jenis-jenis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tindak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tutur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bahasa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Sunda,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serta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</a:p>
          <a:p>
            <a:pPr marL="457200" indent="-457200" algn="just">
              <a:buAutoNum type="arabicPeriod"/>
            </a:pPr>
            <a:r>
              <a:rPr lang="en-GB" sz="2000" dirty="0" err="1">
                <a:solidFill>
                  <a:schemeClr val="bg1"/>
                </a:solidFill>
                <a:ea typeface="Calibri" panose="020F0502020204030204" pitchFamily="34" charset="0"/>
              </a:rPr>
              <a:t>M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embuat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kesimpulan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bahwa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didalam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postingan</a:t>
            </a:r>
            <a:r>
              <a:rPr lang="en-GB" sz="2000" b="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tiktok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1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lainpuisi</a:t>
            </a:r>
            <a:r>
              <a:rPr lang="en-GB" sz="2000" b="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ini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terdapat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jenis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tindak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tutur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berdasarkan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kajian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2000" b="0" i="0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pragmatik</a:t>
            </a:r>
            <a:r>
              <a:rPr lang="en-GB" sz="2000" b="0" i="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ISI DAN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Pembahasan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err="1">
                <a:solidFill>
                  <a:schemeClr val="bg1"/>
                </a:solidFill>
              </a:rPr>
              <a:t>Sudaryat</a:t>
            </a:r>
            <a:r>
              <a:rPr lang="en-US" sz="2000" dirty="0">
                <a:solidFill>
                  <a:schemeClr val="bg1"/>
                </a:solidFill>
              </a:rPr>
              <a:t> (2017, </a:t>
            </a:r>
            <a:r>
              <a:rPr lang="en-US" sz="2000" dirty="0" err="1">
                <a:solidFill>
                  <a:schemeClr val="bg1"/>
                </a:solidFill>
              </a:rPr>
              <a:t>hlm</a:t>
            </a:r>
            <a:r>
              <a:rPr lang="en-US" sz="2000" dirty="0">
                <a:solidFill>
                  <a:schemeClr val="bg1"/>
                </a:solidFill>
              </a:rPr>
              <a:t>. 207)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prilaku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prilaku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ucapan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oleh </a:t>
            </a:r>
            <a:r>
              <a:rPr lang="en-US" sz="2000" dirty="0" err="1">
                <a:solidFill>
                  <a:schemeClr val="bg1"/>
                </a:solidFill>
              </a:rPr>
              <a:t>penutur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ketika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sedang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berkomunikasi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. Oleh </a:t>
            </a:r>
            <a:r>
              <a:rPr lang="en-US" sz="2000" dirty="0" err="1">
                <a:solidFill>
                  <a:schemeClr val="bg1"/>
                </a:solidFill>
              </a:rPr>
              <a:t>karena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itu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mempengaruhi</a:t>
            </a:r>
            <a:r>
              <a:rPr lang="en-US" sz="2000" dirty="0">
                <a:solidFill>
                  <a:schemeClr val="bg1"/>
                </a:solidFill>
              </a:rPr>
              <a:t> arti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pembicaraan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Sedangkan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dibagi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kedalam</a:t>
            </a:r>
            <a:r>
              <a:rPr lang="en-US" sz="2000" dirty="0">
                <a:solidFill>
                  <a:schemeClr val="bg1"/>
                </a:solidFill>
              </a:rPr>
              <a:t> 3 </a:t>
            </a:r>
            <a:r>
              <a:rPr lang="en-US" sz="2000" dirty="0" err="1">
                <a:solidFill>
                  <a:schemeClr val="bg1"/>
                </a:solidFill>
              </a:rPr>
              <a:t>jenis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diantaranya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1.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lokusi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ucapan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dilakukan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penutur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menyampaikan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suatu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sehingga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mempengaruhi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pemiarsanya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2.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ilokusi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berkaitan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pekerjaan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mengirim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pesan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wujud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komunijasi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antar-pribadi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seperti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menyusun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pertanyaan</a:t>
            </a:r>
            <a:r>
              <a:rPr lang="en-US" sz="2000" dirty="0">
                <a:solidFill>
                  <a:schemeClr val="bg1"/>
                </a:solidFill>
              </a:rPr>
              <a:t> dan </a:t>
            </a:r>
            <a:r>
              <a:rPr lang="en-US" sz="2000" dirty="0" err="1">
                <a:solidFill>
                  <a:schemeClr val="bg1"/>
                </a:solidFill>
              </a:rPr>
              <a:t>perintah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3.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perlokusi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mangrup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mempengaruhi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permiasanya</a:t>
            </a:r>
            <a:r>
              <a:rPr lang="en-US" sz="2000" dirty="0">
                <a:solidFill>
                  <a:schemeClr val="bg1"/>
                </a:solidFill>
              </a:rPr>
              <a:t> .</a:t>
            </a:r>
          </a:p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KESIMPULAN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bg1"/>
                </a:solidFill>
              </a:rPr>
              <a:t>	Jadi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penelitian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disimpulkan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bahwa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perkembangan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teknologi</a:t>
            </a:r>
            <a:r>
              <a:rPr lang="en-US" sz="2000" dirty="0">
                <a:solidFill>
                  <a:schemeClr val="bg1"/>
                </a:solidFill>
              </a:rPr>
              <a:t> sangat </a:t>
            </a:r>
            <a:r>
              <a:rPr lang="en-US" sz="2000" dirty="0" err="1">
                <a:solidFill>
                  <a:schemeClr val="bg1"/>
                </a:solidFill>
              </a:rPr>
              <a:t>mempenaruhi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terhadap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penggunaan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bahasa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dimasyarakat</a:t>
            </a:r>
            <a:r>
              <a:rPr lang="en-US" sz="2000" dirty="0">
                <a:solidFill>
                  <a:schemeClr val="bg1"/>
                </a:solidFill>
              </a:rPr>
              <a:t>. Hal </a:t>
            </a:r>
            <a:r>
              <a:rPr lang="en-US" sz="2000" dirty="0" err="1">
                <a:solidFill>
                  <a:schemeClr val="bg1"/>
                </a:solidFill>
              </a:rPr>
              <a:t>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dapat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dilihat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 err="1">
                <a:solidFill>
                  <a:schemeClr val="bg1"/>
                </a:solidFill>
              </a:rPr>
              <a:t>peristiwa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tindak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tutur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pada </a:t>
            </a:r>
            <a:r>
              <a:rPr lang="en-US" sz="2000" dirty="0" err="1">
                <a:solidFill>
                  <a:schemeClr val="bg1"/>
                </a:solidFill>
              </a:rPr>
              <a:t>postingan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akun</a:t>
            </a:r>
            <a:r>
              <a:rPr lang="en-US" sz="2000" dirty="0">
                <a:solidFill>
                  <a:schemeClr val="bg1"/>
                </a:solidFill>
              </a:rPr>
              <a:t> media </a:t>
            </a:r>
            <a:r>
              <a:rPr lang="en-US" sz="2000" dirty="0" err="1">
                <a:solidFill>
                  <a:schemeClr val="bg1"/>
                </a:solidFill>
              </a:rPr>
              <a:t>sosial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tiktok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lainpuisi</a:t>
            </a:r>
            <a:r>
              <a:rPr lang="en-US" sz="2000" i="1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berdasarkan</a:t>
            </a:r>
            <a:r>
              <a:rPr lang="en-US" sz="2000" dirty="0">
                <a:solidFill>
                  <a:schemeClr val="bg1"/>
                </a:solidFill>
              </a:rPr>
              <a:t> 50 data yang </a:t>
            </a:r>
            <a:r>
              <a:rPr lang="en-US" sz="2000" dirty="0" err="1">
                <a:solidFill>
                  <a:schemeClr val="bg1"/>
                </a:solidFill>
              </a:rPr>
              <a:t>telah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dikumpulkan</a:t>
            </a:r>
            <a:r>
              <a:rPr lang="en-US" sz="2000">
                <a:solidFill>
                  <a:schemeClr val="bg1"/>
                </a:solidFill>
              </a:rPr>
              <a:t> 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REFERENSI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Djadjasudarma</a:t>
            </a:r>
            <a:r>
              <a:rPr lang="en-US" sz="2000" dirty="0">
                <a:solidFill>
                  <a:schemeClr val="bg1"/>
                </a:solidFill>
              </a:rPr>
              <a:t>, T. F. (2012). </a:t>
            </a:r>
            <a:r>
              <a:rPr lang="en-US" sz="2000" dirty="0" err="1">
                <a:solidFill>
                  <a:schemeClr val="bg1"/>
                </a:solidFill>
              </a:rPr>
              <a:t>Wacana</a:t>
            </a:r>
            <a:r>
              <a:rPr lang="en-US" sz="2000" dirty="0">
                <a:solidFill>
                  <a:schemeClr val="bg1"/>
                </a:solidFill>
              </a:rPr>
              <a:t> &amp; </a:t>
            </a:r>
            <a:r>
              <a:rPr lang="en-US" sz="2000" dirty="0" err="1">
                <a:solidFill>
                  <a:schemeClr val="bg1"/>
                </a:solidFill>
              </a:rPr>
              <a:t>Pragmatik</a:t>
            </a:r>
            <a:r>
              <a:rPr lang="en-US" sz="2000" dirty="0">
                <a:solidFill>
                  <a:schemeClr val="bg1"/>
                </a:solidFill>
              </a:rPr>
              <a:t>. Bandung : </a:t>
            </a:r>
            <a:r>
              <a:rPr lang="en-US" sz="2000" dirty="0" err="1">
                <a:solidFill>
                  <a:schemeClr val="bg1"/>
                </a:solidFill>
              </a:rPr>
              <a:t>Refika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Aditama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000" dirty="0" err="1">
                <a:solidFill>
                  <a:schemeClr val="bg1"/>
                </a:solidFill>
              </a:rPr>
              <a:t>Sudaryat</a:t>
            </a:r>
            <a:r>
              <a:rPr lang="en-US" sz="2000" dirty="0">
                <a:solidFill>
                  <a:schemeClr val="bg1"/>
                </a:solidFill>
              </a:rPr>
              <a:t>. Y. (2016). </a:t>
            </a:r>
            <a:r>
              <a:rPr lang="en-US" sz="2000" dirty="0" err="1">
                <a:solidFill>
                  <a:schemeClr val="bg1"/>
                </a:solidFill>
              </a:rPr>
              <a:t>Wacana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Pragmatik</a:t>
            </a:r>
            <a:r>
              <a:rPr lang="en-US" sz="2000" dirty="0">
                <a:solidFill>
                  <a:schemeClr val="bg1"/>
                </a:solidFill>
              </a:rPr>
              <a:t> Basa Sunda. Bandung: UPI PRESS</a:t>
            </a: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610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TINDAK TUTUR BAHASA DALAM AKUN TIKTOK LAINPUISI </vt:lpstr>
      <vt:lpstr>PERKENALAN</vt:lpstr>
      <vt:lpstr>UJI LITERATUR</vt:lpstr>
      <vt:lpstr>METODE</vt:lpstr>
      <vt:lpstr>ISI DAN Pembahasan</vt:lpstr>
      <vt:lpstr>KESIMPULAN</vt:lpstr>
      <vt:lpstr>REFERENSI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Asus PC</cp:lastModifiedBy>
  <cp:revision>6</cp:revision>
  <dcterms:created xsi:type="dcterms:W3CDTF">2023-04-14T06:04:15Z</dcterms:created>
  <dcterms:modified xsi:type="dcterms:W3CDTF">2023-07-30T17:01:41Z</dcterms:modified>
</cp:coreProperties>
</file>